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1728" y="15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0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59829A-703B-46C9-8249-C546A022BBAF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4969490" y="3569697"/>
            <a:ext cx="2253021" cy="0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4"/>
            </a:solidFill>
            <a:miter lim="400000"/>
          </a:ln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DE9904-9C3D-438E-8FF7-8390F09066BA}"/>
              </a:ext>
            </a:extLst>
          </p:cNvPr>
          <p:cNvCxnSpPr>
            <a:cxnSpLocks/>
            <a:stCxn id="11" idx="4"/>
            <a:endCxn id="8" idx="0"/>
          </p:cNvCxnSpPr>
          <p:nvPr/>
        </p:nvCxnSpPr>
        <p:spPr>
          <a:xfrm>
            <a:off x="6108906" y="2585155"/>
            <a:ext cx="0" cy="1932210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3"/>
            </a:solidFill>
            <a:miter lim="400000"/>
          </a:ln>
        </p:spPr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0296CB0-3677-4E07-8B46-50CA60133E6B}"/>
              </a:ext>
            </a:extLst>
          </p:cNvPr>
          <p:cNvSpPr/>
          <p:nvPr/>
        </p:nvSpPr>
        <p:spPr>
          <a:xfrm>
            <a:off x="3903815" y="1825537"/>
            <a:ext cx="4402805" cy="3451437"/>
          </a:xfrm>
          <a:custGeom>
            <a:avLst/>
            <a:gdLst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103035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36894 w 4402805"/>
              <a:gd name="connsiteY40" fmla="*/ 1744094 h 3451437"/>
              <a:gd name="connsiteX41" fmla="*/ 36894 w 4402805"/>
              <a:gd name="connsiteY41" fmla="*/ 2348895 h 3451437"/>
              <a:gd name="connsiteX42" fmla="*/ 372404 w 4402805"/>
              <a:gd name="connsiteY42" fmla="*/ 2684451 h 3451437"/>
              <a:gd name="connsiteX43" fmla="*/ 943953 w 4402805"/>
              <a:gd name="connsiteY43" fmla="*/ 2684451 h 3451437"/>
              <a:gd name="connsiteX44" fmla="*/ 943953 w 4402805"/>
              <a:gd name="connsiteY44" fmla="*/ 3078970 h 3451437"/>
              <a:gd name="connsiteX45" fmla="*/ 1279463 w 4402805"/>
              <a:gd name="connsiteY45" fmla="*/ 3414526 h 3451437"/>
              <a:gd name="connsiteX46" fmla="*/ 1755211 w 4402805"/>
              <a:gd name="connsiteY46" fmla="*/ 3414526 h 3451437"/>
              <a:gd name="connsiteX47" fmla="*/ 1755211 w 4402805"/>
              <a:gd name="connsiteY47" fmla="*/ 3451437 h 3451437"/>
              <a:gd name="connsiteX48" fmla="*/ 1279463 w 4402805"/>
              <a:gd name="connsiteY48" fmla="*/ 3451437 h 3451437"/>
              <a:gd name="connsiteX49" fmla="*/ 907060 w 4402805"/>
              <a:gd name="connsiteY49" fmla="*/ 3078970 h 3451437"/>
              <a:gd name="connsiteX50" fmla="*/ 907060 w 4402805"/>
              <a:gd name="connsiteY50" fmla="*/ 2721362 h 3451437"/>
              <a:gd name="connsiteX51" fmla="*/ 372404 w 4402805"/>
              <a:gd name="connsiteY51" fmla="*/ 2721362 h 3451437"/>
              <a:gd name="connsiteX52" fmla="*/ 0 w 4402805"/>
              <a:gd name="connsiteY52" fmla="*/ 2348895 h 3451437"/>
              <a:gd name="connsiteX53" fmla="*/ 0 w 4402805"/>
              <a:gd name="connsiteY53" fmla="*/ 1744094 h 3451437"/>
              <a:gd name="connsiteX54" fmla="*/ 0 w 4402805"/>
              <a:gd name="connsiteY54" fmla="*/ 1707343 h 3451437"/>
              <a:gd name="connsiteX55" fmla="*/ 0 w 4402805"/>
              <a:gd name="connsiteY55" fmla="*/ 1102543 h 3451437"/>
              <a:gd name="connsiteX56" fmla="*/ 372404 w 4402805"/>
              <a:gd name="connsiteY56" fmla="*/ 730075 h 3451437"/>
              <a:gd name="connsiteX57" fmla="*/ 907060 w 4402805"/>
              <a:gd name="connsiteY57" fmla="*/ 730075 h 3451437"/>
              <a:gd name="connsiteX58" fmla="*/ 907060 w 4402805"/>
              <a:gd name="connsiteY58" fmla="*/ 372468 h 3451437"/>
              <a:gd name="connsiteX59" fmla="*/ 1279463 w 4402805"/>
              <a:gd name="connsiteY59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07343 h 3451437"/>
              <a:gd name="connsiteX22" fmla="*/ 4365911 w 4402805"/>
              <a:gd name="connsiteY22" fmla="*/ 1707343 h 3451437"/>
              <a:gd name="connsiteX23" fmla="*/ 4365911 w 4402805"/>
              <a:gd name="connsiteY23" fmla="*/ 1102543 h 3451437"/>
              <a:gd name="connsiteX24" fmla="*/ 4030401 w 4402805"/>
              <a:gd name="connsiteY24" fmla="*/ 766986 h 3451437"/>
              <a:gd name="connsiteX25" fmla="*/ 3458852 w 4402805"/>
              <a:gd name="connsiteY25" fmla="*/ 766986 h 3451437"/>
              <a:gd name="connsiteX26" fmla="*/ 3458852 w 4402805"/>
              <a:gd name="connsiteY26" fmla="*/ 372468 h 3451437"/>
              <a:gd name="connsiteX27" fmla="*/ 3123342 w 4402805"/>
              <a:gd name="connsiteY27" fmla="*/ 36911 h 3451437"/>
              <a:gd name="connsiteX28" fmla="*/ 2647594 w 4402805"/>
              <a:gd name="connsiteY28" fmla="*/ 36911 h 3451437"/>
              <a:gd name="connsiteX29" fmla="*/ 2647594 w 4402805"/>
              <a:gd name="connsiteY29" fmla="*/ 0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36894 w 4402805"/>
              <a:gd name="connsiteY39" fmla="*/ 1744094 h 3451437"/>
              <a:gd name="connsiteX40" fmla="*/ 36894 w 4402805"/>
              <a:gd name="connsiteY40" fmla="*/ 2348895 h 3451437"/>
              <a:gd name="connsiteX41" fmla="*/ 372404 w 4402805"/>
              <a:gd name="connsiteY41" fmla="*/ 2684451 h 3451437"/>
              <a:gd name="connsiteX42" fmla="*/ 943953 w 4402805"/>
              <a:gd name="connsiteY42" fmla="*/ 2684451 h 3451437"/>
              <a:gd name="connsiteX43" fmla="*/ 943953 w 4402805"/>
              <a:gd name="connsiteY43" fmla="*/ 3078970 h 3451437"/>
              <a:gd name="connsiteX44" fmla="*/ 1279463 w 4402805"/>
              <a:gd name="connsiteY44" fmla="*/ 3414526 h 3451437"/>
              <a:gd name="connsiteX45" fmla="*/ 1755211 w 4402805"/>
              <a:gd name="connsiteY45" fmla="*/ 3414526 h 3451437"/>
              <a:gd name="connsiteX46" fmla="*/ 1755211 w 4402805"/>
              <a:gd name="connsiteY46" fmla="*/ 3451437 h 3451437"/>
              <a:gd name="connsiteX47" fmla="*/ 1279463 w 4402805"/>
              <a:gd name="connsiteY47" fmla="*/ 3451437 h 3451437"/>
              <a:gd name="connsiteX48" fmla="*/ 907060 w 4402805"/>
              <a:gd name="connsiteY48" fmla="*/ 3078970 h 3451437"/>
              <a:gd name="connsiteX49" fmla="*/ 907060 w 4402805"/>
              <a:gd name="connsiteY49" fmla="*/ 2721362 h 3451437"/>
              <a:gd name="connsiteX50" fmla="*/ 372404 w 4402805"/>
              <a:gd name="connsiteY50" fmla="*/ 2721362 h 3451437"/>
              <a:gd name="connsiteX51" fmla="*/ 0 w 4402805"/>
              <a:gd name="connsiteY51" fmla="*/ 2348895 h 3451437"/>
              <a:gd name="connsiteX52" fmla="*/ 0 w 4402805"/>
              <a:gd name="connsiteY52" fmla="*/ 1744094 h 3451437"/>
              <a:gd name="connsiteX53" fmla="*/ 0 w 4402805"/>
              <a:gd name="connsiteY53" fmla="*/ 1707343 h 3451437"/>
              <a:gd name="connsiteX54" fmla="*/ 0 w 4402805"/>
              <a:gd name="connsiteY54" fmla="*/ 1102543 h 3451437"/>
              <a:gd name="connsiteX55" fmla="*/ 372404 w 4402805"/>
              <a:gd name="connsiteY55" fmla="*/ 730075 h 3451437"/>
              <a:gd name="connsiteX56" fmla="*/ 907060 w 4402805"/>
              <a:gd name="connsiteY56" fmla="*/ 730075 h 3451437"/>
              <a:gd name="connsiteX57" fmla="*/ 907060 w 4402805"/>
              <a:gd name="connsiteY57" fmla="*/ 372468 h 3451437"/>
              <a:gd name="connsiteX58" fmla="*/ 1279463 w 4402805"/>
              <a:gd name="connsiteY58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365911 w 4402805"/>
              <a:gd name="connsiteY21" fmla="*/ 1707343 h 3451437"/>
              <a:gd name="connsiteX22" fmla="*/ 4365911 w 4402805"/>
              <a:gd name="connsiteY22" fmla="*/ 1102543 h 3451437"/>
              <a:gd name="connsiteX23" fmla="*/ 4030401 w 4402805"/>
              <a:gd name="connsiteY23" fmla="*/ 766986 h 3451437"/>
              <a:gd name="connsiteX24" fmla="*/ 3458852 w 4402805"/>
              <a:gd name="connsiteY24" fmla="*/ 766986 h 3451437"/>
              <a:gd name="connsiteX25" fmla="*/ 3458852 w 4402805"/>
              <a:gd name="connsiteY25" fmla="*/ 372468 h 3451437"/>
              <a:gd name="connsiteX26" fmla="*/ 3123342 w 4402805"/>
              <a:gd name="connsiteY26" fmla="*/ 36911 h 3451437"/>
              <a:gd name="connsiteX27" fmla="*/ 2647594 w 4402805"/>
              <a:gd name="connsiteY27" fmla="*/ 36911 h 3451437"/>
              <a:gd name="connsiteX28" fmla="*/ 2647594 w 4402805"/>
              <a:gd name="connsiteY28" fmla="*/ 0 h 3451437"/>
              <a:gd name="connsiteX29" fmla="*/ 1279463 w 4402805"/>
              <a:gd name="connsiteY29" fmla="*/ 0 h 3451437"/>
              <a:gd name="connsiteX30" fmla="*/ 1755211 w 4402805"/>
              <a:gd name="connsiteY30" fmla="*/ 0 h 3451437"/>
              <a:gd name="connsiteX31" fmla="*/ 1755211 w 4402805"/>
              <a:gd name="connsiteY31" fmla="*/ 36911 h 3451437"/>
              <a:gd name="connsiteX32" fmla="*/ 1279463 w 4402805"/>
              <a:gd name="connsiteY32" fmla="*/ 36911 h 3451437"/>
              <a:gd name="connsiteX33" fmla="*/ 943953 w 4402805"/>
              <a:gd name="connsiteY33" fmla="*/ 372468 h 3451437"/>
              <a:gd name="connsiteX34" fmla="*/ 943953 w 4402805"/>
              <a:gd name="connsiteY34" fmla="*/ 766986 h 3451437"/>
              <a:gd name="connsiteX35" fmla="*/ 372404 w 4402805"/>
              <a:gd name="connsiteY35" fmla="*/ 766986 h 3451437"/>
              <a:gd name="connsiteX36" fmla="*/ 36894 w 4402805"/>
              <a:gd name="connsiteY36" fmla="*/ 1102543 h 3451437"/>
              <a:gd name="connsiteX37" fmla="*/ 36894 w 4402805"/>
              <a:gd name="connsiteY37" fmla="*/ 1707343 h 3451437"/>
              <a:gd name="connsiteX38" fmla="*/ 36894 w 4402805"/>
              <a:gd name="connsiteY38" fmla="*/ 1744094 h 3451437"/>
              <a:gd name="connsiteX39" fmla="*/ 36894 w 4402805"/>
              <a:gd name="connsiteY39" fmla="*/ 2348895 h 3451437"/>
              <a:gd name="connsiteX40" fmla="*/ 372404 w 4402805"/>
              <a:gd name="connsiteY40" fmla="*/ 2684451 h 3451437"/>
              <a:gd name="connsiteX41" fmla="*/ 943953 w 4402805"/>
              <a:gd name="connsiteY41" fmla="*/ 2684451 h 3451437"/>
              <a:gd name="connsiteX42" fmla="*/ 943953 w 4402805"/>
              <a:gd name="connsiteY42" fmla="*/ 3078970 h 3451437"/>
              <a:gd name="connsiteX43" fmla="*/ 1279463 w 4402805"/>
              <a:gd name="connsiteY43" fmla="*/ 3414526 h 3451437"/>
              <a:gd name="connsiteX44" fmla="*/ 1755211 w 4402805"/>
              <a:gd name="connsiteY44" fmla="*/ 3414526 h 3451437"/>
              <a:gd name="connsiteX45" fmla="*/ 1755211 w 4402805"/>
              <a:gd name="connsiteY45" fmla="*/ 3451437 h 3451437"/>
              <a:gd name="connsiteX46" fmla="*/ 1279463 w 4402805"/>
              <a:gd name="connsiteY46" fmla="*/ 3451437 h 3451437"/>
              <a:gd name="connsiteX47" fmla="*/ 907060 w 4402805"/>
              <a:gd name="connsiteY47" fmla="*/ 3078970 h 3451437"/>
              <a:gd name="connsiteX48" fmla="*/ 907060 w 4402805"/>
              <a:gd name="connsiteY48" fmla="*/ 2721362 h 3451437"/>
              <a:gd name="connsiteX49" fmla="*/ 372404 w 4402805"/>
              <a:gd name="connsiteY49" fmla="*/ 2721362 h 3451437"/>
              <a:gd name="connsiteX50" fmla="*/ 0 w 4402805"/>
              <a:gd name="connsiteY50" fmla="*/ 2348895 h 3451437"/>
              <a:gd name="connsiteX51" fmla="*/ 0 w 4402805"/>
              <a:gd name="connsiteY51" fmla="*/ 1744094 h 3451437"/>
              <a:gd name="connsiteX52" fmla="*/ 0 w 4402805"/>
              <a:gd name="connsiteY52" fmla="*/ 1707343 h 3451437"/>
              <a:gd name="connsiteX53" fmla="*/ 0 w 4402805"/>
              <a:gd name="connsiteY53" fmla="*/ 1102543 h 3451437"/>
              <a:gd name="connsiteX54" fmla="*/ 372404 w 4402805"/>
              <a:gd name="connsiteY54" fmla="*/ 730075 h 3451437"/>
              <a:gd name="connsiteX55" fmla="*/ 907060 w 4402805"/>
              <a:gd name="connsiteY55" fmla="*/ 730075 h 3451437"/>
              <a:gd name="connsiteX56" fmla="*/ 907060 w 4402805"/>
              <a:gd name="connsiteY56" fmla="*/ 372468 h 3451437"/>
              <a:gd name="connsiteX57" fmla="*/ 1279463 w 4402805"/>
              <a:gd name="connsiteY57" fmla="*/ 0 h 34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402805" h="3451437">
                <a:moveTo>
                  <a:pt x="2647594" y="0"/>
                </a:moveTo>
                <a:lnTo>
                  <a:pt x="3123342" y="0"/>
                </a:lnTo>
                <a:cubicBezTo>
                  <a:pt x="3329825" y="0"/>
                  <a:pt x="3495746" y="165861"/>
                  <a:pt x="3495746" y="372468"/>
                </a:cubicBezTo>
                <a:lnTo>
                  <a:pt x="3495746" y="730075"/>
                </a:lnTo>
                <a:lnTo>
                  <a:pt x="4030401" y="730075"/>
                </a:lnTo>
                <a:cubicBezTo>
                  <a:pt x="4233216" y="730075"/>
                  <a:pt x="4402805" y="896095"/>
                  <a:pt x="4402805" y="1102543"/>
                </a:cubicBezTo>
                <a:lnTo>
                  <a:pt x="4402805" y="1707343"/>
                </a:lnTo>
                <a:lnTo>
                  <a:pt x="4402805" y="1744094"/>
                </a:lnTo>
                <a:lnTo>
                  <a:pt x="4402805" y="2348895"/>
                </a:lnTo>
                <a:cubicBezTo>
                  <a:pt x="4402805" y="2555342"/>
                  <a:pt x="4236885" y="2721362"/>
                  <a:pt x="4030401" y="2721362"/>
                </a:cubicBezTo>
                <a:lnTo>
                  <a:pt x="3495746" y="2721362"/>
                </a:lnTo>
                <a:lnTo>
                  <a:pt x="3495746" y="3078970"/>
                </a:lnTo>
                <a:cubicBezTo>
                  <a:pt x="3495746" y="3285576"/>
                  <a:pt x="3329825" y="3451437"/>
                  <a:pt x="3123342" y="3451437"/>
                </a:cubicBezTo>
                <a:lnTo>
                  <a:pt x="2647594" y="3451437"/>
                </a:lnTo>
                <a:lnTo>
                  <a:pt x="2647594" y="3414526"/>
                </a:lnTo>
                <a:lnTo>
                  <a:pt x="3123342" y="3414526"/>
                </a:lnTo>
                <a:cubicBezTo>
                  <a:pt x="3307607" y="3414526"/>
                  <a:pt x="3458852" y="3263366"/>
                  <a:pt x="3458852" y="3078970"/>
                </a:cubicBezTo>
                <a:lnTo>
                  <a:pt x="3458852" y="2684451"/>
                </a:lnTo>
                <a:lnTo>
                  <a:pt x="4030401" y="2684451"/>
                </a:lnTo>
                <a:cubicBezTo>
                  <a:pt x="4214667" y="2684451"/>
                  <a:pt x="4365911" y="2533291"/>
                  <a:pt x="4365911" y="2348895"/>
                </a:cubicBezTo>
                <a:lnTo>
                  <a:pt x="4365911" y="1744094"/>
                </a:lnTo>
                <a:lnTo>
                  <a:pt x="4365911" y="1707343"/>
                </a:lnTo>
                <a:lnTo>
                  <a:pt x="4365911" y="1102543"/>
                </a:lnTo>
                <a:cubicBezTo>
                  <a:pt x="4365911" y="918146"/>
                  <a:pt x="4214667" y="766986"/>
                  <a:pt x="4030401" y="766986"/>
                </a:cubicBezTo>
                <a:lnTo>
                  <a:pt x="3458852" y="766986"/>
                </a:lnTo>
                <a:lnTo>
                  <a:pt x="3458852" y="372468"/>
                </a:lnTo>
                <a:cubicBezTo>
                  <a:pt x="3458852" y="188072"/>
                  <a:pt x="3307607" y="36911"/>
                  <a:pt x="3123342" y="36911"/>
                </a:cubicBezTo>
                <a:lnTo>
                  <a:pt x="2647594" y="36911"/>
                </a:lnTo>
                <a:lnTo>
                  <a:pt x="2647594" y="0"/>
                </a:lnTo>
                <a:close/>
                <a:moveTo>
                  <a:pt x="1279463" y="0"/>
                </a:moveTo>
                <a:lnTo>
                  <a:pt x="1755211" y="0"/>
                </a:lnTo>
                <a:lnTo>
                  <a:pt x="1755211" y="36911"/>
                </a:lnTo>
                <a:lnTo>
                  <a:pt x="1279463" y="36911"/>
                </a:lnTo>
                <a:cubicBezTo>
                  <a:pt x="1095198" y="36911"/>
                  <a:pt x="943953" y="188072"/>
                  <a:pt x="943953" y="372468"/>
                </a:cubicBezTo>
                <a:lnTo>
                  <a:pt x="943953" y="766986"/>
                </a:lnTo>
                <a:lnTo>
                  <a:pt x="372404" y="766986"/>
                </a:lnTo>
                <a:cubicBezTo>
                  <a:pt x="188139" y="766986"/>
                  <a:pt x="36894" y="918146"/>
                  <a:pt x="36894" y="1102543"/>
                </a:cubicBezTo>
                <a:lnTo>
                  <a:pt x="36894" y="1707343"/>
                </a:lnTo>
                <a:lnTo>
                  <a:pt x="36894" y="1744094"/>
                </a:lnTo>
                <a:lnTo>
                  <a:pt x="36894" y="2348895"/>
                </a:lnTo>
                <a:cubicBezTo>
                  <a:pt x="36894" y="2533291"/>
                  <a:pt x="188139" y="2684451"/>
                  <a:pt x="372404" y="2684451"/>
                </a:cubicBezTo>
                <a:lnTo>
                  <a:pt x="943953" y="2684451"/>
                </a:lnTo>
                <a:lnTo>
                  <a:pt x="943953" y="3078970"/>
                </a:lnTo>
                <a:cubicBezTo>
                  <a:pt x="943953" y="3263366"/>
                  <a:pt x="1095198" y="3414526"/>
                  <a:pt x="1279463" y="3414526"/>
                </a:cubicBezTo>
                <a:lnTo>
                  <a:pt x="1755211" y="3414526"/>
                </a:lnTo>
                <a:lnTo>
                  <a:pt x="1755211" y="3451437"/>
                </a:lnTo>
                <a:lnTo>
                  <a:pt x="1279463" y="3451437"/>
                </a:lnTo>
                <a:cubicBezTo>
                  <a:pt x="1072980" y="3451437"/>
                  <a:pt x="907060" y="3285576"/>
                  <a:pt x="907060" y="3078970"/>
                </a:cubicBezTo>
                <a:lnTo>
                  <a:pt x="907060" y="2721362"/>
                </a:lnTo>
                <a:lnTo>
                  <a:pt x="372404" y="2721362"/>
                </a:lnTo>
                <a:cubicBezTo>
                  <a:pt x="165921" y="2721362"/>
                  <a:pt x="0" y="2555342"/>
                  <a:pt x="0" y="2348895"/>
                </a:cubicBezTo>
                <a:lnTo>
                  <a:pt x="0" y="1744094"/>
                </a:lnTo>
                <a:lnTo>
                  <a:pt x="0" y="1707343"/>
                </a:lnTo>
                <a:lnTo>
                  <a:pt x="0" y="1102543"/>
                </a:lnTo>
                <a:cubicBezTo>
                  <a:pt x="0" y="896095"/>
                  <a:pt x="165921" y="730075"/>
                  <a:pt x="372404" y="730075"/>
                </a:cubicBezTo>
                <a:lnTo>
                  <a:pt x="907060" y="730075"/>
                </a:lnTo>
                <a:lnTo>
                  <a:pt x="907060" y="372468"/>
                </a:lnTo>
                <a:cubicBezTo>
                  <a:pt x="907060" y="165861"/>
                  <a:pt x="1072980" y="0"/>
                  <a:pt x="12794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5B455204-5FB4-487F-85FA-B06C8CA4E8C9}"/>
              </a:ext>
            </a:extLst>
          </p:cNvPr>
          <p:cNvSpPr/>
          <p:nvPr/>
        </p:nvSpPr>
        <p:spPr>
          <a:xfrm>
            <a:off x="4493808" y="2231155"/>
            <a:ext cx="671113" cy="67111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E4238A0-A617-4BE1-93A4-D14DEFD9E2F2}"/>
              </a:ext>
            </a:extLst>
          </p:cNvPr>
          <p:cNvSpPr/>
          <p:nvPr/>
        </p:nvSpPr>
        <p:spPr>
          <a:xfrm>
            <a:off x="7038139" y="4222371"/>
            <a:ext cx="671116" cy="67111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F0ED903-D954-48B9-80ED-D93045AEDB1E}"/>
              </a:ext>
            </a:extLst>
          </p:cNvPr>
          <p:cNvSpPr/>
          <p:nvPr/>
        </p:nvSpPr>
        <p:spPr>
          <a:xfrm>
            <a:off x="5378793" y="4517365"/>
            <a:ext cx="1460225" cy="146023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628CB24-1723-4511-9341-F06DDBD3B686}"/>
              </a:ext>
            </a:extLst>
          </p:cNvPr>
          <p:cNvSpPr/>
          <p:nvPr/>
        </p:nvSpPr>
        <p:spPr>
          <a:xfrm>
            <a:off x="4493808" y="4222371"/>
            <a:ext cx="671113" cy="67111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5498D0F4-0DF5-4729-8F30-18B4212D2351}"/>
              </a:ext>
            </a:extLst>
          </p:cNvPr>
          <p:cNvSpPr/>
          <p:nvPr/>
        </p:nvSpPr>
        <p:spPr>
          <a:xfrm>
            <a:off x="5378793" y="1124924"/>
            <a:ext cx="1460225" cy="146023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989F0CA2-5A62-4E9A-9D58-8FF1C73BF907}"/>
              </a:ext>
            </a:extLst>
          </p:cNvPr>
          <p:cNvSpPr/>
          <p:nvPr/>
        </p:nvSpPr>
        <p:spPr>
          <a:xfrm>
            <a:off x="7038139" y="2231155"/>
            <a:ext cx="671116" cy="67111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D9D6F1CE-4025-43C2-BE33-60EC21D8D3F5}"/>
              </a:ext>
            </a:extLst>
          </p:cNvPr>
          <p:cNvSpPr/>
          <p:nvPr/>
        </p:nvSpPr>
        <p:spPr>
          <a:xfrm>
            <a:off x="5378793" y="2821145"/>
            <a:ext cx="1460225" cy="14602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177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59CEBDDD-43D5-4FF7-8887-0AE69479B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3349" y="3215704"/>
            <a:ext cx="671113" cy="67111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8072702-A88D-49B3-B3B1-44F090289719}"/>
              </a:ext>
            </a:extLst>
          </p:cNvPr>
          <p:cNvGrpSpPr/>
          <p:nvPr/>
        </p:nvGrpSpPr>
        <p:grpSpPr>
          <a:xfrm>
            <a:off x="8812076" y="1465831"/>
            <a:ext cx="2474051" cy="1474819"/>
            <a:chOff x="8921977" y="1466725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343BF1-A013-4973-BC56-3019DB68CA3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4BD8C2-B718-4DEF-A5AA-B49658C13C7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FF2D7F-BB4A-41BA-9FF2-6E79ED352C83}"/>
              </a:ext>
            </a:extLst>
          </p:cNvPr>
          <p:cNvGrpSpPr/>
          <p:nvPr/>
        </p:nvGrpSpPr>
        <p:grpSpPr>
          <a:xfrm>
            <a:off x="8812076" y="4161871"/>
            <a:ext cx="2474051" cy="1474819"/>
            <a:chOff x="8921977" y="1466725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148E788-396C-46AF-BFC1-EC46B054F94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3ACB61-5494-48D4-87BB-A8A0BF954C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892CE6-7287-4889-AA9B-29CE35E0F604}"/>
              </a:ext>
            </a:extLst>
          </p:cNvPr>
          <p:cNvGrpSpPr/>
          <p:nvPr/>
        </p:nvGrpSpPr>
        <p:grpSpPr>
          <a:xfrm>
            <a:off x="905874" y="1465831"/>
            <a:ext cx="2474051" cy="1474819"/>
            <a:chOff x="8921977" y="1466725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EB56859-98D8-486E-93BA-D7686C53F7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8892ED-8059-40F1-B911-2316CD7FA1C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44F3F0-CA13-44A1-9AF7-A92C29F187F1}"/>
              </a:ext>
            </a:extLst>
          </p:cNvPr>
          <p:cNvGrpSpPr/>
          <p:nvPr/>
        </p:nvGrpSpPr>
        <p:grpSpPr>
          <a:xfrm>
            <a:off x="905874" y="4161871"/>
            <a:ext cx="2474051" cy="1474819"/>
            <a:chOff x="8921977" y="1466725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AA69F-2FD5-403B-B6D9-668E12618D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CF0F5B9-CFAB-40CF-B819-9A3DB2FD17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14A219C4-6429-4048-AC9F-14C3A1904AA0}"/>
              </a:ext>
            </a:extLst>
          </p:cNvPr>
          <p:cNvSpPr/>
          <p:nvPr/>
        </p:nvSpPr>
        <p:spPr>
          <a:xfrm>
            <a:off x="2871336" y="3153014"/>
            <a:ext cx="2098154" cy="83336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6ED728-9338-4F27-B332-69F6A972A06E}"/>
              </a:ext>
            </a:extLst>
          </p:cNvPr>
          <p:cNvSpPr/>
          <p:nvPr/>
        </p:nvSpPr>
        <p:spPr>
          <a:xfrm>
            <a:off x="7222511" y="3153014"/>
            <a:ext cx="2098154" cy="83336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grpSp>
        <p:nvGrpSpPr>
          <p:cNvPr id="3" name="Graphic 14" descr="Bullseye">
            <a:extLst>
              <a:ext uri="{FF2B5EF4-FFF2-40B4-BE49-F238E27FC236}">
                <a16:creationId xmlns:a16="http://schemas.microsoft.com/office/drawing/2014/main" id="{52662480-CC57-48F6-AB6C-9E43E60AEE54}"/>
              </a:ext>
            </a:extLst>
          </p:cNvPr>
          <p:cNvGrpSpPr/>
          <p:nvPr/>
        </p:nvGrpSpPr>
        <p:grpSpPr>
          <a:xfrm>
            <a:off x="4659228" y="2388054"/>
            <a:ext cx="348796" cy="348794"/>
            <a:chOff x="4659228" y="2388054"/>
            <a:chExt cx="348796" cy="348794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7B28CF-53A6-4D3B-9F49-3DA3C28E9D22}"/>
                </a:ext>
              </a:extLst>
            </p:cNvPr>
            <p:cNvSpPr/>
            <p:nvPr/>
          </p:nvSpPr>
          <p:spPr>
            <a:xfrm>
              <a:off x="4659228" y="2410360"/>
              <a:ext cx="326463" cy="326489"/>
            </a:xfrm>
            <a:custGeom>
              <a:avLst/>
              <a:gdLst>
                <a:gd name="connsiteX0" fmla="*/ 293411 w 326463"/>
                <a:gd name="connsiteY0" fmla="*/ 80423 h 326489"/>
                <a:gd name="connsiteX1" fmla="*/ 246067 w 326463"/>
                <a:gd name="connsiteY1" fmla="*/ 293463 h 326489"/>
                <a:gd name="connsiteX2" fmla="*/ 33027 w 326463"/>
                <a:gd name="connsiteY2" fmla="*/ 246118 h 326489"/>
                <a:gd name="connsiteX3" fmla="*/ 80371 w 326463"/>
                <a:gd name="connsiteY3" fmla="*/ 33078 h 326489"/>
                <a:gd name="connsiteX4" fmla="*/ 246067 w 326463"/>
                <a:gd name="connsiteY4" fmla="*/ 33078 h 326489"/>
                <a:gd name="connsiteX5" fmla="*/ 246067 w 326463"/>
                <a:gd name="connsiteY5" fmla="*/ 22600 h 326489"/>
                <a:gd name="connsiteX6" fmla="*/ 22600 w 326463"/>
                <a:gd name="connsiteY6" fmla="*/ 80423 h 326489"/>
                <a:gd name="connsiteX7" fmla="*/ 80423 w 326463"/>
                <a:gd name="connsiteY7" fmla="*/ 303890 h 326489"/>
                <a:gd name="connsiteX8" fmla="*/ 303890 w 326463"/>
                <a:gd name="connsiteY8" fmla="*/ 246066 h 326489"/>
                <a:gd name="connsiteX9" fmla="*/ 303890 w 326463"/>
                <a:gd name="connsiteY9" fmla="*/ 80423 h 326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6463" h="326489">
                  <a:moveTo>
                    <a:pt x="293411" y="80423"/>
                  </a:moveTo>
                  <a:cubicBezTo>
                    <a:pt x="339167" y="152326"/>
                    <a:pt x="317970" y="247708"/>
                    <a:pt x="246067" y="293463"/>
                  </a:cubicBezTo>
                  <a:cubicBezTo>
                    <a:pt x="174163" y="339219"/>
                    <a:pt x="78782" y="318022"/>
                    <a:pt x="33027" y="246118"/>
                  </a:cubicBezTo>
                  <a:cubicBezTo>
                    <a:pt x="-12729" y="174215"/>
                    <a:pt x="8468" y="78834"/>
                    <a:pt x="80371" y="33078"/>
                  </a:cubicBezTo>
                  <a:cubicBezTo>
                    <a:pt x="130920" y="912"/>
                    <a:pt x="195518" y="912"/>
                    <a:pt x="246067" y="33078"/>
                  </a:cubicBezTo>
                  <a:lnTo>
                    <a:pt x="246067" y="22600"/>
                  </a:lnTo>
                  <a:cubicBezTo>
                    <a:pt x="168391" y="-23141"/>
                    <a:pt x="68341" y="2747"/>
                    <a:pt x="22600" y="80423"/>
                  </a:cubicBezTo>
                  <a:cubicBezTo>
                    <a:pt x="-23141" y="158099"/>
                    <a:pt x="2747" y="258149"/>
                    <a:pt x="80423" y="303890"/>
                  </a:cubicBezTo>
                  <a:cubicBezTo>
                    <a:pt x="158099" y="349631"/>
                    <a:pt x="258148" y="323743"/>
                    <a:pt x="303890" y="246066"/>
                  </a:cubicBezTo>
                  <a:cubicBezTo>
                    <a:pt x="333989" y="194954"/>
                    <a:pt x="333989" y="131536"/>
                    <a:pt x="303890" y="80423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0283E46-1DEB-4CDB-BB7A-75880B76CB40}"/>
                </a:ext>
              </a:extLst>
            </p:cNvPr>
            <p:cNvSpPr/>
            <p:nvPr/>
          </p:nvSpPr>
          <p:spPr>
            <a:xfrm>
              <a:off x="4717363" y="2468441"/>
              <a:ext cx="210264" cy="210272"/>
            </a:xfrm>
            <a:custGeom>
              <a:avLst/>
              <a:gdLst>
                <a:gd name="connsiteX0" fmla="*/ 165755 w 210264"/>
                <a:gd name="connsiteY0" fmla="*/ 19246 h 210272"/>
                <a:gd name="connsiteX1" fmla="*/ 19246 w 210264"/>
                <a:gd name="connsiteY1" fmla="*/ 44517 h 210272"/>
                <a:gd name="connsiteX2" fmla="*/ 44517 w 210264"/>
                <a:gd name="connsiteY2" fmla="*/ 191027 h 210272"/>
                <a:gd name="connsiteX3" fmla="*/ 191027 w 210264"/>
                <a:gd name="connsiteY3" fmla="*/ 165755 h 210272"/>
                <a:gd name="connsiteX4" fmla="*/ 191027 w 210264"/>
                <a:gd name="connsiteY4" fmla="*/ 44517 h 210272"/>
                <a:gd name="connsiteX5" fmla="*/ 184613 w 210264"/>
                <a:gd name="connsiteY5" fmla="*/ 50927 h 210272"/>
                <a:gd name="connsiteX6" fmla="*/ 159346 w 210264"/>
                <a:gd name="connsiteY6" fmla="*/ 184568 h 210272"/>
                <a:gd name="connsiteX7" fmla="*/ 25705 w 210264"/>
                <a:gd name="connsiteY7" fmla="*/ 159301 h 210272"/>
                <a:gd name="connsiteX8" fmla="*/ 50972 w 210264"/>
                <a:gd name="connsiteY8" fmla="*/ 25660 h 210272"/>
                <a:gd name="connsiteX9" fmla="*/ 159346 w 210264"/>
                <a:gd name="connsiteY9" fmla="*/ 25660 h 21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264" h="210272">
                  <a:moveTo>
                    <a:pt x="165755" y="19246"/>
                  </a:moveTo>
                  <a:cubicBezTo>
                    <a:pt x="118320" y="-14233"/>
                    <a:pt x="52725" y="-2919"/>
                    <a:pt x="19246" y="44517"/>
                  </a:cubicBezTo>
                  <a:cubicBezTo>
                    <a:pt x="-14233" y="91953"/>
                    <a:pt x="-2919" y="157548"/>
                    <a:pt x="44517" y="191027"/>
                  </a:cubicBezTo>
                  <a:cubicBezTo>
                    <a:pt x="91953" y="224506"/>
                    <a:pt x="157548" y="213192"/>
                    <a:pt x="191027" y="165755"/>
                  </a:cubicBezTo>
                  <a:cubicBezTo>
                    <a:pt x="216677" y="129413"/>
                    <a:pt x="216677" y="80860"/>
                    <a:pt x="191027" y="44517"/>
                  </a:cubicBezTo>
                  <a:lnTo>
                    <a:pt x="184613" y="50927"/>
                  </a:lnTo>
                  <a:cubicBezTo>
                    <a:pt x="214540" y="94808"/>
                    <a:pt x="203227" y="154641"/>
                    <a:pt x="159346" y="184568"/>
                  </a:cubicBezTo>
                  <a:cubicBezTo>
                    <a:pt x="115465" y="214494"/>
                    <a:pt x="55632" y="203182"/>
                    <a:pt x="25705" y="159301"/>
                  </a:cubicBezTo>
                  <a:cubicBezTo>
                    <a:pt x="-4221" y="115419"/>
                    <a:pt x="7091" y="55587"/>
                    <a:pt x="50972" y="25660"/>
                  </a:cubicBezTo>
                  <a:cubicBezTo>
                    <a:pt x="83658" y="3368"/>
                    <a:pt x="126660" y="3368"/>
                    <a:pt x="159346" y="2566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581150-BEAE-46B9-A8A7-4B85A7221BFA}"/>
                </a:ext>
              </a:extLst>
            </p:cNvPr>
            <p:cNvSpPr/>
            <p:nvPr/>
          </p:nvSpPr>
          <p:spPr>
            <a:xfrm>
              <a:off x="4775665" y="2526502"/>
              <a:ext cx="93897" cy="93910"/>
            </a:xfrm>
            <a:custGeom>
              <a:avLst/>
              <a:gdLst>
                <a:gd name="connsiteX0" fmla="*/ 46999 w 93897"/>
                <a:gd name="connsiteY0" fmla="*/ 8946 h 93910"/>
                <a:gd name="connsiteX1" fmla="*/ 58045 w 93897"/>
                <a:gd name="connsiteY1" fmla="*/ 10594 h 93910"/>
                <a:gd name="connsiteX2" fmla="*/ 65017 w 93897"/>
                <a:gd name="connsiteY2" fmla="*/ 3626 h 93910"/>
                <a:gd name="connsiteX3" fmla="*/ 3626 w 93897"/>
                <a:gd name="connsiteY3" fmla="*/ 28893 h 93910"/>
                <a:gd name="connsiteX4" fmla="*/ 28893 w 93897"/>
                <a:gd name="connsiteY4" fmla="*/ 90284 h 93910"/>
                <a:gd name="connsiteX5" fmla="*/ 90284 w 93897"/>
                <a:gd name="connsiteY5" fmla="*/ 65017 h 93910"/>
                <a:gd name="connsiteX6" fmla="*/ 90284 w 93897"/>
                <a:gd name="connsiteY6" fmla="*/ 28893 h 93910"/>
                <a:gd name="connsiteX7" fmla="*/ 83316 w 93897"/>
                <a:gd name="connsiteY7" fmla="*/ 35865 h 93910"/>
                <a:gd name="connsiteX8" fmla="*/ 58039 w 93897"/>
                <a:gd name="connsiteY8" fmla="*/ 83234 h 93910"/>
                <a:gd name="connsiteX9" fmla="*/ 10671 w 93897"/>
                <a:gd name="connsiteY9" fmla="*/ 57957 h 93910"/>
                <a:gd name="connsiteX10" fmla="*/ 35948 w 93897"/>
                <a:gd name="connsiteY10" fmla="*/ 10588 h 93910"/>
                <a:gd name="connsiteX11" fmla="*/ 46999 w 93897"/>
                <a:gd name="connsiteY11" fmla="*/ 8946 h 9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897" h="93910">
                  <a:moveTo>
                    <a:pt x="46999" y="8946"/>
                  </a:moveTo>
                  <a:cubicBezTo>
                    <a:pt x="50742" y="8947"/>
                    <a:pt x="54464" y="9502"/>
                    <a:pt x="58045" y="10594"/>
                  </a:cubicBezTo>
                  <a:lnTo>
                    <a:pt x="65017" y="3626"/>
                  </a:lnTo>
                  <a:cubicBezTo>
                    <a:pt x="41087" y="-6349"/>
                    <a:pt x="13601" y="4963"/>
                    <a:pt x="3626" y="28893"/>
                  </a:cubicBezTo>
                  <a:cubicBezTo>
                    <a:pt x="-6349" y="52823"/>
                    <a:pt x="4963" y="80309"/>
                    <a:pt x="28893" y="90284"/>
                  </a:cubicBezTo>
                  <a:cubicBezTo>
                    <a:pt x="52823" y="100259"/>
                    <a:pt x="80308" y="88947"/>
                    <a:pt x="90284" y="65017"/>
                  </a:cubicBezTo>
                  <a:cubicBezTo>
                    <a:pt x="95102" y="53458"/>
                    <a:pt x="95102" y="40452"/>
                    <a:pt x="90284" y="28893"/>
                  </a:cubicBezTo>
                  <a:lnTo>
                    <a:pt x="83316" y="35865"/>
                  </a:lnTo>
                  <a:cubicBezTo>
                    <a:pt x="89417" y="55926"/>
                    <a:pt x="78099" y="77133"/>
                    <a:pt x="58039" y="83234"/>
                  </a:cubicBezTo>
                  <a:cubicBezTo>
                    <a:pt x="37979" y="89334"/>
                    <a:pt x="16771" y="78017"/>
                    <a:pt x="10671" y="57957"/>
                  </a:cubicBezTo>
                  <a:cubicBezTo>
                    <a:pt x="4570" y="37896"/>
                    <a:pt x="15887" y="16688"/>
                    <a:pt x="35948" y="10588"/>
                  </a:cubicBezTo>
                  <a:cubicBezTo>
                    <a:pt x="39530" y="9499"/>
                    <a:pt x="43254" y="8945"/>
                    <a:pt x="46999" y="8946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84E2E9D-4364-43D6-ACDF-CD97F1D8F571}"/>
                </a:ext>
              </a:extLst>
            </p:cNvPr>
            <p:cNvSpPr/>
            <p:nvPr/>
          </p:nvSpPr>
          <p:spPr>
            <a:xfrm>
              <a:off x="4818143" y="2388054"/>
              <a:ext cx="189881" cy="189879"/>
            </a:xfrm>
            <a:custGeom>
              <a:avLst/>
              <a:gdLst>
                <a:gd name="connsiteX0" fmla="*/ 189541 w 189881"/>
                <a:gd name="connsiteY0" fmla="*/ 42953 h 189879"/>
                <a:gd name="connsiteX1" fmla="*/ 185414 w 189881"/>
                <a:gd name="connsiteY1" fmla="*/ 40197 h 189879"/>
                <a:gd name="connsiteX2" fmla="*/ 149682 w 189881"/>
                <a:gd name="connsiteY2" fmla="*/ 40197 h 189879"/>
                <a:gd name="connsiteX3" fmla="*/ 149682 w 189881"/>
                <a:gd name="connsiteY3" fmla="*/ 4466 h 189879"/>
                <a:gd name="connsiteX4" fmla="*/ 145215 w 189881"/>
                <a:gd name="connsiteY4" fmla="*/ 0 h 189879"/>
                <a:gd name="connsiteX5" fmla="*/ 142058 w 189881"/>
                <a:gd name="connsiteY5" fmla="*/ 1308 h 189879"/>
                <a:gd name="connsiteX6" fmla="*/ 101860 w 189881"/>
                <a:gd name="connsiteY6" fmla="*/ 41506 h 189879"/>
                <a:gd name="connsiteX7" fmla="*/ 100551 w 189881"/>
                <a:gd name="connsiteY7" fmla="*/ 44664 h 189879"/>
                <a:gd name="connsiteX8" fmla="*/ 100551 w 189881"/>
                <a:gd name="connsiteY8" fmla="*/ 83013 h 189879"/>
                <a:gd name="connsiteX9" fmla="*/ 1364 w 189881"/>
                <a:gd name="connsiteY9" fmla="*/ 182201 h 189879"/>
                <a:gd name="connsiteX10" fmla="*/ 1254 w 189881"/>
                <a:gd name="connsiteY10" fmla="*/ 188516 h 189879"/>
                <a:gd name="connsiteX11" fmla="*/ 7569 w 189881"/>
                <a:gd name="connsiteY11" fmla="*/ 188626 h 189879"/>
                <a:gd name="connsiteX12" fmla="*/ 7679 w 189881"/>
                <a:gd name="connsiteY12" fmla="*/ 188516 h 189879"/>
                <a:gd name="connsiteX13" fmla="*/ 106867 w 189881"/>
                <a:gd name="connsiteY13" fmla="*/ 89329 h 189879"/>
                <a:gd name="connsiteX14" fmla="*/ 145216 w 189881"/>
                <a:gd name="connsiteY14" fmla="*/ 89329 h 189879"/>
                <a:gd name="connsiteX15" fmla="*/ 148374 w 189881"/>
                <a:gd name="connsiteY15" fmla="*/ 88020 h 189879"/>
                <a:gd name="connsiteX16" fmla="*/ 188572 w 189881"/>
                <a:gd name="connsiteY16" fmla="*/ 47822 h 189879"/>
                <a:gd name="connsiteX17" fmla="*/ 189541 w 189881"/>
                <a:gd name="connsiteY17" fmla="*/ 42953 h 189879"/>
                <a:gd name="connsiteX18" fmla="*/ 109484 w 189881"/>
                <a:gd name="connsiteY18" fmla="*/ 46513 h 189879"/>
                <a:gd name="connsiteX19" fmla="*/ 140674 w 189881"/>
                <a:gd name="connsiteY19" fmla="*/ 15324 h 189879"/>
                <a:gd name="connsiteX20" fmla="*/ 140749 w 189881"/>
                <a:gd name="connsiteY20" fmla="*/ 15355 h 189879"/>
                <a:gd name="connsiteX21" fmla="*/ 140749 w 189881"/>
                <a:gd name="connsiteY21" fmla="*/ 42815 h 189879"/>
                <a:gd name="connsiteX22" fmla="*/ 109484 w 189881"/>
                <a:gd name="connsiteY22" fmla="*/ 74080 h 189879"/>
                <a:gd name="connsiteX23" fmla="*/ 143367 w 189881"/>
                <a:gd name="connsiteY23" fmla="*/ 80396 h 189879"/>
                <a:gd name="connsiteX24" fmla="*/ 115800 w 189881"/>
                <a:gd name="connsiteY24" fmla="*/ 80396 h 189879"/>
                <a:gd name="connsiteX25" fmla="*/ 147065 w 189881"/>
                <a:gd name="connsiteY25" fmla="*/ 49130 h 189879"/>
                <a:gd name="connsiteX26" fmla="*/ 174525 w 189881"/>
                <a:gd name="connsiteY26" fmla="*/ 49130 h 189879"/>
                <a:gd name="connsiteX27" fmla="*/ 174556 w 189881"/>
                <a:gd name="connsiteY27" fmla="*/ 49206 h 18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9881" h="189879">
                  <a:moveTo>
                    <a:pt x="189541" y="42953"/>
                  </a:moveTo>
                  <a:cubicBezTo>
                    <a:pt x="188850" y="41285"/>
                    <a:pt x="187221" y="40197"/>
                    <a:pt x="185414" y="40197"/>
                  </a:cubicBezTo>
                  <a:lnTo>
                    <a:pt x="149682" y="40197"/>
                  </a:lnTo>
                  <a:lnTo>
                    <a:pt x="149682" y="4466"/>
                  </a:lnTo>
                  <a:cubicBezTo>
                    <a:pt x="149682" y="1999"/>
                    <a:pt x="147682" y="0"/>
                    <a:pt x="145215" y="0"/>
                  </a:cubicBezTo>
                  <a:cubicBezTo>
                    <a:pt x="144031" y="0"/>
                    <a:pt x="142896" y="471"/>
                    <a:pt x="142058" y="1308"/>
                  </a:cubicBezTo>
                  <a:lnTo>
                    <a:pt x="101860" y="41506"/>
                  </a:lnTo>
                  <a:cubicBezTo>
                    <a:pt x="101022" y="42344"/>
                    <a:pt x="100552" y="43479"/>
                    <a:pt x="100551" y="44664"/>
                  </a:cubicBezTo>
                  <a:lnTo>
                    <a:pt x="100551" y="83013"/>
                  </a:lnTo>
                  <a:lnTo>
                    <a:pt x="1364" y="182201"/>
                  </a:lnTo>
                  <a:cubicBezTo>
                    <a:pt x="-411" y="183914"/>
                    <a:pt x="-460" y="186742"/>
                    <a:pt x="1254" y="188516"/>
                  </a:cubicBezTo>
                  <a:cubicBezTo>
                    <a:pt x="2968" y="190291"/>
                    <a:pt x="5795" y="190340"/>
                    <a:pt x="7569" y="188626"/>
                  </a:cubicBezTo>
                  <a:cubicBezTo>
                    <a:pt x="7607" y="188590"/>
                    <a:pt x="7644" y="188553"/>
                    <a:pt x="7679" y="188516"/>
                  </a:cubicBezTo>
                  <a:lnTo>
                    <a:pt x="106867" y="89329"/>
                  </a:lnTo>
                  <a:lnTo>
                    <a:pt x="145216" y="89329"/>
                  </a:lnTo>
                  <a:cubicBezTo>
                    <a:pt x="146400" y="89328"/>
                    <a:pt x="147536" y="88858"/>
                    <a:pt x="148374" y="88020"/>
                  </a:cubicBezTo>
                  <a:lnTo>
                    <a:pt x="188572" y="47822"/>
                  </a:lnTo>
                  <a:cubicBezTo>
                    <a:pt x="189851" y="46544"/>
                    <a:pt x="190233" y="44623"/>
                    <a:pt x="189541" y="42953"/>
                  </a:cubicBezTo>
                  <a:close/>
                  <a:moveTo>
                    <a:pt x="109484" y="46513"/>
                  </a:moveTo>
                  <a:lnTo>
                    <a:pt x="140674" y="15324"/>
                  </a:lnTo>
                  <a:cubicBezTo>
                    <a:pt x="140714" y="15283"/>
                    <a:pt x="140749" y="15297"/>
                    <a:pt x="140749" y="15355"/>
                  </a:cubicBezTo>
                  <a:lnTo>
                    <a:pt x="140749" y="42815"/>
                  </a:lnTo>
                  <a:lnTo>
                    <a:pt x="109484" y="74080"/>
                  </a:lnTo>
                  <a:close/>
                  <a:moveTo>
                    <a:pt x="143367" y="80396"/>
                  </a:moveTo>
                  <a:lnTo>
                    <a:pt x="115800" y="80396"/>
                  </a:lnTo>
                  <a:lnTo>
                    <a:pt x="147065" y="49130"/>
                  </a:lnTo>
                  <a:lnTo>
                    <a:pt x="174525" y="49130"/>
                  </a:lnTo>
                  <a:cubicBezTo>
                    <a:pt x="174583" y="49130"/>
                    <a:pt x="174597" y="49166"/>
                    <a:pt x="174556" y="49206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16" descr="Research">
            <a:extLst>
              <a:ext uri="{FF2B5EF4-FFF2-40B4-BE49-F238E27FC236}">
                <a16:creationId xmlns:a16="http://schemas.microsoft.com/office/drawing/2014/main" id="{3C6F80F4-780E-43CF-BAEA-EFF1A67BBD5A}"/>
              </a:ext>
            </a:extLst>
          </p:cNvPr>
          <p:cNvSpPr/>
          <p:nvPr/>
        </p:nvSpPr>
        <p:spPr>
          <a:xfrm>
            <a:off x="7197182" y="2393085"/>
            <a:ext cx="350738" cy="350022"/>
          </a:xfrm>
          <a:custGeom>
            <a:avLst/>
            <a:gdLst>
              <a:gd name="connsiteX0" fmla="*/ 343588 w 350738"/>
              <a:gd name="connsiteY0" fmla="*/ 298775 h 350022"/>
              <a:gd name="connsiteX1" fmla="*/ 280803 w 350738"/>
              <a:gd name="connsiteY1" fmla="*/ 235882 h 350022"/>
              <a:gd name="connsiteX2" fmla="*/ 242927 w 350738"/>
              <a:gd name="connsiteY2" fmla="*/ 235882 h 350022"/>
              <a:gd name="connsiteX3" fmla="*/ 224337 w 350738"/>
              <a:gd name="connsiteY3" fmla="*/ 217292 h 350022"/>
              <a:gd name="connsiteX4" fmla="*/ 217292 w 350738"/>
              <a:gd name="connsiteY4" fmla="*/ 34443 h 350022"/>
              <a:gd name="connsiteX5" fmla="*/ 34444 w 350738"/>
              <a:gd name="connsiteY5" fmla="*/ 41488 h 350022"/>
              <a:gd name="connsiteX6" fmla="*/ 41488 w 350738"/>
              <a:gd name="connsiteY6" fmla="*/ 224337 h 350022"/>
              <a:gd name="connsiteX7" fmla="*/ 218026 w 350738"/>
              <a:gd name="connsiteY7" fmla="*/ 223653 h 350022"/>
              <a:gd name="connsiteX8" fmla="*/ 236607 w 350738"/>
              <a:gd name="connsiteY8" fmla="*/ 242238 h 350022"/>
              <a:gd name="connsiteX9" fmla="*/ 229568 w 350738"/>
              <a:gd name="connsiteY9" fmla="*/ 259635 h 350022"/>
              <a:gd name="connsiteX10" fmla="*/ 236580 w 350738"/>
              <a:gd name="connsiteY10" fmla="*/ 280002 h 350022"/>
              <a:gd name="connsiteX11" fmla="*/ 299343 w 350738"/>
              <a:gd name="connsiteY11" fmla="*/ 342872 h 350022"/>
              <a:gd name="connsiteX12" fmla="*/ 317254 w 350738"/>
              <a:gd name="connsiteY12" fmla="*/ 350019 h 350022"/>
              <a:gd name="connsiteX13" fmla="*/ 340551 w 350738"/>
              <a:gd name="connsiteY13" fmla="*/ 339974 h 350022"/>
              <a:gd name="connsiteX14" fmla="*/ 350583 w 350738"/>
              <a:gd name="connsiteY14" fmla="*/ 319155 h 350022"/>
              <a:gd name="connsiteX15" fmla="*/ 343588 w 350738"/>
              <a:gd name="connsiteY15" fmla="*/ 298775 h 350022"/>
              <a:gd name="connsiteX16" fmla="*/ 44396 w 350738"/>
              <a:gd name="connsiteY16" fmla="*/ 43689 h 350022"/>
              <a:gd name="connsiteX17" fmla="*/ 151020 w 350738"/>
              <a:gd name="connsiteY17" fmla="*/ 10190 h 350022"/>
              <a:gd name="connsiteX18" fmla="*/ 197663 w 350738"/>
              <a:gd name="connsiteY18" fmla="*/ 29285 h 350022"/>
              <a:gd name="connsiteX19" fmla="*/ 250212 w 350738"/>
              <a:gd name="connsiteY19" fmla="*/ 128963 h 350022"/>
              <a:gd name="connsiteX20" fmla="*/ 203313 w 350738"/>
              <a:gd name="connsiteY20" fmla="*/ 128963 h 350022"/>
              <a:gd name="connsiteX21" fmla="*/ 199923 w 350738"/>
              <a:gd name="connsiteY21" fmla="*/ 130522 h 350022"/>
              <a:gd name="connsiteX22" fmla="*/ 178699 w 350738"/>
              <a:gd name="connsiteY22" fmla="*/ 155284 h 350022"/>
              <a:gd name="connsiteX23" fmla="*/ 178637 w 350738"/>
              <a:gd name="connsiteY23" fmla="*/ 155298 h 350022"/>
              <a:gd name="connsiteX24" fmla="*/ 178623 w 350738"/>
              <a:gd name="connsiteY24" fmla="*/ 155284 h 350022"/>
              <a:gd name="connsiteX25" fmla="*/ 162963 w 350738"/>
              <a:gd name="connsiteY25" fmla="*/ 96545 h 350022"/>
              <a:gd name="connsiteX26" fmla="*/ 157496 w 350738"/>
              <a:gd name="connsiteY26" fmla="*/ 93381 h 350022"/>
              <a:gd name="connsiteX27" fmla="*/ 154477 w 350738"/>
              <a:gd name="connsiteY27" fmla="*/ 96099 h 350022"/>
              <a:gd name="connsiteX28" fmla="*/ 121831 w 350738"/>
              <a:gd name="connsiteY28" fmla="*/ 180515 h 350022"/>
              <a:gd name="connsiteX29" fmla="*/ 121775 w 350738"/>
              <a:gd name="connsiteY29" fmla="*/ 180544 h 350022"/>
              <a:gd name="connsiteX30" fmla="*/ 121746 w 350738"/>
              <a:gd name="connsiteY30" fmla="*/ 180515 h 350022"/>
              <a:gd name="connsiteX31" fmla="*/ 100508 w 350738"/>
              <a:gd name="connsiteY31" fmla="*/ 65619 h 350022"/>
              <a:gd name="connsiteX32" fmla="*/ 95303 w 350738"/>
              <a:gd name="connsiteY32" fmla="*/ 62041 h 350022"/>
              <a:gd name="connsiteX33" fmla="*/ 91879 w 350738"/>
              <a:gd name="connsiteY33" fmla="*/ 65021 h 350022"/>
              <a:gd name="connsiteX34" fmla="*/ 70565 w 350738"/>
              <a:gd name="connsiteY34" fmla="*/ 128963 h 350022"/>
              <a:gd name="connsiteX35" fmla="*/ 9128 w 350738"/>
              <a:gd name="connsiteY35" fmla="*/ 128963 h 350022"/>
              <a:gd name="connsiteX36" fmla="*/ 44396 w 350738"/>
              <a:gd name="connsiteY36" fmla="*/ 43689 h 350022"/>
              <a:gd name="connsiteX37" fmla="*/ 62932 w 350738"/>
              <a:gd name="connsiteY37" fmla="*/ 229495 h 350022"/>
              <a:gd name="connsiteX38" fmla="*/ 9495 w 350738"/>
              <a:gd name="connsiteY38" fmla="*/ 137896 h 350022"/>
              <a:gd name="connsiteX39" fmla="*/ 73785 w 350738"/>
              <a:gd name="connsiteY39" fmla="*/ 137896 h 350022"/>
              <a:gd name="connsiteX40" fmla="*/ 78024 w 350738"/>
              <a:gd name="connsiteY40" fmla="*/ 134841 h 350022"/>
              <a:gd name="connsiteX41" fmla="*/ 94822 w 350738"/>
              <a:gd name="connsiteY41" fmla="*/ 84446 h 350022"/>
              <a:gd name="connsiteX42" fmla="*/ 94879 w 350738"/>
              <a:gd name="connsiteY42" fmla="*/ 84417 h 350022"/>
              <a:gd name="connsiteX43" fmla="*/ 94907 w 350738"/>
              <a:gd name="connsiteY43" fmla="*/ 84446 h 350022"/>
              <a:gd name="connsiteX44" fmla="*/ 115864 w 350738"/>
              <a:gd name="connsiteY44" fmla="*/ 197778 h 350022"/>
              <a:gd name="connsiteX45" fmla="*/ 119844 w 350738"/>
              <a:gd name="connsiteY45" fmla="*/ 201414 h 350022"/>
              <a:gd name="connsiteX46" fmla="*/ 120259 w 350738"/>
              <a:gd name="connsiteY46" fmla="*/ 201414 h 350022"/>
              <a:gd name="connsiteX47" fmla="*/ 124422 w 350738"/>
              <a:gd name="connsiteY47" fmla="*/ 198560 h 350022"/>
              <a:gd name="connsiteX48" fmla="*/ 157818 w 350738"/>
              <a:gd name="connsiteY48" fmla="*/ 112205 h 350022"/>
              <a:gd name="connsiteX49" fmla="*/ 157874 w 350738"/>
              <a:gd name="connsiteY49" fmla="*/ 112176 h 350022"/>
              <a:gd name="connsiteX50" fmla="*/ 157903 w 350738"/>
              <a:gd name="connsiteY50" fmla="*/ 112205 h 350022"/>
              <a:gd name="connsiteX51" fmla="*/ 172195 w 350738"/>
              <a:gd name="connsiteY51" fmla="*/ 165803 h 350022"/>
              <a:gd name="connsiteX52" fmla="*/ 177664 w 350738"/>
              <a:gd name="connsiteY52" fmla="*/ 168965 h 350022"/>
              <a:gd name="connsiteX53" fmla="*/ 179900 w 350738"/>
              <a:gd name="connsiteY53" fmla="*/ 167558 h 350022"/>
              <a:gd name="connsiteX54" fmla="*/ 205368 w 350738"/>
              <a:gd name="connsiteY54" fmla="*/ 137896 h 350022"/>
              <a:gd name="connsiteX55" fmla="*/ 249845 w 350738"/>
              <a:gd name="connsiteY55" fmla="*/ 137896 h 350022"/>
              <a:gd name="connsiteX56" fmla="*/ 120800 w 350738"/>
              <a:gd name="connsiteY56" fmla="*/ 249306 h 350022"/>
              <a:gd name="connsiteX57" fmla="*/ 108539 w 350738"/>
              <a:gd name="connsiteY57" fmla="*/ 247772 h 350022"/>
              <a:gd name="connsiteX58" fmla="*/ 62932 w 350738"/>
              <a:gd name="connsiteY58" fmla="*/ 229495 h 350022"/>
              <a:gd name="connsiteX59" fmla="*/ 334262 w 350738"/>
              <a:gd name="connsiteY59" fmla="*/ 333631 h 350022"/>
              <a:gd name="connsiteX60" fmla="*/ 305677 w 350738"/>
              <a:gd name="connsiteY60" fmla="*/ 336561 h 350022"/>
              <a:gd name="connsiteX61" fmla="*/ 242900 w 350738"/>
              <a:gd name="connsiteY61" fmla="*/ 273677 h 350022"/>
              <a:gd name="connsiteX62" fmla="*/ 238469 w 350738"/>
              <a:gd name="connsiteY62" fmla="*/ 260394 h 350022"/>
              <a:gd name="connsiteX63" fmla="*/ 245901 w 350738"/>
              <a:gd name="connsiteY63" fmla="*/ 245132 h 350022"/>
              <a:gd name="connsiteX64" fmla="*/ 274487 w 350738"/>
              <a:gd name="connsiteY64" fmla="*/ 242202 h 350022"/>
              <a:gd name="connsiteX65" fmla="*/ 337268 w 350738"/>
              <a:gd name="connsiteY65" fmla="*/ 305086 h 350022"/>
              <a:gd name="connsiteX66" fmla="*/ 341699 w 350738"/>
              <a:gd name="connsiteY66" fmla="*/ 318369 h 350022"/>
              <a:gd name="connsiteX67" fmla="*/ 334262 w 350738"/>
              <a:gd name="connsiteY67" fmla="*/ 333631 h 35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50738" h="350022">
                <a:moveTo>
                  <a:pt x="343588" y="298775"/>
                </a:moveTo>
                <a:lnTo>
                  <a:pt x="280803" y="235882"/>
                </a:lnTo>
                <a:cubicBezTo>
                  <a:pt x="271191" y="226252"/>
                  <a:pt x="254960" y="226538"/>
                  <a:pt x="242927" y="235882"/>
                </a:cubicBezTo>
                <a:lnTo>
                  <a:pt x="224337" y="217292"/>
                </a:lnTo>
                <a:cubicBezTo>
                  <a:pt x="272884" y="164855"/>
                  <a:pt x="269730" y="82990"/>
                  <a:pt x="217292" y="34443"/>
                </a:cubicBezTo>
                <a:cubicBezTo>
                  <a:pt x="164855" y="-14104"/>
                  <a:pt x="82990" y="-10950"/>
                  <a:pt x="34444" y="41488"/>
                </a:cubicBezTo>
                <a:cubicBezTo>
                  <a:pt x="-14104" y="93926"/>
                  <a:pt x="-10950" y="175790"/>
                  <a:pt x="41488" y="224337"/>
                </a:cubicBezTo>
                <a:cubicBezTo>
                  <a:pt x="91376" y="270523"/>
                  <a:pt x="168498" y="270224"/>
                  <a:pt x="218026" y="223653"/>
                </a:cubicBezTo>
                <a:lnTo>
                  <a:pt x="236607" y="242238"/>
                </a:lnTo>
                <a:cubicBezTo>
                  <a:pt x="232629" y="247235"/>
                  <a:pt x="230184" y="253278"/>
                  <a:pt x="229568" y="259635"/>
                </a:cubicBezTo>
                <a:cubicBezTo>
                  <a:pt x="228736" y="267131"/>
                  <a:pt x="231309" y="274606"/>
                  <a:pt x="236580" y="280002"/>
                </a:cubicBezTo>
                <a:lnTo>
                  <a:pt x="299343" y="342872"/>
                </a:lnTo>
                <a:cubicBezTo>
                  <a:pt x="304115" y="347558"/>
                  <a:pt x="310567" y="350132"/>
                  <a:pt x="317254" y="350019"/>
                </a:cubicBezTo>
                <a:cubicBezTo>
                  <a:pt x="326039" y="349866"/>
                  <a:pt x="334409" y="346257"/>
                  <a:pt x="340551" y="339974"/>
                </a:cubicBezTo>
                <a:cubicBezTo>
                  <a:pt x="346241" y="334431"/>
                  <a:pt x="349793" y="327059"/>
                  <a:pt x="350583" y="319155"/>
                </a:cubicBezTo>
                <a:cubicBezTo>
                  <a:pt x="351421" y="311657"/>
                  <a:pt x="348854" y="304178"/>
                  <a:pt x="343588" y="298775"/>
                </a:cubicBezTo>
                <a:close/>
                <a:moveTo>
                  <a:pt x="44396" y="43689"/>
                </a:moveTo>
                <a:cubicBezTo>
                  <a:pt x="72295" y="15716"/>
                  <a:pt x="112136" y="3199"/>
                  <a:pt x="151020" y="10190"/>
                </a:cubicBezTo>
                <a:cubicBezTo>
                  <a:pt x="167775" y="13075"/>
                  <a:pt x="183695" y="19592"/>
                  <a:pt x="197663" y="29285"/>
                </a:cubicBezTo>
                <a:cubicBezTo>
                  <a:pt x="230587" y="51775"/>
                  <a:pt x="250259" y="89091"/>
                  <a:pt x="250212" y="128963"/>
                </a:cubicBezTo>
                <a:lnTo>
                  <a:pt x="203313" y="128963"/>
                </a:lnTo>
                <a:cubicBezTo>
                  <a:pt x="202010" y="128963"/>
                  <a:pt x="200772" y="129533"/>
                  <a:pt x="199923" y="130522"/>
                </a:cubicBezTo>
                <a:lnTo>
                  <a:pt x="178699" y="155284"/>
                </a:lnTo>
                <a:cubicBezTo>
                  <a:pt x="178686" y="155305"/>
                  <a:pt x="178658" y="155311"/>
                  <a:pt x="178637" y="155298"/>
                </a:cubicBezTo>
                <a:cubicBezTo>
                  <a:pt x="178631" y="155295"/>
                  <a:pt x="178626" y="155290"/>
                  <a:pt x="178623" y="155284"/>
                </a:cubicBezTo>
                <a:lnTo>
                  <a:pt x="162963" y="96545"/>
                </a:lnTo>
                <a:cubicBezTo>
                  <a:pt x="162327" y="94162"/>
                  <a:pt x="159880" y="92745"/>
                  <a:pt x="157496" y="93381"/>
                </a:cubicBezTo>
                <a:cubicBezTo>
                  <a:pt x="156112" y="93751"/>
                  <a:pt x="154989" y="94761"/>
                  <a:pt x="154477" y="96099"/>
                </a:cubicBezTo>
                <a:lnTo>
                  <a:pt x="121831" y="180515"/>
                </a:lnTo>
                <a:cubicBezTo>
                  <a:pt x="121824" y="180539"/>
                  <a:pt x="121798" y="180552"/>
                  <a:pt x="121775" y="180544"/>
                </a:cubicBezTo>
                <a:cubicBezTo>
                  <a:pt x="121762" y="180540"/>
                  <a:pt x="121751" y="180529"/>
                  <a:pt x="121746" y="180515"/>
                </a:cubicBezTo>
                <a:lnTo>
                  <a:pt x="100508" y="65619"/>
                </a:lnTo>
                <a:cubicBezTo>
                  <a:pt x="100059" y="63194"/>
                  <a:pt x="97729" y="61592"/>
                  <a:pt x="95303" y="62041"/>
                </a:cubicBezTo>
                <a:cubicBezTo>
                  <a:pt x="93704" y="62337"/>
                  <a:pt x="92393" y="63479"/>
                  <a:pt x="91879" y="65021"/>
                </a:cubicBezTo>
                <a:lnTo>
                  <a:pt x="70565" y="128963"/>
                </a:lnTo>
                <a:lnTo>
                  <a:pt x="9128" y="128963"/>
                </a:lnTo>
                <a:cubicBezTo>
                  <a:pt x="9073" y="96979"/>
                  <a:pt x="21765" y="66291"/>
                  <a:pt x="44396" y="43689"/>
                </a:cubicBezTo>
                <a:close/>
                <a:moveTo>
                  <a:pt x="62932" y="229495"/>
                </a:moveTo>
                <a:cubicBezTo>
                  <a:pt x="31915" y="208866"/>
                  <a:pt x="12187" y="175049"/>
                  <a:pt x="9495" y="137896"/>
                </a:cubicBezTo>
                <a:lnTo>
                  <a:pt x="73785" y="137896"/>
                </a:lnTo>
                <a:cubicBezTo>
                  <a:pt x="75709" y="137897"/>
                  <a:pt x="77416" y="136666"/>
                  <a:pt x="78024" y="134841"/>
                </a:cubicBezTo>
                <a:lnTo>
                  <a:pt x="94822" y="84446"/>
                </a:lnTo>
                <a:cubicBezTo>
                  <a:pt x="94830" y="84422"/>
                  <a:pt x="94856" y="84410"/>
                  <a:pt x="94879" y="84417"/>
                </a:cubicBezTo>
                <a:cubicBezTo>
                  <a:pt x="94892" y="84422"/>
                  <a:pt x="94903" y="84432"/>
                  <a:pt x="94907" y="84446"/>
                </a:cubicBezTo>
                <a:lnTo>
                  <a:pt x="115864" y="197778"/>
                </a:lnTo>
                <a:cubicBezTo>
                  <a:pt x="116227" y="199745"/>
                  <a:pt x="117853" y="201230"/>
                  <a:pt x="119844" y="201414"/>
                </a:cubicBezTo>
                <a:cubicBezTo>
                  <a:pt x="119982" y="201414"/>
                  <a:pt x="120121" y="201414"/>
                  <a:pt x="120259" y="201414"/>
                </a:cubicBezTo>
                <a:cubicBezTo>
                  <a:pt x="122103" y="201413"/>
                  <a:pt x="123756" y="200279"/>
                  <a:pt x="124422" y="198560"/>
                </a:cubicBezTo>
                <a:lnTo>
                  <a:pt x="157818" y="112205"/>
                </a:lnTo>
                <a:cubicBezTo>
                  <a:pt x="157825" y="112182"/>
                  <a:pt x="157851" y="112169"/>
                  <a:pt x="157874" y="112176"/>
                </a:cubicBezTo>
                <a:cubicBezTo>
                  <a:pt x="157888" y="112181"/>
                  <a:pt x="157898" y="112192"/>
                  <a:pt x="157903" y="112205"/>
                </a:cubicBezTo>
                <a:lnTo>
                  <a:pt x="172195" y="165803"/>
                </a:lnTo>
                <a:cubicBezTo>
                  <a:pt x="172832" y="168186"/>
                  <a:pt x="175280" y="169602"/>
                  <a:pt x="177664" y="168965"/>
                </a:cubicBezTo>
                <a:cubicBezTo>
                  <a:pt x="178534" y="168732"/>
                  <a:pt x="179314" y="168242"/>
                  <a:pt x="179900" y="167558"/>
                </a:cubicBezTo>
                <a:lnTo>
                  <a:pt x="205368" y="137896"/>
                </a:lnTo>
                <a:lnTo>
                  <a:pt x="249845" y="137896"/>
                </a:lnTo>
                <a:cubicBezTo>
                  <a:pt x="244976" y="204296"/>
                  <a:pt x="187200" y="254176"/>
                  <a:pt x="120800" y="249306"/>
                </a:cubicBezTo>
                <a:cubicBezTo>
                  <a:pt x="116690" y="249005"/>
                  <a:pt x="112597" y="248493"/>
                  <a:pt x="108539" y="247772"/>
                </a:cubicBezTo>
                <a:cubicBezTo>
                  <a:pt x="92207" y="245000"/>
                  <a:pt x="76657" y="238769"/>
                  <a:pt x="62932" y="229495"/>
                </a:cubicBezTo>
                <a:close/>
                <a:moveTo>
                  <a:pt x="334262" y="333631"/>
                </a:moveTo>
                <a:cubicBezTo>
                  <a:pt x="325557" y="342310"/>
                  <a:pt x="312734" y="343627"/>
                  <a:pt x="305677" y="336561"/>
                </a:cubicBezTo>
                <a:lnTo>
                  <a:pt x="242900" y="273677"/>
                </a:lnTo>
                <a:cubicBezTo>
                  <a:pt x="239511" y="270135"/>
                  <a:pt x="237885" y="265262"/>
                  <a:pt x="238469" y="260394"/>
                </a:cubicBezTo>
                <a:cubicBezTo>
                  <a:pt x="239073" y="254591"/>
                  <a:pt x="241705" y="249186"/>
                  <a:pt x="245901" y="245132"/>
                </a:cubicBezTo>
                <a:cubicBezTo>
                  <a:pt x="254602" y="236449"/>
                  <a:pt x="267425" y="235132"/>
                  <a:pt x="274487" y="242202"/>
                </a:cubicBezTo>
                <a:lnTo>
                  <a:pt x="337268" y="305086"/>
                </a:lnTo>
                <a:cubicBezTo>
                  <a:pt x="340656" y="308629"/>
                  <a:pt x="342281" y="313502"/>
                  <a:pt x="341699" y="318369"/>
                </a:cubicBezTo>
                <a:cubicBezTo>
                  <a:pt x="341093" y="324173"/>
                  <a:pt x="338460" y="329577"/>
                  <a:pt x="334262" y="333631"/>
                </a:cubicBezTo>
                <a:close/>
              </a:path>
            </a:pathLst>
          </a:custGeom>
          <a:solidFill>
            <a:schemeClr val="bg1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aphic 13" descr="Brainstorm">
            <a:extLst>
              <a:ext uri="{FF2B5EF4-FFF2-40B4-BE49-F238E27FC236}">
                <a16:creationId xmlns:a16="http://schemas.microsoft.com/office/drawing/2014/main" id="{29CD3E8A-003B-4680-B788-7A72EF30ED1E}"/>
              </a:ext>
            </a:extLst>
          </p:cNvPr>
          <p:cNvGrpSpPr/>
          <p:nvPr/>
        </p:nvGrpSpPr>
        <p:grpSpPr>
          <a:xfrm>
            <a:off x="4677503" y="4368550"/>
            <a:ext cx="303765" cy="360445"/>
            <a:chOff x="4677503" y="4368550"/>
            <a:chExt cx="303765" cy="360445"/>
          </a:xfrm>
          <a:solidFill>
            <a:srgbClr val="FFFF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5171E99-6F8D-4A92-BEE6-9D036F781A21}"/>
                </a:ext>
              </a:extLst>
            </p:cNvPr>
            <p:cNvSpPr/>
            <p:nvPr/>
          </p:nvSpPr>
          <p:spPr>
            <a:xfrm>
              <a:off x="4677503" y="4368550"/>
              <a:ext cx="303765" cy="360445"/>
            </a:xfrm>
            <a:custGeom>
              <a:avLst/>
              <a:gdLst>
                <a:gd name="connsiteX0" fmla="*/ 268436 w 303765"/>
                <a:gd name="connsiteY0" fmla="*/ 141588 h 360445"/>
                <a:gd name="connsiteX1" fmla="*/ 268436 w 303765"/>
                <a:gd name="connsiteY1" fmla="*/ 139354 h 360445"/>
                <a:gd name="connsiteX2" fmla="*/ 138908 w 303765"/>
                <a:gd name="connsiteY2" fmla="*/ 0 h 360445"/>
                <a:gd name="connsiteX3" fmla="*/ 133995 w 303765"/>
                <a:gd name="connsiteY3" fmla="*/ 0 h 360445"/>
                <a:gd name="connsiteX4" fmla="*/ 0 w 303765"/>
                <a:gd name="connsiteY4" fmla="*/ 129528 h 360445"/>
                <a:gd name="connsiteX5" fmla="*/ 0 w 303765"/>
                <a:gd name="connsiteY5" fmla="*/ 139354 h 360445"/>
                <a:gd name="connsiteX6" fmla="*/ 52705 w 303765"/>
                <a:gd name="connsiteY6" fmla="*/ 247444 h 360445"/>
                <a:gd name="connsiteX7" fmla="*/ 52705 w 303765"/>
                <a:gd name="connsiteY7" fmla="*/ 247444 h 360445"/>
                <a:gd name="connsiteX8" fmla="*/ 52705 w 303765"/>
                <a:gd name="connsiteY8" fmla="*/ 360446 h 360445"/>
                <a:gd name="connsiteX9" fmla="*/ 193846 w 303765"/>
                <a:gd name="connsiteY9" fmla="*/ 360446 h 360445"/>
                <a:gd name="connsiteX10" fmla="*/ 193846 w 303765"/>
                <a:gd name="connsiteY10" fmla="*/ 306848 h 360445"/>
                <a:gd name="connsiteX11" fmla="*/ 193846 w 303765"/>
                <a:gd name="connsiteY11" fmla="*/ 306848 h 360445"/>
                <a:gd name="connsiteX12" fmla="*/ 215731 w 303765"/>
                <a:gd name="connsiteY12" fmla="*/ 306848 h 360445"/>
                <a:gd name="connsiteX13" fmla="*/ 266649 w 303765"/>
                <a:gd name="connsiteY13" fmla="*/ 268883 h 360445"/>
                <a:gd name="connsiteX14" fmla="*/ 268436 w 303765"/>
                <a:gd name="connsiteY14" fmla="*/ 253250 h 360445"/>
                <a:gd name="connsiteX15" fmla="*/ 268436 w 303765"/>
                <a:gd name="connsiteY15" fmla="*/ 226451 h 360445"/>
                <a:gd name="connsiteX16" fmla="*/ 268436 w 303765"/>
                <a:gd name="connsiteY16" fmla="*/ 226451 h 360445"/>
                <a:gd name="connsiteX17" fmla="*/ 288089 w 303765"/>
                <a:gd name="connsiteY17" fmla="*/ 226451 h 360445"/>
                <a:gd name="connsiteX18" fmla="*/ 299255 w 303765"/>
                <a:gd name="connsiteY18" fmla="*/ 195186 h 360445"/>
                <a:gd name="connsiteX19" fmla="*/ 268436 w 303765"/>
                <a:gd name="connsiteY19" fmla="*/ 141588 h 360445"/>
                <a:gd name="connsiteX20" fmla="*/ 293895 w 303765"/>
                <a:gd name="connsiteY20" fmla="*/ 212605 h 360445"/>
                <a:gd name="connsiteX21" fmla="*/ 287642 w 303765"/>
                <a:gd name="connsiteY21" fmla="*/ 217518 h 360445"/>
                <a:gd name="connsiteX22" fmla="*/ 259503 w 303765"/>
                <a:gd name="connsiteY22" fmla="*/ 217518 h 360445"/>
                <a:gd name="connsiteX23" fmla="*/ 259503 w 303765"/>
                <a:gd name="connsiteY23" fmla="*/ 226451 h 360445"/>
                <a:gd name="connsiteX24" fmla="*/ 259503 w 303765"/>
                <a:gd name="connsiteY24" fmla="*/ 253250 h 360445"/>
                <a:gd name="connsiteX25" fmla="*/ 259503 w 303765"/>
                <a:gd name="connsiteY25" fmla="*/ 254143 h 360445"/>
                <a:gd name="connsiteX26" fmla="*/ 216178 w 303765"/>
                <a:gd name="connsiteY26" fmla="*/ 297915 h 360445"/>
                <a:gd name="connsiteX27" fmla="*/ 215731 w 303765"/>
                <a:gd name="connsiteY27" fmla="*/ 297915 h 360445"/>
                <a:gd name="connsiteX28" fmla="*/ 184466 w 303765"/>
                <a:gd name="connsiteY28" fmla="*/ 297915 h 360445"/>
                <a:gd name="connsiteX29" fmla="*/ 184466 w 303765"/>
                <a:gd name="connsiteY29" fmla="*/ 351513 h 360445"/>
                <a:gd name="connsiteX30" fmla="*/ 61191 w 303765"/>
                <a:gd name="connsiteY30" fmla="*/ 351513 h 360445"/>
                <a:gd name="connsiteX31" fmla="*/ 61191 w 303765"/>
                <a:gd name="connsiteY31" fmla="*/ 242977 h 360445"/>
                <a:gd name="connsiteX32" fmla="*/ 58064 w 303765"/>
                <a:gd name="connsiteY32" fmla="*/ 240297 h 360445"/>
                <a:gd name="connsiteX33" fmla="*/ 8933 w 303765"/>
                <a:gd name="connsiteY33" fmla="*/ 139354 h 360445"/>
                <a:gd name="connsiteX34" fmla="*/ 8933 w 303765"/>
                <a:gd name="connsiteY34" fmla="*/ 138908 h 360445"/>
                <a:gd name="connsiteX35" fmla="*/ 8933 w 303765"/>
                <a:gd name="connsiteY35" fmla="*/ 129975 h 360445"/>
                <a:gd name="connsiteX36" fmla="*/ 133995 w 303765"/>
                <a:gd name="connsiteY36" fmla="*/ 8933 h 360445"/>
                <a:gd name="connsiteX37" fmla="*/ 138461 w 303765"/>
                <a:gd name="connsiteY37" fmla="*/ 8933 h 360445"/>
                <a:gd name="connsiteX38" fmla="*/ 259056 w 303765"/>
                <a:gd name="connsiteY38" fmla="*/ 138908 h 360445"/>
                <a:gd name="connsiteX39" fmla="*/ 259056 w 303765"/>
                <a:gd name="connsiteY39" fmla="*/ 138908 h 360445"/>
                <a:gd name="connsiteX40" fmla="*/ 259056 w 303765"/>
                <a:gd name="connsiteY40" fmla="*/ 143821 h 360445"/>
                <a:gd name="connsiteX41" fmla="*/ 260396 w 303765"/>
                <a:gd name="connsiteY41" fmla="*/ 146054 h 360445"/>
                <a:gd name="connsiteX42" fmla="*/ 291215 w 303765"/>
                <a:gd name="connsiteY42" fmla="*/ 199652 h 360445"/>
                <a:gd name="connsiteX43" fmla="*/ 291215 w 303765"/>
                <a:gd name="connsiteY43" fmla="*/ 199652 h 360445"/>
                <a:gd name="connsiteX44" fmla="*/ 291215 w 303765"/>
                <a:gd name="connsiteY44" fmla="*/ 199652 h 360445"/>
                <a:gd name="connsiteX45" fmla="*/ 293895 w 303765"/>
                <a:gd name="connsiteY45" fmla="*/ 212605 h 360445"/>
                <a:gd name="connsiteX46" fmla="*/ 293895 w 303765"/>
                <a:gd name="connsiteY46" fmla="*/ 212605 h 36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3765" h="360445">
                  <a:moveTo>
                    <a:pt x="268436" y="141588"/>
                  </a:moveTo>
                  <a:lnTo>
                    <a:pt x="268436" y="139354"/>
                  </a:lnTo>
                  <a:cubicBezTo>
                    <a:pt x="271116" y="65211"/>
                    <a:pt x="213052" y="3127"/>
                    <a:pt x="138908" y="0"/>
                  </a:cubicBezTo>
                  <a:cubicBezTo>
                    <a:pt x="137121" y="0"/>
                    <a:pt x="135781" y="0"/>
                    <a:pt x="133995" y="0"/>
                  </a:cubicBezTo>
                  <a:cubicBezTo>
                    <a:pt x="61638" y="0"/>
                    <a:pt x="2680" y="57171"/>
                    <a:pt x="0" y="129528"/>
                  </a:cubicBezTo>
                  <a:cubicBezTo>
                    <a:pt x="0" y="132655"/>
                    <a:pt x="0" y="136228"/>
                    <a:pt x="0" y="139354"/>
                  </a:cubicBezTo>
                  <a:cubicBezTo>
                    <a:pt x="0" y="181786"/>
                    <a:pt x="19206" y="221538"/>
                    <a:pt x="52705" y="247444"/>
                  </a:cubicBezTo>
                  <a:lnTo>
                    <a:pt x="52705" y="247444"/>
                  </a:lnTo>
                  <a:lnTo>
                    <a:pt x="52705" y="360446"/>
                  </a:lnTo>
                  <a:lnTo>
                    <a:pt x="193846" y="360446"/>
                  </a:lnTo>
                  <a:lnTo>
                    <a:pt x="193846" y="306848"/>
                  </a:lnTo>
                  <a:lnTo>
                    <a:pt x="193846" y="306848"/>
                  </a:lnTo>
                  <a:lnTo>
                    <a:pt x="215731" y="306848"/>
                  </a:lnTo>
                  <a:cubicBezTo>
                    <a:pt x="237617" y="306848"/>
                    <a:pt x="260843" y="289875"/>
                    <a:pt x="266649" y="268883"/>
                  </a:cubicBezTo>
                  <a:cubicBezTo>
                    <a:pt x="267989" y="263970"/>
                    <a:pt x="268883" y="258610"/>
                    <a:pt x="268436" y="253250"/>
                  </a:cubicBezTo>
                  <a:lnTo>
                    <a:pt x="268436" y="226451"/>
                  </a:lnTo>
                  <a:lnTo>
                    <a:pt x="268436" y="226451"/>
                  </a:lnTo>
                  <a:lnTo>
                    <a:pt x="288089" y="226451"/>
                  </a:lnTo>
                  <a:cubicBezTo>
                    <a:pt x="299701" y="225111"/>
                    <a:pt x="309974" y="211712"/>
                    <a:pt x="299255" y="195186"/>
                  </a:cubicBezTo>
                  <a:lnTo>
                    <a:pt x="268436" y="141588"/>
                  </a:lnTo>
                  <a:close/>
                  <a:moveTo>
                    <a:pt x="293895" y="212605"/>
                  </a:moveTo>
                  <a:cubicBezTo>
                    <a:pt x="292555" y="215285"/>
                    <a:pt x="290322" y="217071"/>
                    <a:pt x="287642" y="217518"/>
                  </a:cubicBezTo>
                  <a:lnTo>
                    <a:pt x="259503" y="217518"/>
                  </a:lnTo>
                  <a:lnTo>
                    <a:pt x="259503" y="226451"/>
                  </a:lnTo>
                  <a:lnTo>
                    <a:pt x="259503" y="253250"/>
                  </a:lnTo>
                  <a:lnTo>
                    <a:pt x="259503" y="254143"/>
                  </a:lnTo>
                  <a:cubicBezTo>
                    <a:pt x="259503" y="278262"/>
                    <a:pt x="240297" y="297915"/>
                    <a:pt x="216178" y="297915"/>
                  </a:cubicBezTo>
                  <a:cubicBezTo>
                    <a:pt x="216178" y="297915"/>
                    <a:pt x="216178" y="297915"/>
                    <a:pt x="215731" y="297915"/>
                  </a:cubicBezTo>
                  <a:lnTo>
                    <a:pt x="184466" y="297915"/>
                  </a:lnTo>
                  <a:lnTo>
                    <a:pt x="184466" y="351513"/>
                  </a:lnTo>
                  <a:lnTo>
                    <a:pt x="61191" y="351513"/>
                  </a:lnTo>
                  <a:lnTo>
                    <a:pt x="61191" y="242977"/>
                  </a:lnTo>
                  <a:lnTo>
                    <a:pt x="58064" y="240297"/>
                  </a:lnTo>
                  <a:cubicBezTo>
                    <a:pt x="26799" y="216178"/>
                    <a:pt x="8933" y="179106"/>
                    <a:pt x="8933" y="139354"/>
                  </a:cubicBezTo>
                  <a:lnTo>
                    <a:pt x="8933" y="138908"/>
                  </a:lnTo>
                  <a:cubicBezTo>
                    <a:pt x="8933" y="135781"/>
                    <a:pt x="8933" y="133101"/>
                    <a:pt x="8933" y="129975"/>
                  </a:cubicBezTo>
                  <a:cubicBezTo>
                    <a:pt x="11166" y="62531"/>
                    <a:pt x="66551" y="8933"/>
                    <a:pt x="133995" y="8933"/>
                  </a:cubicBezTo>
                  <a:cubicBezTo>
                    <a:pt x="135335" y="8933"/>
                    <a:pt x="137121" y="8933"/>
                    <a:pt x="138461" y="8933"/>
                  </a:cubicBezTo>
                  <a:cubicBezTo>
                    <a:pt x="207692" y="11613"/>
                    <a:pt x="261736" y="69677"/>
                    <a:pt x="259056" y="138908"/>
                  </a:cubicBezTo>
                  <a:lnTo>
                    <a:pt x="259056" y="138908"/>
                  </a:lnTo>
                  <a:lnTo>
                    <a:pt x="259056" y="143821"/>
                  </a:lnTo>
                  <a:lnTo>
                    <a:pt x="260396" y="146054"/>
                  </a:lnTo>
                  <a:lnTo>
                    <a:pt x="291215" y="199652"/>
                  </a:lnTo>
                  <a:lnTo>
                    <a:pt x="291215" y="199652"/>
                  </a:lnTo>
                  <a:lnTo>
                    <a:pt x="291215" y="199652"/>
                  </a:lnTo>
                  <a:cubicBezTo>
                    <a:pt x="294788" y="203672"/>
                    <a:pt x="295682" y="208585"/>
                    <a:pt x="293895" y="212605"/>
                  </a:cubicBezTo>
                  <a:cubicBezTo>
                    <a:pt x="293895" y="212605"/>
                    <a:pt x="293895" y="212605"/>
                    <a:pt x="293895" y="212605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54B8FFF-A0E3-467A-AA25-2A05D2C61E68}"/>
                </a:ext>
              </a:extLst>
            </p:cNvPr>
            <p:cNvSpPr/>
            <p:nvPr/>
          </p:nvSpPr>
          <p:spPr>
            <a:xfrm>
              <a:off x="4791845" y="4578475"/>
              <a:ext cx="28585" cy="13399"/>
            </a:xfrm>
            <a:custGeom>
              <a:avLst/>
              <a:gdLst>
                <a:gd name="connsiteX0" fmla="*/ 14293 w 28585"/>
                <a:gd name="connsiteY0" fmla="*/ 13399 h 13399"/>
                <a:gd name="connsiteX1" fmla="*/ 14293 w 28585"/>
                <a:gd name="connsiteY1" fmla="*/ 13399 h 13399"/>
                <a:gd name="connsiteX2" fmla="*/ 28586 w 28585"/>
                <a:gd name="connsiteY2" fmla="*/ 0 h 13399"/>
                <a:gd name="connsiteX3" fmla="*/ 28586 w 28585"/>
                <a:gd name="connsiteY3" fmla="*/ 0 h 13399"/>
                <a:gd name="connsiteX4" fmla="*/ 0 w 28585"/>
                <a:gd name="connsiteY4" fmla="*/ 0 h 13399"/>
                <a:gd name="connsiteX5" fmla="*/ 0 w 28585"/>
                <a:gd name="connsiteY5" fmla="*/ 0 h 13399"/>
                <a:gd name="connsiteX6" fmla="*/ 14293 w 28585"/>
                <a:gd name="connsiteY6" fmla="*/ 13399 h 1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5" h="13399">
                  <a:moveTo>
                    <a:pt x="14293" y="13399"/>
                  </a:moveTo>
                  <a:lnTo>
                    <a:pt x="14293" y="13399"/>
                  </a:lnTo>
                  <a:cubicBezTo>
                    <a:pt x="21886" y="13399"/>
                    <a:pt x="28139" y="7593"/>
                    <a:pt x="28586" y="0"/>
                  </a:cubicBezTo>
                  <a:lnTo>
                    <a:pt x="28586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447" y="7593"/>
                    <a:pt x="6700" y="13399"/>
                    <a:pt x="14293" y="13399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449D9FD-E55B-4ABD-9ED8-79CE5F3DFFDC}"/>
                </a:ext>
              </a:extLst>
            </p:cNvPr>
            <p:cNvSpPr/>
            <p:nvPr/>
          </p:nvSpPr>
          <p:spPr>
            <a:xfrm>
              <a:off x="4748967" y="4428401"/>
              <a:ext cx="114342" cy="118361"/>
            </a:xfrm>
            <a:custGeom>
              <a:avLst/>
              <a:gdLst>
                <a:gd name="connsiteX0" fmla="*/ 57171 w 114342"/>
                <a:gd name="connsiteY0" fmla="*/ 0 h 118361"/>
                <a:gd name="connsiteX1" fmla="*/ 0 w 114342"/>
                <a:gd name="connsiteY1" fmla="*/ 56724 h 118361"/>
                <a:gd name="connsiteX2" fmla="*/ 0 w 114342"/>
                <a:gd name="connsiteY2" fmla="*/ 58511 h 118361"/>
                <a:gd name="connsiteX3" fmla="*/ 4020 w 114342"/>
                <a:gd name="connsiteY3" fmla="*/ 78164 h 118361"/>
                <a:gd name="connsiteX4" fmla="*/ 13846 w 114342"/>
                <a:gd name="connsiteY4" fmla="*/ 94243 h 118361"/>
                <a:gd name="connsiteX5" fmla="*/ 27246 w 114342"/>
                <a:gd name="connsiteY5" fmla="*/ 116129 h 118361"/>
                <a:gd name="connsiteX6" fmla="*/ 31265 w 114342"/>
                <a:gd name="connsiteY6" fmla="*/ 118362 h 118361"/>
                <a:gd name="connsiteX7" fmla="*/ 83077 w 114342"/>
                <a:gd name="connsiteY7" fmla="*/ 118362 h 118361"/>
                <a:gd name="connsiteX8" fmla="*/ 87097 w 114342"/>
                <a:gd name="connsiteY8" fmla="*/ 116129 h 118361"/>
                <a:gd name="connsiteX9" fmla="*/ 100496 w 114342"/>
                <a:gd name="connsiteY9" fmla="*/ 94243 h 118361"/>
                <a:gd name="connsiteX10" fmla="*/ 110322 w 114342"/>
                <a:gd name="connsiteY10" fmla="*/ 78164 h 118361"/>
                <a:gd name="connsiteX11" fmla="*/ 114342 w 114342"/>
                <a:gd name="connsiteY11" fmla="*/ 58511 h 118361"/>
                <a:gd name="connsiteX12" fmla="*/ 114342 w 114342"/>
                <a:gd name="connsiteY12" fmla="*/ 56724 h 118361"/>
                <a:gd name="connsiteX13" fmla="*/ 57171 w 114342"/>
                <a:gd name="connsiteY13" fmla="*/ 0 h 118361"/>
                <a:gd name="connsiteX14" fmla="*/ 105409 w 114342"/>
                <a:gd name="connsiteY14" fmla="*/ 58064 h 118361"/>
                <a:gd name="connsiteX15" fmla="*/ 100496 w 114342"/>
                <a:gd name="connsiteY15" fmla="*/ 78610 h 118361"/>
                <a:gd name="connsiteX16" fmla="*/ 93796 w 114342"/>
                <a:gd name="connsiteY16" fmla="*/ 88436 h 118361"/>
                <a:gd name="connsiteX17" fmla="*/ 93796 w 114342"/>
                <a:gd name="connsiteY17" fmla="*/ 88436 h 118361"/>
                <a:gd name="connsiteX18" fmla="*/ 93796 w 114342"/>
                <a:gd name="connsiteY18" fmla="*/ 88436 h 118361"/>
                <a:gd name="connsiteX19" fmla="*/ 80397 w 114342"/>
                <a:gd name="connsiteY19" fmla="*/ 109429 h 118361"/>
                <a:gd name="connsiteX20" fmla="*/ 80397 w 114342"/>
                <a:gd name="connsiteY20" fmla="*/ 109429 h 118361"/>
                <a:gd name="connsiteX21" fmla="*/ 33945 w 114342"/>
                <a:gd name="connsiteY21" fmla="*/ 109429 h 118361"/>
                <a:gd name="connsiteX22" fmla="*/ 33945 w 114342"/>
                <a:gd name="connsiteY22" fmla="*/ 109429 h 118361"/>
                <a:gd name="connsiteX23" fmla="*/ 20546 w 114342"/>
                <a:gd name="connsiteY23" fmla="*/ 88436 h 118361"/>
                <a:gd name="connsiteX24" fmla="*/ 20546 w 114342"/>
                <a:gd name="connsiteY24" fmla="*/ 88436 h 118361"/>
                <a:gd name="connsiteX25" fmla="*/ 20546 w 114342"/>
                <a:gd name="connsiteY25" fmla="*/ 88436 h 118361"/>
                <a:gd name="connsiteX26" fmla="*/ 13846 w 114342"/>
                <a:gd name="connsiteY26" fmla="*/ 78164 h 118361"/>
                <a:gd name="connsiteX27" fmla="*/ 8933 w 114342"/>
                <a:gd name="connsiteY27" fmla="*/ 58064 h 118361"/>
                <a:gd name="connsiteX28" fmla="*/ 8933 w 114342"/>
                <a:gd name="connsiteY28" fmla="*/ 56278 h 118361"/>
                <a:gd name="connsiteX29" fmla="*/ 57618 w 114342"/>
                <a:gd name="connsiteY29" fmla="*/ 8486 h 118361"/>
                <a:gd name="connsiteX30" fmla="*/ 105409 w 114342"/>
                <a:gd name="connsiteY30" fmla="*/ 56278 h 118361"/>
                <a:gd name="connsiteX31" fmla="*/ 105409 w 114342"/>
                <a:gd name="connsiteY31" fmla="*/ 58064 h 11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4342" h="118361">
                  <a:moveTo>
                    <a:pt x="57171" y="0"/>
                  </a:moveTo>
                  <a:cubicBezTo>
                    <a:pt x="25906" y="0"/>
                    <a:pt x="447" y="25459"/>
                    <a:pt x="0" y="56724"/>
                  </a:cubicBezTo>
                  <a:lnTo>
                    <a:pt x="0" y="58511"/>
                  </a:lnTo>
                  <a:cubicBezTo>
                    <a:pt x="0" y="65211"/>
                    <a:pt x="1340" y="71910"/>
                    <a:pt x="4020" y="78164"/>
                  </a:cubicBezTo>
                  <a:cubicBezTo>
                    <a:pt x="6253" y="83970"/>
                    <a:pt x="9826" y="89776"/>
                    <a:pt x="13846" y="94243"/>
                  </a:cubicBezTo>
                  <a:cubicBezTo>
                    <a:pt x="19206" y="100943"/>
                    <a:pt x="23672" y="108089"/>
                    <a:pt x="27246" y="116129"/>
                  </a:cubicBezTo>
                  <a:cubicBezTo>
                    <a:pt x="28139" y="117469"/>
                    <a:pt x="29479" y="118362"/>
                    <a:pt x="31265" y="118362"/>
                  </a:cubicBezTo>
                  <a:lnTo>
                    <a:pt x="83077" y="118362"/>
                  </a:lnTo>
                  <a:cubicBezTo>
                    <a:pt x="84863" y="118362"/>
                    <a:pt x="86203" y="117469"/>
                    <a:pt x="87097" y="116129"/>
                  </a:cubicBezTo>
                  <a:cubicBezTo>
                    <a:pt x="90670" y="108536"/>
                    <a:pt x="95136" y="100943"/>
                    <a:pt x="100496" y="94243"/>
                  </a:cubicBezTo>
                  <a:cubicBezTo>
                    <a:pt x="104963" y="89330"/>
                    <a:pt x="108089" y="83970"/>
                    <a:pt x="110322" y="78164"/>
                  </a:cubicBezTo>
                  <a:cubicBezTo>
                    <a:pt x="112556" y="71910"/>
                    <a:pt x="113895" y="65211"/>
                    <a:pt x="114342" y="58511"/>
                  </a:cubicBezTo>
                  <a:lnTo>
                    <a:pt x="114342" y="56724"/>
                  </a:lnTo>
                  <a:cubicBezTo>
                    <a:pt x="113449" y="25012"/>
                    <a:pt x="88436" y="0"/>
                    <a:pt x="57171" y="0"/>
                  </a:cubicBezTo>
                  <a:close/>
                  <a:moveTo>
                    <a:pt x="105409" y="58064"/>
                  </a:moveTo>
                  <a:cubicBezTo>
                    <a:pt x="104963" y="65211"/>
                    <a:pt x="103623" y="72357"/>
                    <a:pt x="100496" y="78610"/>
                  </a:cubicBezTo>
                  <a:cubicBezTo>
                    <a:pt x="98709" y="82183"/>
                    <a:pt x="96476" y="85310"/>
                    <a:pt x="93796" y="88436"/>
                  </a:cubicBezTo>
                  <a:lnTo>
                    <a:pt x="93796" y="88436"/>
                  </a:lnTo>
                  <a:lnTo>
                    <a:pt x="93796" y="88436"/>
                  </a:lnTo>
                  <a:cubicBezTo>
                    <a:pt x="88883" y="94690"/>
                    <a:pt x="84417" y="101836"/>
                    <a:pt x="80397" y="109429"/>
                  </a:cubicBezTo>
                  <a:lnTo>
                    <a:pt x="80397" y="109429"/>
                  </a:lnTo>
                  <a:lnTo>
                    <a:pt x="33945" y="109429"/>
                  </a:lnTo>
                  <a:lnTo>
                    <a:pt x="33945" y="109429"/>
                  </a:lnTo>
                  <a:cubicBezTo>
                    <a:pt x="30372" y="102283"/>
                    <a:pt x="25906" y="95136"/>
                    <a:pt x="20546" y="88436"/>
                  </a:cubicBezTo>
                  <a:lnTo>
                    <a:pt x="20546" y="88436"/>
                  </a:lnTo>
                  <a:lnTo>
                    <a:pt x="20546" y="88436"/>
                  </a:lnTo>
                  <a:cubicBezTo>
                    <a:pt x="17866" y="85310"/>
                    <a:pt x="15633" y="82183"/>
                    <a:pt x="13846" y="78164"/>
                  </a:cubicBezTo>
                  <a:cubicBezTo>
                    <a:pt x="10720" y="71910"/>
                    <a:pt x="9380" y="64764"/>
                    <a:pt x="8933" y="58064"/>
                  </a:cubicBezTo>
                  <a:lnTo>
                    <a:pt x="8933" y="56278"/>
                  </a:lnTo>
                  <a:cubicBezTo>
                    <a:pt x="9380" y="29479"/>
                    <a:pt x="30819" y="8040"/>
                    <a:pt x="57618" y="8486"/>
                  </a:cubicBezTo>
                  <a:cubicBezTo>
                    <a:pt x="83970" y="8933"/>
                    <a:pt x="104963" y="29925"/>
                    <a:pt x="105409" y="56278"/>
                  </a:cubicBezTo>
                  <a:lnTo>
                    <a:pt x="105409" y="58064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88B20C7-9EE5-49D5-A683-9E2A1D2CECFE}"/>
                </a:ext>
              </a:extLst>
            </p:cNvPr>
            <p:cNvSpPr/>
            <p:nvPr/>
          </p:nvSpPr>
          <p:spPr>
            <a:xfrm>
              <a:off x="4780679" y="4558376"/>
              <a:ext cx="51811" cy="8932"/>
            </a:xfrm>
            <a:custGeom>
              <a:avLst/>
              <a:gdLst>
                <a:gd name="connsiteX0" fmla="*/ 47345 w 51811"/>
                <a:gd name="connsiteY0" fmla="*/ 0 h 8932"/>
                <a:gd name="connsiteX1" fmla="*/ 4466 w 51811"/>
                <a:gd name="connsiteY1" fmla="*/ 0 h 8932"/>
                <a:gd name="connsiteX2" fmla="*/ 0 w 51811"/>
                <a:gd name="connsiteY2" fmla="*/ 4466 h 8932"/>
                <a:gd name="connsiteX3" fmla="*/ 4466 w 51811"/>
                <a:gd name="connsiteY3" fmla="*/ 8933 h 8932"/>
                <a:gd name="connsiteX4" fmla="*/ 47345 w 51811"/>
                <a:gd name="connsiteY4" fmla="*/ 8933 h 8932"/>
                <a:gd name="connsiteX5" fmla="*/ 51811 w 51811"/>
                <a:gd name="connsiteY5" fmla="*/ 4466 h 8932"/>
                <a:gd name="connsiteX6" fmla="*/ 47345 w 51811"/>
                <a:gd name="connsiteY6" fmla="*/ 0 h 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811" h="8932">
                  <a:moveTo>
                    <a:pt x="47345" y="0"/>
                  </a:moveTo>
                  <a:lnTo>
                    <a:pt x="4466" y="0"/>
                  </a:lnTo>
                  <a:cubicBezTo>
                    <a:pt x="1787" y="0"/>
                    <a:pt x="0" y="1787"/>
                    <a:pt x="0" y="4466"/>
                  </a:cubicBezTo>
                  <a:cubicBezTo>
                    <a:pt x="0" y="7146"/>
                    <a:pt x="1787" y="8933"/>
                    <a:pt x="4466" y="8933"/>
                  </a:cubicBezTo>
                  <a:lnTo>
                    <a:pt x="47345" y="8933"/>
                  </a:lnTo>
                  <a:cubicBezTo>
                    <a:pt x="50025" y="8933"/>
                    <a:pt x="51811" y="7146"/>
                    <a:pt x="51811" y="4466"/>
                  </a:cubicBezTo>
                  <a:cubicBezTo>
                    <a:pt x="51811" y="1787"/>
                    <a:pt x="49578" y="0"/>
                    <a:pt x="47345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E3A4EE-5D4B-40E9-9130-70F2B55EC271}"/>
                </a:ext>
              </a:extLst>
            </p:cNvPr>
            <p:cNvSpPr/>
            <p:nvPr/>
          </p:nvSpPr>
          <p:spPr>
            <a:xfrm>
              <a:off x="4782913" y="4453413"/>
              <a:ext cx="48238" cy="66550"/>
            </a:xfrm>
            <a:custGeom>
              <a:avLst/>
              <a:gdLst>
                <a:gd name="connsiteX0" fmla="*/ 23672 w 48238"/>
                <a:gd name="connsiteY0" fmla="*/ 0 h 66550"/>
                <a:gd name="connsiteX1" fmla="*/ 0 w 48238"/>
                <a:gd name="connsiteY1" fmla="*/ 46005 h 66550"/>
                <a:gd name="connsiteX2" fmla="*/ 0 w 48238"/>
                <a:gd name="connsiteY2" fmla="*/ 46005 h 66550"/>
                <a:gd name="connsiteX3" fmla="*/ 23672 w 48238"/>
                <a:gd name="connsiteY3" fmla="*/ 40645 h 66550"/>
                <a:gd name="connsiteX4" fmla="*/ 23672 w 48238"/>
                <a:gd name="connsiteY4" fmla="*/ 40645 h 66550"/>
                <a:gd name="connsiteX5" fmla="*/ 23672 w 48238"/>
                <a:gd name="connsiteY5" fmla="*/ 66551 h 66550"/>
                <a:gd name="connsiteX6" fmla="*/ 23672 w 48238"/>
                <a:gd name="connsiteY6" fmla="*/ 66551 h 66550"/>
                <a:gd name="connsiteX7" fmla="*/ 48238 w 48238"/>
                <a:gd name="connsiteY7" fmla="*/ 21439 h 66550"/>
                <a:gd name="connsiteX8" fmla="*/ 48238 w 48238"/>
                <a:gd name="connsiteY8" fmla="*/ 21439 h 66550"/>
                <a:gd name="connsiteX9" fmla="*/ 23672 w 48238"/>
                <a:gd name="connsiteY9" fmla="*/ 26352 h 66550"/>
                <a:gd name="connsiteX10" fmla="*/ 23672 w 48238"/>
                <a:gd name="connsiteY10" fmla="*/ 26352 h 66550"/>
                <a:gd name="connsiteX11" fmla="*/ 23672 w 48238"/>
                <a:gd name="connsiteY11" fmla="*/ 0 h 66550"/>
                <a:gd name="connsiteX12" fmla="*/ 23672 w 48238"/>
                <a:gd name="connsiteY12" fmla="*/ 0 h 6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38" h="66550">
                  <a:moveTo>
                    <a:pt x="23672" y="0"/>
                  </a:moveTo>
                  <a:lnTo>
                    <a:pt x="0" y="46005"/>
                  </a:lnTo>
                  <a:cubicBezTo>
                    <a:pt x="0" y="46005"/>
                    <a:pt x="0" y="46005"/>
                    <a:pt x="0" y="46005"/>
                  </a:cubicBezTo>
                  <a:lnTo>
                    <a:pt x="23672" y="40645"/>
                  </a:lnTo>
                  <a:lnTo>
                    <a:pt x="23672" y="40645"/>
                  </a:lnTo>
                  <a:lnTo>
                    <a:pt x="23672" y="66551"/>
                  </a:lnTo>
                  <a:cubicBezTo>
                    <a:pt x="23672" y="66551"/>
                    <a:pt x="23672" y="66551"/>
                    <a:pt x="23672" y="66551"/>
                  </a:cubicBezTo>
                  <a:lnTo>
                    <a:pt x="48238" y="21439"/>
                  </a:lnTo>
                  <a:cubicBezTo>
                    <a:pt x="48238" y="21439"/>
                    <a:pt x="48238" y="21439"/>
                    <a:pt x="48238" y="21439"/>
                  </a:cubicBezTo>
                  <a:lnTo>
                    <a:pt x="23672" y="26352"/>
                  </a:lnTo>
                  <a:lnTo>
                    <a:pt x="23672" y="26352"/>
                  </a:lnTo>
                  <a:lnTo>
                    <a:pt x="23672" y="0"/>
                  </a:lnTo>
                  <a:cubicBezTo>
                    <a:pt x="23672" y="0"/>
                    <a:pt x="23672" y="0"/>
                    <a:pt x="23672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15" descr="Database">
            <a:extLst>
              <a:ext uri="{FF2B5EF4-FFF2-40B4-BE49-F238E27FC236}">
                <a16:creationId xmlns:a16="http://schemas.microsoft.com/office/drawing/2014/main" id="{276397FA-5383-45E5-B49C-C2484B024E77}"/>
              </a:ext>
            </a:extLst>
          </p:cNvPr>
          <p:cNvGrpSpPr/>
          <p:nvPr/>
        </p:nvGrpSpPr>
        <p:grpSpPr>
          <a:xfrm>
            <a:off x="7244169" y="4388202"/>
            <a:ext cx="259056" cy="348386"/>
            <a:chOff x="7244169" y="4388202"/>
            <a:chExt cx="259056" cy="348386"/>
          </a:xfrm>
          <a:solidFill>
            <a:srgbClr val="FFFFFF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57B75CE-1D75-4FC4-8AEE-E204866AD97D}"/>
                </a:ext>
              </a:extLst>
            </p:cNvPr>
            <p:cNvSpPr/>
            <p:nvPr/>
          </p:nvSpPr>
          <p:spPr>
            <a:xfrm>
              <a:off x="7244169" y="4388202"/>
              <a:ext cx="259056" cy="348386"/>
            </a:xfrm>
            <a:custGeom>
              <a:avLst/>
              <a:gdLst>
                <a:gd name="connsiteX0" fmla="*/ 259056 w 259056"/>
                <a:gd name="connsiteY0" fmla="*/ 308188 h 348386"/>
                <a:gd name="connsiteX1" fmla="*/ 259056 w 259056"/>
                <a:gd name="connsiteY1" fmla="*/ 40198 h 348386"/>
                <a:gd name="connsiteX2" fmla="*/ 129528 w 259056"/>
                <a:gd name="connsiteY2" fmla="*/ 0 h 348386"/>
                <a:gd name="connsiteX3" fmla="*/ 0 w 259056"/>
                <a:gd name="connsiteY3" fmla="*/ 40198 h 348386"/>
                <a:gd name="connsiteX4" fmla="*/ 0 w 259056"/>
                <a:gd name="connsiteY4" fmla="*/ 308188 h 348386"/>
                <a:gd name="connsiteX5" fmla="*/ 129528 w 259056"/>
                <a:gd name="connsiteY5" fmla="*/ 348386 h 348386"/>
                <a:gd name="connsiteX6" fmla="*/ 259056 w 259056"/>
                <a:gd name="connsiteY6" fmla="*/ 308188 h 348386"/>
                <a:gd name="connsiteX7" fmla="*/ 129528 w 259056"/>
                <a:gd name="connsiteY7" fmla="*/ 8933 h 348386"/>
                <a:gd name="connsiteX8" fmla="*/ 250123 w 259056"/>
                <a:gd name="connsiteY8" fmla="*/ 40198 h 348386"/>
                <a:gd name="connsiteX9" fmla="*/ 129528 w 259056"/>
                <a:gd name="connsiteY9" fmla="*/ 71464 h 348386"/>
                <a:gd name="connsiteX10" fmla="*/ 8933 w 259056"/>
                <a:gd name="connsiteY10" fmla="*/ 40198 h 348386"/>
                <a:gd name="connsiteX11" fmla="*/ 129528 w 259056"/>
                <a:gd name="connsiteY11" fmla="*/ 8933 h 348386"/>
                <a:gd name="connsiteX12" fmla="*/ 8933 w 259056"/>
                <a:gd name="connsiteY12" fmla="*/ 55652 h 348386"/>
                <a:gd name="connsiteX13" fmla="*/ 129528 w 259056"/>
                <a:gd name="connsiteY13" fmla="*/ 80397 h 348386"/>
                <a:gd name="connsiteX14" fmla="*/ 250123 w 259056"/>
                <a:gd name="connsiteY14" fmla="*/ 55652 h 348386"/>
                <a:gd name="connsiteX15" fmla="*/ 250123 w 259056"/>
                <a:gd name="connsiteY15" fmla="*/ 129528 h 348386"/>
                <a:gd name="connsiteX16" fmla="*/ 129528 w 259056"/>
                <a:gd name="connsiteY16" fmla="*/ 160794 h 348386"/>
                <a:gd name="connsiteX17" fmla="*/ 8933 w 259056"/>
                <a:gd name="connsiteY17" fmla="*/ 129528 h 348386"/>
                <a:gd name="connsiteX18" fmla="*/ 8933 w 259056"/>
                <a:gd name="connsiteY18" fmla="*/ 144982 h 348386"/>
                <a:gd name="connsiteX19" fmla="*/ 129528 w 259056"/>
                <a:gd name="connsiteY19" fmla="*/ 169727 h 348386"/>
                <a:gd name="connsiteX20" fmla="*/ 250123 w 259056"/>
                <a:gd name="connsiteY20" fmla="*/ 144982 h 348386"/>
                <a:gd name="connsiteX21" fmla="*/ 250123 w 259056"/>
                <a:gd name="connsiteY21" fmla="*/ 218858 h 348386"/>
                <a:gd name="connsiteX22" fmla="*/ 129528 w 259056"/>
                <a:gd name="connsiteY22" fmla="*/ 250123 h 348386"/>
                <a:gd name="connsiteX23" fmla="*/ 8933 w 259056"/>
                <a:gd name="connsiteY23" fmla="*/ 218858 h 348386"/>
                <a:gd name="connsiteX24" fmla="*/ 8933 w 259056"/>
                <a:gd name="connsiteY24" fmla="*/ 308188 h 348386"/>
                <a:gd name="connsiteX25" fmla="*/ 8933 w 259056"/>
                <a:gd name="connsiteY25" fmla="*/ 234312 h 348386"/>
                <a:gd name="connsiteX26" fmla="*/ 129528 w 259056"/>
                <a:gd name="connsiteY26" fmla="*/ 259056 h 348386"/>
                <a:gd name="connsiteX27" fmla="*/ 250123 w 259056"/>
                <a:gd name="connsiteY27" fmla="*/ 234312 h 348386"/>
                <a:gd name="connsiteX28" fmla="*/ 250123 w 259056"/>
                <a:gd name="connsiteY28" fmla="*/ 308188 h 348386"/>
                <a:gd name="connsiteX29" fmla="*/ 129528 w 259056"/>
                <a:gd name="connsiteY29" fmla="*/ 339453 h 348386"/>
                <a:gd name="connsiteX30" fmla="*/ 8933 w 259056"/>
                <a:gd name="connsiteY30" fmla="*/ 308188 h 34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9056" h="348386">
                  <a:moveTo>
                    <a:pt x="259056" y="308188"/>
                  </a:moveTo>
                  <a:lnTo>
                    <a:pt x="259056" y="40198"/>
                  </a:lnTo>
                  <a:cubicBezTo>
                    <a:pt x="259056" y="14087"/>
                    <a:pt x="192323" y="0"/>
                    <a:pt x="129528" y="0"/>
                  </a:cubicBezTo>
                  <a:cubicBezTo>
                    <a:pt x="66734" y="0"/>
                    <a:pt x="0" y="14087"/>
                    <a:pt x="0" y="40198"/>
                  </a:cubicBezTo>
                  <a:lnTo>
                    <a:pt x="0" y="308188"/>
                  </a:lnTo>
                  <a:cubicBezTo>
                    <a:pt x="0" y="334299"/>
                    <a:pt x="66734" y="348386"/>
                    <a:pt x="129528" y="348386"/>
                  </a:cubicBezTo>
                  <a:cubicBezTo>
                    <a:pt x="192323" y="348386"/>
                    <a:pt x="259056" y="334299"/>
                    <a:pt x="259056" y="308188"/>
                  </a:cubicBezTo>
                  <a:close/>
                  <a:moveTo>
                    <a:pt x="129528" y="8933"/>
                  </a:moveTo>
                  <a:cubicBezTo>
                    <a:pt x="198549" y="8933"/>
                    <a:pt x="250123" y="25459"/>
                    <a:pt x="250123" y="40198"/>
                  </a:cubicBezTo>
                  <a:cubicBezTo>
                    <a:pt x="250123" y="54938"/>
                    <a:pt x="198549" y="71464"/>
                    <a:pt x="129528" y="71464"/>
                  </a:cubicBezTo>
                  <a:cubicBezTo>
                    <a:pt x="60508" y="71464"/>
                    <a:pt x="8933" y="54938"/>
                    <a:pt x="8933" y="40198"/>
                  </a:cubicBezTo>
                  <a:cubicBezTo>
                    <a:pt x="8933" y="25459"/>
                    <a:pt x="60508" y="8933"/>
                    <a:pt x="129528" y="8933"/>
                  </a:cubicBezTo>
                  <a:close/>
                  <a:moveTo>
                    <a:pt x="8933" y="55652"/>
                  </a:moveTo>
                  <a:cubicBezTo>
                    <a:pt x="29162" y="71821"/>
                    <a:pt x="80544" y="80397"/>
                    <a:pt x="129528" y="80397"/>
                  </a:cubicBezTo>
                  <a:cubicBezTo>
                    <a:pt x="178512" y="80397"/>
                    <a:pt x="229895" y="71821"/>
                    <a:pt x="250123" y="55652"/>
                  </a:cubicBezTo>
                  <a:lnTo>
                    <a:pt x="250123" y="129528"/>
                  </a:lnTo>
                  <a:cubicBezTo>
                    <a:pt x="250123" y="144268"/>
                    <a:pt x="198549" y="160794"/>
                    <a:pt x="129528" y="160794"/>
                  </a:cubicBezTo>
                  <a:cubicBezTo>
                    <a:pt x="60508" y="160794"/>
                    <a:pt x="8933" y="144268"/>
                    <a:pt x="8933" y="129528"/>
                  </a:cubicBezTo>
                  <a:close/>
                  <a:moveTo>
                    <a:pt x="8933" y="144982"/>
                  </a:moveTo>
                  <a:cubicBezTo>
                    <a:pt x="29162" y="161151"/>
                    <a:pt x="80544" y="169727"/>
                    <a:pt x="129528" y="169727"/>
                  </a:cubicBezTo>
                  <a:cubicBezTo>
                    <a:pt x="178512" y="169727"/>
                    <a:pt x="229895" y="161151"/>
                    <a:pt x="250123" y="144982"/>
                  </a:cubicBezTo>
                  <a:lnTo>
                    <a:pt x="250123" y="218858"/>
                  </a:lnTo>
                  <a:cubicBezTo>
                    <a:pt x="250123" y="233597"/>
                    <a:pt x="198549" y="250123"/>
                    <a:pt x="129528" y="250123"/>
                  </a:cubicBezTo>
                  <a:cubicBezTo>
                    <a:pt x="60508" y="250123"/>
                    <a:pt x="8933" y="233597"/>
                    <a:pt x="8933" y="218858"/>
                  </a:cubicBezTo>
                  <a:close/>
                  <a:moveTo>
                    <a:pt x="8933" y="308188"/>
                  </a:moveTo>
                  <a:lnTo>
                    <a:pt x="8933" y="234312"/>
                  </a:lnTo>
                  <a:cubicBezTo>
                    <a:pt x="29162" y="250481"/>
                    <a:pt x="80544" y="259056"/>
                    <a:pt x="129528" y="259056"/>
                  </a:cubicBezTo>
                  <a:cubicBezTo>
                    <a:pt x="178512" y="259056"/>
                    <a:pt x="229895" y="250481"/>
                    <a:pt x="250123" y="234312"/>
                  </a:cubicBezTo>
                  <a:lnTo>
                    <a:pt x="250123" y="308188"/>
                  </a:lnTo>
                  <a:cubicBezTo>
                    <a:pt x="250123" y="322927"/>
                    <a:pt x="198549" y="339453"/>
                    <a:pt x="129528" y="339453"/>
                  </a:cubicBezTo>
                  <a:cubicBezTo>
                    <a:pt x="60508" y="339453"/>
                    <a:pt x="8933" y="322927"/>
                    <a:pt x="8933" y="308188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CD287AA-C358-47D7-97E8-A2B38A798E23}"/>
                </a:ext>
              </a:extLst>
            </p:cNvPr>
            <p:cNvSpPr/>
            <p:nvPr/>
          </p:nvSpPr>
          <p:spPr>
            <a:xfrm>
              <a:off x="7454094" y="4495398"/>
              <a:ext cx="17865" cy="17865"/>
            </a:xfrm>
            <a:custGeom>
              <a:avLst/>
              <a:gdLst>
                <a:gd name="connsiteX0" fmla="*/ 17866 w 17865"/>
                <a:gd name="connsiteY0" fmla="*/ 8933 h 17865"/>
                <a:gd name="connsiteX1" fmla="*/ 8933 w 17865"/>
                <a:gd name="connsiteY1" fmla="*/ 17866 h 17865"/>
                <a:gd name="connsiteX2" fmla="*/ 0 w 17865"/>
                <a:gd name="connsiteY2" fmla="*/ 8933 h 17865"/>
                <a:gd name="connsiteX3" fmla="*/ 8933 w 17865"/>
                <a:gd name="connsiteY3" fmla="*/ 0 h 17865"/>
                <a:gd name="connsiteX4" fmla="*/ 17866 w 17865"/>
                <a:gd name="connsiteY4" fmla="*/ 8933 h 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5" h="17865">
                  <a:moveTo>
                    <a:pt x="17866" y="8933"/>
                  </a:moveTo>
                  <a:cubicBezTo>
                    <a:pt x="17866" y="13867"/>
                    <a:pt x="13867" y="17866"/>
                    <a:pt x="8933" y="17866"/>
                  </a:cubicBezTo>
                  <a:cubicBezTo>
                    <a:pt x="3999" y="17866"/>
                    <a:pt x="0" y="13867"/>
                    <a:pt x="0" y="8933"/>
                  </a:cubicBezTo>
                  <a:cubicBezTo>
                    <a:pt x="0" y="3999"/>
                    <a:pt x="3999" y="0"/>
                    <a:pt x="8933" y="0"/>
                  </a:cubicBezTo>
                  <a:cubicBezTo>
                    <a:pt x="13867" y="0"/>
                    <a:pt x="17866" y="3999"/>
                    <a:pt x="17866" y="8933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E233978-31EC-4F6A-96C1-E53F803B27C9}"/>
                </a:ext>
              </a:extLst>
            </p:cNvPr>
            <p:cNvSpPr/>
            <p:nvPr/>
          </p:nvSpPr>
          <p:spPr>
            <a:xfrm>
              <a:off x="7454094" y="4584728"/>
              <a:ext cx="17865" cy="17865"/>
            </a:xfrm>
            <a:custGeom>
              <a:avLst/>
              <a:gdLst>
                <a:gd name="connsiteX0" fmla="*/ 17866 w 17865"/>
                <a:gd name="connsiteY0" fmla="*/ 8933 h 17865"/>
                <a:gd name="connsiteX1" fmla="*/ 8933 w 17865"/>
                <a:gd name="connsiteY1" fmla="*/ 17866 h 17865"/>
                <a:gd name="connsiteX2" fmla="*/ 0 w 17865"/>
                <a:gd name="connsiteY2" fmla="*/ 8933 h 17865"/>
                <a:gd name="connsiteX3" fmla="*/ 8933 w 17865"/>
                <a:gd name="connsiteY3" fmla="*/ 0 h 17865"/>
                <a:gd name="connsiteX4" fmla="*/ 17866 w 17865"/>
                <a:gd name="connsiteY4" fmla="*/ 8933 h 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5" h="17865">
                  <a:moveTo>
                    <a:pt x="17866" y="8933"/>
                  </a:moveTo>
                  <a:cubicBezTo>
                    <a:pt x="17866" y="13867"/>
                    <a:pt x="13867" y="17866"/>
                    <a:pt x="8933" y="17866"/>
                  </a:cubicBezTo>
                  <a:cubicBezTo>
                    <a:pt x="3999" y="17866"/>
                    <a:pt x="0" y="13867"/>
                    <a:pt x="0" y="8933"/>
                  </a:cubicBezTo>
                  <a:cubicBezTo>
                    <a:pt x="0" y="3999"/>
                    <a:pt x="3999" y="0"/>
                    <a:pt x="8933" y="0"/>
                  </a:cubicBezTo>
                  <a:cubicBezTo>
                    <a:pt x="13867" y="0"/>
                    <a:pt x="17866" y="3999"/>
                    <a:pt x="17866" y="8933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3A19631-0B81-41F2-9DEB-007CF8F96E89}"/>
                </a:ext>
              </a:extLst>
            </p:cNvPr>
            <p:cNvSpPr/>
            <p:nvPr/>
          </p:nvSpPr>
          <p:spPr>
            <a:xfrm>
              <a:off x="7454094" y="4674058"/>
              <a:ext cx="17865" cy="17865"/>
            </a:xfrm>
            <a:custGeom>
              <a:avLst/>
              <a:gdLst>
                <a:gd name="connsiteX0" fmla="*/ 17866 w 17865"/>
                <a:gd name="connsiteY0" fmla="*/ 8933 h 17865"/>
                <a:gd name="connsiteX1" fmla="*/ 8933 w 17865"/>
                <a:gd name="connsiteY1" fmla="*/ 17866 h 17865"/>
                <a:gd name="connsiteX2" fmla="*/ 0 w 17865"/>
                <a:gd name="connsiteY2" fmla="*/ 8933 h 17865"/>
                <a:gd name="connsiteX3" fmla="*/ 8933 w 17865"/>
                <a:gd name="connsiteY3" fmla="*/ 0 h 17865"/>
                <a:gd name="connsiteX4" fmla="*/ 17866 w 17865"/>
                <a:gd name="connsiteY4" fmla="*/ 8933 h 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5" h="17865">
                  <a:moveTo>
                    <a:pt x="17866" y="8933"/>
                  </a:moveTo>
                  <a:cubicBezTo>
                    <a:pt x="17866" y="13867"/>
                    <a:pt x="13867" y="17866"/>
                    <a:pt x="8933" y="17866"/>
                  </a:cubicBezTo>
                  <a:cubicBezTo>
                    <a:pt x="3999" y="17866"/>
                    <a:pt x="0" y="13867"/>
                    <a:pt x="0" y="8933"/>
                  </a:cubicBezTo>
                  <a:cubicBezTo>
                    <a:pt x="0" y="3999"/>
                    <a:pt x="3999" y="0"/>
                    <a:pt x="8933" y="0"/>
                  </a:cubicBezTo>
                  <a:cubicBezTo>
                    <a:pt x="13867" y="0"/>
                    <a:pt x="17866" y="3999"/>
                    <a:pt x="17866" y="8933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59829A-703B-46C9-8249-C546A022BBAF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4969490" y="3569697"/>
            <a:ext cx="2253021" cy="0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4"/>
            </a:solidFill>
            <a:miter lim="400000"/>
          </a:ln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DE9904-9C3D-438E-8FF7-8390F09066BA}"/>
              </a:ext>
            </a:extLst>
          </p:cNvPr>
          <p:cNvCxnSpPr>
            <a:cxnSpLocks/>
            <a:stCxn id="11" idx="4"/>
            <a:endCxn id="8" idx="0"/>
          </p:cNvCxnSpPr>
          <p:nvPr/>
        </p:nvCxnSpPr>
        <p:spPr>
          <a:xfrm>
            <a:off x="6108906" y="2585155"/>
            <a:ext cx="0" cy="1932210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3"/>
            </a:solidFill>
            <a:miter lim="400000"/>
          </a:ln>
        </p:spPr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0296CB0-3677-4E07-8B46-50CA60133E6B}"/>
              </a:ext>
            </a:extLst>
          </p:cNvPr>
          <p:cNvSpPr/>
          <p:nvPr/>
        </p:nvSpPr>
        <p:spPr>
          <a:xfrm>
            <a:off x="3903815" y="1825537"/>
            <a:ext cx="4402805" cy="3451437"/>
          </a:xfrm>
          <a:custGeom>
            <a:avLst/>
            <a:gdLst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103035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36894 w 4402805"/>
              <a:gd name="connsiteY40" fmla="*/ 1744094 h 3451437"/>
              <a:gd name="connsiteX41" fmla="*/ 36894 w 4402805"/>
              <a:gd name="connsiteY41" fmla="*/ 2348895 h 3451437"/>
              <a:gd name="connsiteX42" fmla="*/ 372404 w 4402805"/>
              <a:gd name="connsiteY42" fmla="*/ 2684451 h 3451437"/>
              <a:gd name="connsiteX43" fmla="*/ 943953 w 4402805"/>
              <a:gd name="connsiteY43" fmla="*/ 2684451 h 3451437"/>
              <a:gd name="connsiteX44" fmla="*/ 943953 w 4402805"/>
              <a:gd name="connsiteY44" fmla="*/ 3078970 h 3451437"/>
              <a:gd name="connsiteX45" fmla="*/ 1279463 w 4402805"/>
              <a:gd name="connsiteY45" fmla="*/ 3414526 h 3451437"/>
              <a:gd name="connsiteX46" fmla="*/ 1755211 w 4402805"/>
              <a:gd name="connsiteY46" fmla="*/ 3414526 h 3451437"/>
              <a:gd name="connsiteX47" fmla="*/ 1755211 w 4402805"/>
              <a:gd name="connsiteY47" fmla="*/ 3451437 h 3451437"/>
              <a:gd name="connsiteX48" fmla="*/ 1279463 w 4402805"/>
              <a:gd name="connsiteY48" fmla="*/ 3451437 h 3451437"/>
              <a:gd name="connsiteX49" fmla="*/ 907060 w 4402805"/>
              <a:gd name="connsiteY49" fmla="*/ 3078970 h 3451437"/>
              <a:gd name="connsiteX50" fmla="*/ 907060 w 4402805"/>
              <a:gd name="connsiteY50" fmla="*/ 2721362 h 3451437"/>
              <a:gd name="connsiteX51" fmla="*/ 372404 w 4402805"/>
              <a:gd name="connsiteY51" fmla="*/ 2721362 h 3451437"/>
              <a:gd name="connsiteX52" fmla="*/ 0 w 4402805"/>
              <a:gd name="connsiteY52" fmla="*/ 2348895 h 3451437"/>
              <a:gd name="connsiteX53" fmla="*/ 0 w 4402805"/>
              <a:gd name="connsiteY53" fmla="*/ 1744094 h 3451437"/>
              <a:gd name="connsiteX54" fmla="*/ 0 w 4402805"/>
              <a:gd name="connsiteY54" fmla="*/ 1707343 h 3451437"/>
              <a:gd name="connsiteX55" fmla="*/ 0 w 4402805"/>
              <a:gd name="connsiteY55" fmla="*/ 1102543 h 3451437"/>
              <a:gd name="connsiteX56" fmla="*/ 372404 w 4402805"/>
              <a:gd name="connsiteY56" fmla="*/ 730075 h 3451437"/>
              <a:gd name="connsiteX57" fmla="*/ 907060 w 4402805"/>
              <a:gd name="connsiteY57" fmla="*/ 730075 h 3451437"/>
              <a:gd name="connsiteX58" fmla="*/ 907060 w 4402805"/>
              <a:gd name="connsiteY58" fmla="*/ 372468 h 3451437"/>
              <a:gd name="connsiteX59" fmla="*/ 1279463 w 4402805"/>
              <a:gd name="connsiteY59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07343 h 3451437"/>
              <a:gd name="connsiteX22" fmla="*/ 4365911 w 4402805"/>
              <a:gd name="connsiteY22" fmla="*/ 1707343 h 3451437"/>
              <a:gd name="connsiteX23" fmla="*/ 4365911 w 4402805"/>
              <a:gd name="connsiteY23" fmla="*/ 1102543 h 3451437"/>
              <a:gd name="connsiteX24" fmla="*/ 4030401 w 4402805"/>
              <a:gd name="connsiteY24" fmla="*/ 766986 h 3451437"/>
              <a:gd name="connsiteX25" fmla="*/ 3458852 w 4402805"/>
              <a:gd name="connsiteY25" fmla="*/ 766986 h 3451437"/>
              <a:gd name="connsiteX26" fmla="*/ 3458852 w 4402805"/>
              <a:gd name="connsiteY26" fmla="*/ 372468 h 3451437"/>
              <a:gd name="connsiteX27" fmla="*/ 3123342 w 4402805"/>
              <a:gd name="connsiteY27" fmla="*/ 36911 h 3451437"/>
              <a:gd name="connsiteX28" fmla="*/ 2647594 w 4402805"/>
              <a:gd name="connsiteY28" fmla="*/ 36911 h 3451437"/>
              <a:gd name="connsiteX29" fmla="*/ 2647594 w 4402805"/>
              <a:gd name="connsiteY29" fmla="*/ 0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36894 w 4402805"/>
              <a:gd name="connsiteY39" fmla="*/ 1744094 h 3451437"/>
              <a:gd name="connsiteX40" fmla="*/ 36894 w 4402805"/>
              <a:gd name="connsiteY40" fmla="*/ 2348895 h 3451437"/>
              <a:gd name="connsiteX41" fmla="*/ 372404 w 4402805"/>
              <a:gd name="connsiteY41" fmla="*/ 2684451 h 3451437"/>
              <a:gd name="connsiteX42" fmla="*/ 943953 w 4402805"/>
              <a:gd name="connsiteY42" fmla="*/ 2684451 h 3451437"/>
              <a:gd name="connsiteX43" fmla="*/ 943953 w 4402805"/>
              <a:gd name="connsiteY43" fmla="*/ 3078970 h 3451437"/>
              <a:gd name="connsiteX44" fmla="*/ 1279463 w 4402805"/>
              <a:gd name="connsiteY44" fmla="*/ 3414526 h 3451437"/>
              <a:gd name="connsiteX45" fmla="*/ 1755211 w 4402805"/>
              <a:gd name="connsiteY45" fmla="*/ 3414526 h 3451437"/>
              <a:gd name="connsiteX46" fmla="*/ 1755211 w 4402805"/>
              <a:gd name="connsiteY46" fmla="*/ 3451437 h 3451437"/>
              <a:gd name="connsiteX47" fmla="*/ 1279463 w 4402805"/>
              <a:gd name="connsiteY47" fmla="*/ 3451437 h 3451437"/>
              <a:gd name="connsiteX48" fmla="*/ 907060 w 4402805"/>
              <a:gd name="connsiteY48" fmla="*/ 3078970 h 3451437"/>
              <a:gd name="connsiteX49" fmla="*/ 907060 w 4402805"/>
              <a:gd name="connsiteY49" fmla="*/ 2721362 h 3451437"/>
              <a:gd name="connsiteX50" fmla="*/ 372404 w 4402805"/>
              <a:gd name="connsiteY50" fmla="*/ 2721362 h 3451437"/>
              <a:gd name="connsiteX51" fmla="*/ 0 w 4402805"/>
              <a:gd name="connsiteY51" fmla="*/ 2348895 h 3451437"/>
              <a:gd name="connsiteX52" fmla="*/ 0 w 4402805"/>
              <a:gd name="connsiteY52" fmla="*/ 1744094 h 3451437"/>
              <a:gd name="connsiteX53" fmla="*/ 0 w 4402805"/>
              <a:gd name="connsiteY53" fmla="*/ 1707343 h 3451437"/>
              <a:gd name="connsiteX54" fmla="*/ 0 w 4402805"/>
              <a:gd name="connsiteY54" fmla="*/ 1102543 h 3451437"/>
              <a:gd name="connsiteX55" fmla="*/ 372404 w 4402805"/>
              <a:gd name="connsiteY55" fmla="*/ 730075 h 3451437"/>
              <a:gd name="connsiteX56" fmla="*/ 907060 w 4402805"/>
              <a:gd name="connsiteY56" fmla="*/ 730075 h 3451437"/>
              <a:gd name="connsiteX57" fmla="*/ 907060 w 4402805"/>
              <a:gd name="connsiteY57" fmla="*/ 372468 h 3451437"/>
              <a:gd name="connsiteX58" fmla="*/ 1279463 w 4402805"/>
              <a:gd name="connsiteY58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365911 w 4402805"/>
              <a:gd name="connsiteY21" fmla="*/ 1707343 h 3451437"/>
              <a:gd name="connsiteX22" fmla="*/ 4365911 w 4402805"/>
              <a:gd name="connsiteY22" fmla="*/ 1102543 h 3451437"/>
              <a:gd name="connsiteX23" fmla="*/ 4030401 w 4402805"/>
              <a:gd name="connsiteY23" fmla="*/ 766986 h 3451437"/>
              <a:gd name="connsiteX24" fmla="*/ 3458852 w 4402805"/>
              <a:gd name="connsiteY24" fmla="*/ 766986 h 3451437"/>
              <a:gd name="connsiteX25" fmla="*/ 3458852 w 4402805"/>
              <a:gd name="connsiteY25" fmla="*/ 372468 h 3451437"/>
              <a:gd name="connsiteX26" fmla="*/ 3123342 w 4402805"/>
              <a:gd name="connsiteY26" fmla="*/ 36911 h 3451437"/>
              <a:gd name="connsiteX27" fmla="*/ 2647594 w 4402805"/>
              <a:gd name="connsiteY27" fmla="*/ 36911 h 3451437"/>
              <a:gd name="connsiteX28" fmla="*/ 2647594 w 4402805"/>
              <a:gd name="connsiteY28" fmla="*/ 0 h 3451437"/>
              <a:gd name="connsiteX29" fmla="*/ 1279463 w 4402805"/>
              <a:gd name="connsiteY29" fmla="*/ 0 h 3451437"/>
              <a:gd name="connsiteX30" fmla="*/ 1755211 w 4402805"/>
              <a:gd name="connsiteY30" fmla="*/ 0 h 3451437"/>
              <a:gd name="connsiteX31" fmla="*/ 1755211 w 4402805"/>
              <a:gd name="connsiteY31" fmla="*/ 36911 h 3451437"/>
              <a:gd name="connsiteX32" fmla="*/ 1279463 w 4402805"/>
              <a:gd name="connsiteY32" fmla="*/ 36911 h 3451437"/>
              <a:gd name="connsiteX33" fmla="*/ 943953 w 4402805"/>
              <a:gd name="connsiteY33" fmla="*/ 372468 h 3451437"/>
              <a:gd name="connsiteX34" fmla="*/ 943953 w 4402805"/>
              <a:gd name="connsiteY34" fmla="*/ 766986 h 3451437"/>
              <a:gd name="connsiteX35" fmla="*/ 372404 w 4402805"/>
              <a:gd name="connsiteY35" fmla="*/ 766986 h 3451437"/>
              <a:gd name="connsiteX36" fmla="*/ 36894 w 4402805"/>
              <a:gd name="connsiteY36" fmla="*/ 1102543 h 3451437"/>
              <a:gd name="connsiteX37" fmla="*/ 36894 w 4402805"/>
              <a:gd name="connsiteY37" fmla="*/ 1707343 h 3451437"/>
              <a:gd name="connsiteX38" fmla="*/ 36894 w 4402805"/>
              <a:gd name="connsiteY38" fmla="*/ 1744094 h 3451437"/>
              <a:gd name="connsiteX39" fmla="*/ 36894 w 4402805"/>
              <a:gd name="connsiteY39" fmla="*/ 2348895 h 3451437"/>
              <a:gd name="connsiteX40" fmla="*/ 372404 w 4402805"/>
              <a:gd name="connsiteY40" fmla="*/ 2684451 h 3451437"/>
              <a:gd name="connsiteX41" fmla="*/ 943953 w 4402805"/>
              <a:gd name="connsiteY41" fmla="*/ 2684451 h 3451437"/>
              <a:gd name="connsiteX42" fmla="*/ 943953 w 4402805"/>
              <a:gd name="connsiteY42" fmla="*/ 3078970 h 3451437"/>
              <a:gd name="connsiteX43" fmla="*/ 1279463 w 4402805"/>
              <a:gd name="connsiteY43" fmla="*/ 3414526 h 3451437"/>
              <a:gd name="connsiteX44" fmla="*/ 1755211 w 4402805"/>
              <a:gd name="connsiteY44" fmla="*/ 3414526 h 3451437"/>
              <a:gd name="connsiteX45" fmla="*/ 1755211 w 4402805"/>
              <a:gd name="connsiteY45" fmla="*/ 3451437 h 3451437"/>
              <a:gd name="connsiteX46" fmla="*/ 1279463 w 4402805"/>
              <a:gd name="connsiteY46" fmla="*/ 3451437 h 3451437"/>
              <a:gd name="connsiteX47" fmla="*/ 907060 w 4402805"/>
              <a:gd name="connsiteY47" fmla="*/ 3078970 h 3451437"/>
              <a:gd name="connsiteX48" fmla="*/ 907060 w 4402805"/>
              <a:gd name="connsiteY48" fmla="*/ 2721362 h 3451437"/>
              <a:gd name="connsiteX49" fmla="*/ 372404 w 4402805"/>
              <a:gd name="connsiteY49" fmla="*/ 2721362 h 3451437"/>
              <a:gd name="connsiteX50" fmla="*/ 0 w 4402805"/>
              <a:gd name="connsiteY50" fmla="*/ 2348895 h 3451437"/>
              <a:gd name="connsiteX51" fmla="*/ 0 w 4402805"/>
              <a:gd name="connsiteY51" fmla="*/ 1744094 h 3451437"/>
              <a:gd name="connsiteX52" fmla="*/ 0 w 4402805"/>
              <a:gd name="connsiteY52" fmla="*/ 1707343 h 3451437"/>
              <a:gd name="connsiteX53" fmla="*/ 0 w 4402805"/>
              <a:gd name="connsiteY53" fmla="*/ 1102543 h 3451437"/>
              <a:gd name="connsiteX54" fmla="*/ 372404 w 4402805"/>
              <a:gd name="connsiteY54" fmla="*/ 730075 h 3451437"/>
              <a:gd name="connsiteX55" fmla="*/ 907060 w 4402805"/>
              <a:gd name="connsiteY55" fmla="*/ 730075 h 3451437"/>
              <a:gd name="connsiteX56" fmla="*/ 907060 w 4402805"/>
              <a:gd name="connsiteY56" fmla="*/ 372468 h 3451437"/>
              <a:gd name="connsiteX57" fmla="*/ 1279463 w 4402805"/>
              <a:gd name="connsiteY57" fmla="*/ 0 h 34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402805" h="3451437">
                <a:moveTo>
                  <a:pt x="2647594" y="0"/>
                </a:moveTo>
                <a:lnTo>
                  <a:pt x="3123342" y="0"/>
                </a:lnTo>
                <a:cubicBezTo>
                  <a:pt x="3329825" y="0"/>
                  <a:pt x="3495746" y="165861"/>
                  <a:pt x="3495746" y="372468"/>
                </a:cubicBezTo>
                <a:lnTo>
                  <a:pt x="3495746" y="730075"/>
                </a:lnTo>
                <a:lnTo>
                  <a:pt x="4030401" y="730075"/>
                </a:lnTo>
                <a:cubicBezTo>
                  <a:pt x="4233216" y="730075"/>
                  <a:pt x="4402805" y="896095"/>
                  <a:pt x="4402805" y="1102543"/>
                </a:cubicBezTo>
                <a:lnTo>
                  <a:pt x="4402805" y="1707343"/>
                </a:lnTo>
                <a:lnTo>
                  <a:pt x="4402805" y="1744094"/>
                </a:lnTo>
                <a:lnTo>
                  <a:pt x="4402805" y="2348895"/>
                </a:lnTo>
                <a:cubicBezTo>
                  <a:pt x="4402805" y="2555342"/>
                  <a:pt x="4236885" y="2721362"/>
                  <a:pt x="4030401" y="2721362"/>
                </a:cubicBezTo>
                <a:lnTo>
                  <a:pt x="3495746" y="2721362"/>
                </a:lnTo>
                <a:lnTo>
                  <a:pt x="3495746" y="3078970"/>
                </a:lnTo>
                <a:cubicBezTo>
                  <a:pt x="3495746" y="3285576"/>
                  <a:pt x="3329825" y="3451437"/>
                  <a:pt x="3123342" y="3451437"/>
                </a:cubicBezTo>
                <a:lnTo>
                  <a:pt x="2647594" y="3451437"/>
                </a:lnTo>
                <a:lnTo>
                  <a:pt x="2647594" y="3414526"/>
                </a:lnTo>
                <a:lnTo>
                  <a:pt x="3123342" y="3414526"/>
                </a:lnTo>
                <a:cubicBezTo>
                  <a:pt x="3307607" y="3414526"/>
                  <a:pt x="3458852" y="3263366"/>
                  <a:pt x="3458852" y="3078970"/>
                </a:cubicBezTo>
                <a:lnTo>
                  <a:pt x="3458852" y="2684451"/>
                </a:lnTo>
                <a:lnTo>
                  <a:pt x="4030401" y="2684451"/>
                </a:lnTo>
                <a:cubicBezTo>
                  <a:pt x="4214667" y="2684451"/>
                  <a:pt x="4365911" y="2533291"/>
                  <a:pt x="4365911" y="2348895"/>
                </a:cubicBezTo>
                <a:lnTo>
                  <a:pt x="4365911" y="1744094"/>
                </a:lnTo>
                <a:lnTo>
                  <a:pt x="4365911" y="1707343"/>
                </a:lnTo>
                <a:lnTo>
                  <a:pt x="4365911" y="1102543"/>
                </a:lnTo>
                <a:cubicBezTo>
                  <a:pt x="4365911" y="918146"/>
                  <a:pt x="4214667" y="766986"/>
                  <a:pt x="4030401" y="766986"/>
                </a:cubicBezTo>
                <a:lnTo>
                  <a:pt x="3458852" y="766986"/>
                </a:lnTo>
                <a:lnTo>
                  <a:pt x="3458852" y="372468"/>
                </a:lnTo>
                <a:cubicBezTo>
                  <a:pt x="3458852" y="188072"/>
                  <a:pt x="3307607" y="36911"/>
                  <a:pt x="3123342" y="36911"/>
                </a:cubicBezTo>
                <a:lnTo>
                  <a:pt x="2647594" y="36911"/>
                </a:lnTo>
                <a:lnTo>
                  <a:pt x="2647594" y="0"/>
                </a:lnTo>
                <a:close/>
                <a:moveTo>
                  <a:pt x="1279463" y="0"/>
                </a:moveTo>
                <a:lnTo>
                  <a:pt x="1755211" y="0"/>
                </a:lnTo>
                <a:lnTo>
                  <a:pt x="1755211" y="36911"/>
                </a:lnTo>
                <a:lnTo>
                  <a:pt x="1279463" y="36911"/>
                </a:lnTo>
                <a:cubicBezTo>
                  <a:pt x="1095198" y="36911"/>
                  <a:pt x="943953" y="188072"/>
                  <a:pt x="943953" y="372468"/>
                </a:cubicBezTo>
                <a:lnTo>
                  <a:pt x="943953" y="766986"/>
                </a:lnTo>
                <a:lnTo>
                  <a:pt x="372404" y="766986"/>
                </a:lnTo>
                <a:cubicBezTo>
                  <a:pt x="188139" y="766986"/>
                  <a:pt x="36894" y="918146"/>
                  <a:pt x="36894" y="1102543"/>
                </a:cubicBezTo>
                <a:lnTo>
                  <a:pt x="36894" y="1707343"/>
                </a:lnTo>
                <a:lnTo>
                  <a:pt x="36894" y="1744094"/>
                </a:lnTo>
                <a:lnTo>
                  <a:pt x="36894" y="2348895"/>
                </a:lnTo>
                <a:cubicBezTo>
                  <a:pt x="36894" y="2533291"/>
                  <a:pt x="188139" y="2684451"/>
                  <a:pt x="372404" y="2684451"/>
                </a:cubicBezTo>
                <a:lnTo>
                  <a:pt x="943953" y="2684451"/>
                </a:lnTo>
                <a:lnTo>
                  <a:pt x="943953" y="3078970"/>
                </a:lnTo>
                <a:cubicBezTo>
                  <a:pt x="943953" y="3263366"/>
                  <a:pt x="1095198" y="3414526"/>
                  <a:pt x="1279463" y="3414526"/>
                </a:cubicBezTo>
                <a:lnTo>
                  <a:pt x="1755211" y="3414526"/>
                </a:lnTo>
                <a:lnTo>
                  <a:pt x="1755211" y="3451437"/>
                </a:lnTo>
                <a:lnTo>
                  <a:pt x="1279463" y="3451437"/>
                </a:lnTo>
                <a:cubicBezTo>
                  <a:pt x="1072980" y="3451437"/>
                  <a:pt x="907060" y="3285576"/>
                  <a:pt x="907060" y="3078970"/>
                </a:cubicBezTo>
                <a:lnTo>
                  <a:pt x="907060" y="2721362"/>
                </a:lnTo>
                <a:lnTo>
                  <a:pt x="372404" y="2721362"/>
                </a:lnTo>
                <a:cubicBezTo>
                  <a:pt x="165921" y="2721362"/>
                  <a:pt x="0" y="2555342"/>
                  <a:pt x="0" y="2348895"/>
                </a:cubicBezTo>
                <a:lnTo>
                  <a:pt x="0" y="1744094"/>
                </a:lnTo>
                <a:lnTo>
                  <a:pt x="0" y="1707343"/>
                </a:lnTo>
                <a:lnTo>
                  <a:pt x="0" y="1102543"/>
                </a:lnTo>
                <a:cubicBezTo>
                  <a:pt x="0" y="896095"/>
                  <a:pt x="165921" y="730075"/>
                  <a:pt x="372404" y="730075"/>
                </a:cubicBezTo>
                <a:lnTo>
                  <a:pt x="907060" y="730075"/>
                </a:lnTo>
                <a:lnTo>
                  <a:pt x="907060" y="372468"/>
                </a:lnTo>
                <a:cubicBezTo>
                  <a:pt x="907060" y="165861"/>
                  <a:pt x="1072980" y="0"/>
                  <a:pt x="12794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5B455204-5FB4-487F-85FA-B06C8CA4E8C9}"/>
              </a:ext>
            </a:extLst>
          </p:cNvPr>
          <p:cNvSpPr/>
          <p:nvPr/>
        </p:nvSpPr>
        <p:spPr>
          <a:xfrm>
            <a:off x="4493808" y="2231155"/>
            <a:ext cx="671113" cy="6711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E4238A0-A617-4BE1-93A4-D14DEFD9E2F2}"/>
              </a:ext>
            </a:extLst>
          </p:cNvPr>
          <p:cNvSpPr/>
          <p:nvPr/>
        </p:nvSpPr>
        <p:spPr>
          <a:xfrm>
            <a:off x="7038139" y="4222371"/>
            <a:ext cx="671116" cy="6711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F0ED903-D954-48B9-80ED-D93045AEDB1E}"/>
              </a:ext>
            </a:extLst>
          </p:cNvPr>
          <p:cNvSpPr/>
          <p:nvPr/>
        </p:nvSpPr>
        <p:spPr>
          <a:xfrm>
            <a:off x="5378793" y="4517365"/>
            <a:ext cx="1460225" cy="146023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628CB24-1723-4511-9341-F06DDBD3B686}"/>
              </a:ext>
            </a:extLst>
          </p:cNvPr>
          <p:cNvSpPr/>
          <p:nvPr/>
        </p:nvSpPr>
        <p:spPr>
          <a:xfrm>
            <a:off x="4493808" y="4222371"/>
            <a:ext cx="671113" cy="6711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5498D0F4-0DF5-4729-8F30-18B4212D2351}"/>
              </a:ext>
            </a:extLst>
          </p:cNvPr>
          <p:cNvSpPr/>
          <p:nvPr/>
        </p:nvSpPr>
        <p:spPr>
          <a:xfrm>
            <a:off x="5378793" y="1124924"/>
            <a:ext cx="1460225" cy="146023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989F0CA2-5A62-4E9A-9D58-8FF1C73BF907}"/>
              </a:ext>
            </a:extLst>
          </p:cNvPr>
          <p:cNvSpPr/>
          <p:nvPr/>
        </p:nvSpPr>
        <p:spPr>
          <a:xfrm>
            <a:off x="7038139" y="2231155"/>
            <a:ext cx="671116" cy="6711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D9D6F1CE-4025-43C2-BE33-60EC21D8D3F5}"/>
              </a:ext>
            </a:extLst>
          </p:cNvPr>
          <p:cNvSpPr/>
          <p:nvPr/>
        </p:nvSpPr>
        <p:spPr>
          <a:xfrm>
            <a:off x="5378793" y="2821145"/>
            <a:ext cx="1460225" cy="146023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177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59CEBDDD-43D5-4FF7-8887-0AE69479B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3349" y="3215704"/>
            <a:ext cx="671113" cy="67111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8072702-A88D-49B3-B3B1-44F090289719}"/>
              </a:ext>
            </a:extLst>
          </p:cNvPr>
          <p:cNvGrpSpPr/>
          <p:nvPr/>
        </p:nvGrpSpPr>
        <p:grpSpPr>
          <a:xfrm>
            <a:off x="8812076" y="1465831"/>
            <a:ext cx="2474051" cy="1474819"/>
            <a:chOff x="8921977" y="1466725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343BF1-A013-4973-BC56-3019DB68CA3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4BD8C2-B718-4DEF-A5AA-B49658C13C7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FF2D7F-BB4A-41BA-9FF2-6E79ED352C83}"/>
              </a:ext>
            </a:extLst>
          </p:cNvPr>
          <p:cNvGrpSpPr/>
          <p:nvPr/>
        </p:nvGrpSpPr>
        <p:grpSpPr>
          <a:xfrm>
            <a:off x="8812076" y="4161871"/>
            <a:ext cx="2474051" cy="1474819"/>
            <a:chOff x="8921977" y="1466725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148E788-396C-46AF-BFC1-EC46B054F94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3ACB61-5494-48D4-87BB-A8A0BF954C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892CE6-7287-4889-AA9B-29CE35E0F604}"/>
              </a:ext>
            </a:extLst>
          </p:cNvPr>
          <p:cNvGrpSpPr/>
          <p:nvPr/>
        </p:nvGrpSpPr>
        <p:grpSpPr>
          <a:xfrm>
            <a:off x="905874" y="1465831"/>
            <a:ext cx="2474051" cy="1474819"/>
            <a:chOff x="8921977" y="1466725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EB56859-98D8-486E-93BA-D7686C53F7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8892ED-8059-40F1-B911-2316CD7FA1C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44F3F0-CA13-44A1-9AF7-A92C29F187F1}"/>
              </a:ext>
            </a:extLst>
          </p:cNvPr>
          <p:cNvGrpSpPr/>
          <p:nvPr/>
        </p:nvGrpSpPr>
        <p:grpSpPr>
          <a:xfrm>
            <a:off x="905874" y="4161871"/>
            <a:ext cx="2474051" cy="1474819"/>
            <a:chOff x="8921977" y="1466725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AA69F-2FD5-403B-B6D9-668E12618D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CF0F5B9-CFAB-40CF-B819-9A3DB2FD17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14A219C4-6429-4048-AC9F-14C3A1904AA0}"/>
              </a:ext>
            </a:extLst>
          </p:cNvPr>
          <p:cNvSpPr/>
          <p:nvPr/>
        </p:nvSpPr>
        <p:spPr>
          <a:xfrm>
            <a:off x="2871336" y="3153014"/>
            <a:ext cx="2098154" cy="83336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6ED728-9338-4F27-B332-69F6A972A06E}"/>
              </a:ext>
            </a:extLst>
          </p:cNvPr>
          <p:cNvSpPr/>
          <p:nvPr/>
        </p:nvSpPr>
        <p:spPr>
          <a:xfrm>
            <a:off x="7222511" y="3153014"/>
            <a:ext cx="2098154" cy="83336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grpSp>
        <p:nvGrpSpPr>
          <p:cNvPr id="3" name="Graphic 14" descr="Bullseye">
            <a:extLst>
              <a:ext uri="{FF2B5EF4-FFF2-40B4-BE49-F238E27FC236}">
                <a16:creationId xmlns:a16="http://schemas.microsoft.com/office/drawing/2014/main" id="{52662480-CC57-48F6-AB6C-9E43E60AEE54}"/>
              </a:ext>
            </a:extLst>
          </p:cNvPr>
          <p:cNvGrpSpPr/>
          <p:nvPr/>
        </p:nvGrpSpPr>
        <p:grpSpPr>
          <a:xfrm>
            <a:off x="4659228" y="2388054"/>
            <a:ext cx="348796" cy="348794"/>
            <a:chOff x="4659228" y="2388054"/>
            <a:chExt cx="348796" cy="348794"/>
          </a:xfrm>
          <a:solidFill>
            <a:srgbClr val="262626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A9E91CC-12E7-4CA6-B7B6-82F7083BB436}"/>
                </a:ext>
              </a:extLst>
            </p:cNvPr>
            <p:cNvSpPr/>
            <p:nvPr/>
          </p:nvSpPr>
          <p:spPr>
            <a:xfrm>
              <a:off x="4659228" y="2410360"/>
              <a:ext cx="326463" cy="326489"/>
            </a:xfrm>
            <a:custGeom>
              <a:avLst/>
              <a:gdLst>
                <a:gd name="connsiteX0" fmla="*/ 293411 w 326463"/>
                <a:gd name="connsiteY0" fmla="*/ 80423 h 326489"/>
                <a:gd name="connsiteX1" fmla="*/ 246067 w 326463"/>
                <a:gd name="connsiteY1" fmla="*/ 293463 h 326489"/>
                <a:gd name="connsiteX2" fmla="*/ 33027 w 326463"/>
                <a:gd name="connsiteY2" fmla="*/ 246118 h 326489"/>
                <a:gd name="connsiteX3" fmla="*/ 80371 w 326463"/>
                <a:gd name="connsiteY3" fmla="*/ 33078 h 326489"/>
                <a:gd name="connsiteX4" fmla="*/ 246067 w 326463"/>
                <a:gd name="connsiteY4" fmla="*/ 33078 h 326489"/>
                <a:gd name="connsiteX5" fmla="*/ 246067 w 326463"/>
                <a:gd name="connsiteY5" fmla="*/ 22600 h 326489"/>
                <a:gd name="connsiteX6" fmla="*/ 22600 w 326463"/>
                <a:gd name="connsiteY6" fmla="*/ 80423 h 326489"/>
                <a:gd name="connsiteX7" fmla="*/ 80423 w 326463"/>
                <a:gd name="connsiteY7" fmla="*/ 303890 h 326489"/>
                <a:gd name="connsiteX8" fmla="*/ 303890 w 326463"/>
                <a:gd name="connsiteY8" fmla="*/ 246066 h 326489"/>
                <a:gd name="connsiteX9" fmla="*/ 303890 w 326463"/>
                <a:gd name="connsiteY9" fmla="*/ 80423 h 326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6463" h="326489">
                  <a:moveTo>
                    <a:pt x="293411" y="80423"/>
                  </a:moveTo>
                  <a:cubicBezTo>
                    <a:pt x="339167" y="152326"/>
                    <a:pt x="317970" y="247708"/>
                    <a:pt x="246067" y="293463"/>
                  </a:cubicBezTo>
                  <a:cubicBezTo>
                    <a:pt x="174163" y="339219"/>
                    <a:pt x="78782" y="318022"/>
                    <a:pt x="33027" y="246118"/>
                  </a:cubicBezTo>
                  <a:cubicBezTo>
                    <a:pt x="-12729" y="174215"/>
                    <a:pt x="8468" y="78834"/>
                    <a:pt x="80371" y="33078"/>
                  </a:cubicBezTo>
                  <a:cubicBezTo>
                    <a:pt x="130920" y="912"/>
                    <a:pt x="195518" y="912"/>
                    <a:pt x="246067" y="33078"/>
                  </a:cubicBezTo>
                  <a:lnTo>
                    <a:pt x="246067" y="22600"/>
                  </a:lnTo>
                  <a:cubicBezTo>
                    <a:pt x="168391" y="-23141"/>
                    <a:pt x="68341" y="2747"/>
                    <a:pt x="22600" y="80423"/>
                  </a:cubicBezTo>
                  <a:cubicBezTo>
                    <a:pt x="-23141" y="158099"/>
                    <a:pt x="2747" y="258149"/>
                    <a:pt x="80423" y="303890"/>
                  </a:cubicBezTo>
                  <a:cubicBezTo>
                    <a:pt x="158099" y="349631"/>
                    <a:pt x="258148" y="323743"/>
                    <a:pt x="303890" y="246066"/>
                  </a:cubicBezTo>
                  <a:cubicBezTo>
                    <a:pt x="333989" y="194954"/>
                    <a:pt x="333989" y="131536"/>
                    <a:pt x="303890" y="8042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9121CFF-C9A1-4076-8CCD-BCCEEC48BB5C}"/>
                </a:ext>
              </a:extLst>
            </p:cNvPr>
            <p:cNvSpPr/>
            <p:nvPr/>
          </p:nvSpPr>
          <p:spPr>
            <a:xfrm>
              <a:off x="4717363" y="2468441"/>
              <a:ext cx="210264" cy="210272"/>
            </a:xfrm>
            <a:custGeom>
              <a:avLst/>
              <a:gdLst>
                <a:gd name="connsiteX0" fmla="*/ 165755 w 210264"/>
                <a:gd name="connsiteY0" fmla="*/ 19246 h 210272"/>
                <a:gd name="connsiteX1" fmla="*/ 19246 w 210264"/>
                <a:gd name="connsiteY1" fmla="*/ 44517 h 210272"/>
                <a:gd name="connsiteX2" fmla="*/ 44517 w 210264"/>
                <a:gd name="connsiteY2" fmla="*/ 191027 h 210272"/>
                <a:gd name="connsiteX3" fmla="*/ 191027 w 210264"/>
                <a:gd name="connsiteY3" fmla="*/ 165755 h 210272"/>
                <a:gd name="connsiteX4" fmla="*/ 191027 w 210264"/>
                <a:gd name="connsiteY4" fmla="*/ 44517 h 210272"/>
                <a:gd name="connsiteX5" fmla="*/ 184613 w 210264"/>
                <a:gd name="connsiteY5" fmla="*/ 50927 h 210272"/>
                <a:gd name="connsiteX6" fmla="*/ 159346 w 210264"/>
                <a:gd name="connsiteY6" fmla="*/ 184568 h 210272"/>
                <a:gd name="connsiteX7" fmla="*/ 25705 w 210264"/>
                <a:gd name="connsiteY7" fmla="*/ 159301 h 210272"/>
                <a:gd name="connsiteX8" fmla="*/ 50972 w 210264"/>
                <a:gd name="connsiteY8" fmla="*/ 25660 h 210272"/>
                <a:gd name="connsiteX9" fmla="*/ 159346 w 210264"/>
                <a:gd name="connsiteY9" fmla="*/ 25660 h 21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264" h="210272">
                  <a:moveTo>
                    <a:pt x="165755" y="19246"/>
                  </a:moveTo>
                  <a:cubicBezTo>
                    <a:pt x="118320" y="-14233"/>
                    <a:pt x="52725" y="-2919"/>
                    <a:pt x="19246" y="44517"/>
                  </a:cubicBezTo>
                  <a:cubicBezTo>
                    <a:pt x="-14233" y="91953"/>
                    <a:pt x="-2919" y="157548"/>
                    <a:pt x="44517" y="191027"/>
                  </a:cubicBezTo>
                  <a:cubicBezTo>
                    <a:pt x="91953" y="224506"/>
                    <a:pt x="157548" y="213192"/>
                    <a:pt x="191027" y="165755"/>
                  </a:cubicBezTo>
                  <a:cubicBezTo>
                    <a:pt x="216677" y="129413"/>
                    <a:pt x="216677" y="80860"/>
                    <a:pt x="191027" y="44517"/>
                  </a:cubicBezTo>
                  <a:lnTo>
                    <a:pt x="184613" y="50927"/>
                  </a:lnTo>
                  <a:cubicBezTo>
                    <a:pt x="214540" y="94808"/>
                    <a:pt x="203227" y="154641"/>
                    <a:pt x="159346" y="184568"/>
                  </a:cubicBezTo>
                  <a:cubicBezTo>
                    <a:pt x="115465" y="214494"/>
                    <a:pt x="55632" y="203182"/>
                    <a:pt x="25705" y="159301"/>
                  </a:cubicBezTo>
                  <a:cubicBezTo>
                    <a:pt x="-4221" y="115419"/>
                    <a:pt x="7091" y="55587"/>
                    <a:pt x="50972" y="25660"/>
                  </a:cubicBezTo>
                  <a:cubicBezTo>
                    <a:pt x="83658" y="3368"/>
                    <a:pt x="126660" y="3368"/>
                    <a:pt x="159346" y="2566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1545180-5D84-4EDF-9A5D-64FC6187DF6B}"/>
                </a:ext>
              </a:extLst>
            </p:cNvPr>
            <p:cNvSpPr/>
            <p:nvPr/>
          </p:nvSpPr>
          <p:spPr>
            <a:xfrm>
              <a:off x="4775665" y="2526502"/>
              <a:ext cx="93897" cy="93910"/>
            </a:xfrm>
            <a:custGeom>
              <a:avLst/>
              <a:gdLst>
                <a:gd name="connsiteX0" fmla="*/ 46999 w 93897"/>
                <a:gd name="connsiteY0" fmla="*/ 8946 h 93910"/>
                <a:gd name="connsiteX1" fmla="*/ 58045 w 93897"/>
                <a:gd name="connsiteY1" fmla="*/ 10594 h 93910"/>
                <a:gd name="connsiteX2" fmla="*/ 65017 w 93897"/>
                <a:gd name="connsiteY2" fmla="*/ 3626 h 93910"/>
                <a:gd name="connsiteX3" fmla="*/ 3626 w 93897"/>
                <a:gd name="connsiteY3" fmla="*/ 28893 h 93910"/>
                <a:gd name="connsiteX4" fmla="*/ 28893 w 93897"/>
                <a:gd name="connsiteY4" fmla="*/ 90284 h 93910"/>
                <a:gd name="connsiteX5" fmla="*/ 90284 w 93897"/>
                <a:gd name="connsiteY5" fmla="*/ 65017 h 93910"/>
                <a:gd name="connsiteX6" fmla="*/ 90284 w 93897"/>
                <a:gd name="connsiteY6" fmla="*/ 28893 h 93910"/>
                <a:gd name="connsiteX7" fmla="*/ 83316 w 93897"/>
                <a:gd name="connsiteY7" fmla="*/ 35865 h 93910"/>
                <a:gd name="connsiteX8" fmla="*/ 58039 w 93897"/>
                <a:gd name="connsiteY8" fmla="*/ 83234 h 93910"/>
                <a:gd name="connsiteX9" fmla="*/ 10671 w 93897"/>
                <a:gd name="connsiteY9" fmla="*/ 57957 h 93910"/>
                <a:gd name="connsiteX10" fmla="*/ 35948 w 93897"/>
                <a:gd name="connsiteY10" fmla="*/ 10588 h 93910"/>
                <a:gd name="connsiteX11" fmla="*/ 46999 w 93897"/>
                <a:gd name="connsiteY11" fmla="*/ 8946 h 9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897" h="93910">
                  <a:moveTo>
                    <a:pt x="46999" y="8946"/>
                  </a:moveTo>
                  <a:cubicBezTo>
                    <a:pt x="50742" y="8947"/>
                    <a:pt x="54464" y="9502"/>
                    <a:pt x="58045" y="10594"/>
                  </a:cubicBezTo>
                  <a:lnTo>
                    <a:pt x="65017" y="3626"/>
                  </a:lnTo>
                  <a:cubicBezTo>
                    <a:pt x="41087" y="-6349"/>
                    <a:pt x="13601" y="4963"/>
                    <a:pt x="3626" y="28893"/>
                  </a:cubicBezTo>
                  <a:cubicBezTo>
                    <a:pt x="-6349" y="52823"/>
                    <a:pt x="4963" y="80309"/>
                    <a:pt x="28893" y="90284"/>
                  </a:cubicBezTo>
                  <a:cubicBezTo>
                    <a:pt x="52823" y="100259"/>
                    <a:pt x="80308" y="88947"/>
                    <a:pt x="90284" y="65017"/>
                  </a:cubicBezTo>
                  <a:cubicBezTo>
                    <a:pt x="95102" y="53458"/>
                    <a:pt x="95102" y="40452"/>
                    <a:pt x="90284" y="28893"/>
                  </a:cubicBezTo>
                  <a:lnTo>
                    <a:pt x="83316" y="35865"/>
                  </a:lnTo>
                  <a:cubicBezTo>
                    <a:pt x="89417" y="55926"/>
                    <a:pt x="78099" y="77133"/>
                    <a:pt x="58039" y="83234"/>
                  </a:cubicBezTo>
                  <a:cubicBezTo>
                    <a:pt x="37979" y="89334"/>
                    <a:pt x="16771" y="78017"/>
                    <a:pt x="10671" y="57957"/>
                  </a:cubicBezTo>
                  <a:cubicBezTo>
                    <a:pt x="4570" y="37896"/>
                    <a:pt x="15887" y="16688"/>
                    <a:pt x="35948" y="10588"/>
                  </a:cubicBezTo>
                  <a:cubicBezTo>
                    <a:pt x="39530" y="9499"/>
                    <a:pt x="43254" y="8945"/>
                    <a:pt x="46999" y="894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CFA2423-0379-4D75-8C35-6EE38A6F5C5B}"/>
                </a:ext>
              </a:extLst>
            </p:cNvPr>
            <p:cNvSpPr/>
            <p:nvPr/>
          </p:nvSpPr>
          <p:spPr>
            <a:xfrm>
              <a:off x="4818143" y="2388054"/>
              <a:ext cx="189881" cy="189879"/>
            </a:xfrm>
            <a:custGeom>
              <a:avLst/>
              <a:gdLst>
                <a:gd name="connsiteX0" fmla="*/ 189541 w 189881"/>
                <a:gd name="connsiteY0" fmla="*/ 42953 h 189879"/>
                <a:gd name="connsiteX1" fmla="*/ 185414 w 189881"/>
                <a:gd name="connsiteY1" fmla="*/ 40197 h 189879"/>
                <a:gd name="connsiteX2" fmla="*/ 149682 w 189881"/>
                <a:gd name="connsiteY2" fmla="*/ 40197 h 189879"/>
                <a:gd name="connsiteX3" fmla="*/ 149682 w 189881"/>
                <a:gd name="connsiteY3" fmla="*/ 4466 h 189879"/>
                <a:gd name="connsiteX4" fmla="*/ 145215 w 189881"/>
                <a:gd name="connsiteY4" fmla="*/ 0 h 189879"/>
                <a:gd name="connsiteX5" fmla="*/ 142058 w 189881"/>
                <a:gd name="connsiteY5" fmla="*/ 1308 h 189879"/>
                <a:gd name="connsiteX6" fmla="*/ 101860 w 189881"/>
                <a:gd name="connsiteY6" fmla="*/ 41506 h 189879"/>
                <a:gd name="connsiteX7" fmla="*/ 100551 w 189881"/>
                <a:gd name="connsiteY7" fmla="*/ 44664 h 189879"/>
                <a:gd name="connsiteX8" fmla="*/ 100551 w 189881"/>
                <a:gd name="connsiteY8" fmla="*/ 83013 h 189879"/>
                <a:gd name="connsiteX9" fmla="*/ 1364 w 189881"/>
                <a:gd name="connsiteY9" fmla="*/ 182201 h 189879"/>
                <a:gd name="connsiteX10" fmla="*/ 1254 w 189881"/>
                <a:gd name="connsiteY10" fmla="*/ 188516 h 189879"/>
                <a:gd name="connsiteX11" fmla="*/ 7569 w 189881"/>
                <a:gd name="connsiteY11" fmla="*/ 188626 h 189879"/>
                <a:gd name="connsiteX12" fmla="*/ 7679 w 189881"/>
                <a:gd name="connsiteY12" fmla="*/ 188516 h 189879"/>
                <a:gd name="connsiteX13" fmla="*/ 106867 w 189881"/>
                <a:gd name="connsiteY13" fmla="*/ 89329 h 189879"/>
                <a:gd name="connsiteX14" fmla="*/ 145216 w 189881"/>
                <a:gd name="connsiteY14" fmla="*/ 89329 h 189879"/>
                <a:gd name="connsiteX15" fmla="*/ 148374 w 189881"/>
                <a:gd name="connsiteY15" fmla="*/ 88020 h 189879"/>
                <a:gd name="connsiteX16" fmla="*/ 188572 w 189881"/>
                <a:gd name="connsiteY16" fmla="*/ 47822 h 189879"/>
                <a:gd name="connsiteX17" fmla="*/ 189541 w 189881"/>
                <a:gd name="connsiteY17" fmla="*/ 42953 h 189879"/>
                <a:gd name="connsiteX18" fmla="*/ 109484 w 189881"/>
                <a:gd name="connsiteY18" fmla="*/ 46513 h 189879"/>
                <a:gd name="connsiteX19" fmla="*/ 140674 w 189881"/>
                <a:gd name="connsiteY19" fmla="*/ 15324 h 189879"/>
                <a:gd name="connsiteX20" fmla="*/ 140749 w 189881"/>
                <a:gd name="connsiteY20" fmla="*/ 15355 h 189879"/>
                <a:gd name="connsiteX21" fmla="*/ 140749 w 189881"/>
                <a:gd name="connsiteY21" fmla="*/ 42815 h 189879"/>
                <a:gd name="connsiteX22" fmla="*/ 109484 w 189881"/>
                <a:gd name="connsiteY22" fmla="*/ 74080 h 189879"/>
                <a:gd name="connsiteX23" fmla="*/ 143367 w 189881"/>
                <a:gd name="connsiteY23" fmla="*/ 80396 h 189879"/>
                <a:gd name="connsiteX24" fmla="*/ 115800 w 189881"/>
                <a:gd name="connsiteY24" fmla="*/ 80396 h 189879"/>
                <a:gd name="connsiteX25" fmla="*/ 147065 w 189881"/>
                <a:gd name="connsiteY25" fmla="*/ 49130 h 189879"/>
                <a:gd name="connsiteX26" fmla="*/ 174525 w 189881"/>
                <a:gd name="connsiteY26" fmla="*/ 49130 h 189879"/>
                <a:gd name="connsiteX27" fmla="*/ 174556 w 189881"/>
                <a:gd name="connsiteY27" fmla="*/ 49206 h 18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9881" h="189879">
                  <a:moveTo>
                    <a:pt x="189541" y="42953"/>
                  </a:moveTo>
                  <a:cubicBezTo>
                    <a:pt x="188850" y="41285"/>
                    <a:pt x="187221" y="40197"/>
                    <a:pt x="185414" y="40197"/>
                  </a:cubicBezTo>
                  <a:lnTo>
                    <a:pt x="149682" y="40197"/>
                  </a:lnTo>
                  <a:lnTo>
                    <a:pt x="149682" y="4466"/>
                  </a:lnTo>
                  <a:cubicBezTo>
                    <a:pt x="149682" y="1999"/>
                    <a:pt x="147682" y="0"/>
                    <a:pt x="145215" y="0"/>
                  </a:cubicBezTo>
                  <a:cubicBezTo>
                    <a:pt x="144031" y="0"/>
                    <a:pt x="142896" y="471"/>
                    <a:pt x="142058" y="1308"/>
                  </a:cubicBezTo>
                  <a:lnTo>
                    <a:pt x="101860" y="41506"/>
                  </a:lnTo>
                  <a:cubicBezTo>
                    <a:pt x="101022" y="42344"/>
                    <a:pt x="100552" y="43479"/>
                    <a:pt x="100551" y="44664"/>
                  </a:cubicBezTo>
                  <a:lnTo>
                    <a:pt x="100551" y="83013"/>
                  </a:lnTo>
                  <a:lnTo>
                    <a:pt x="1364" y="182201"/>
                  </a:lnTo>
                  <a:cubicBezTo>
                    <a:pt x="-411" y="183914"/>
                    <a:pt x="-460" y="186742"/>
                    <a:pt x="1254" y="188516"/>
                  </a:cubicBezTo>
                  <a:cubicBezTo>
                    <a:pt x="2968" y="190291"/>
                    <a:pt x="5795" y="190340"/>
                    <a:pt x="7569" y="188626"/>
                  </a:cubicBezTo>
                  <a:cubicBezTo>
                    <a:pt x="7607" y="188590"/>
                    <a:pt x="7644" y="188553"/>
                    <a:pt x="7679" y="188516"/>
                  </a:cubicBezTo>
                  <a:lnTo>
                    <a:pt x="106867" y="89329"/>
                  </a:lnTo>
                  <a:lnTo>
                    <a:pt x="145216" y="89329"/>
                  </a:lnTo>
                  <a:cubicBezTo>
                    <a:pt x="146400" y="89328"/>
                    <a:pt x="147536" y="88858"/>
                    <a:pt x="148374" y="88020"/>
                  </a:cubicBezTo>
                  <a:lnTo>
                    <a:pt x="188572" y="47822"/>
                  </a:lnTo>
                  <a:cubicBezTo>
                    <a:pt x="189851" y="46544"/>
                    <a:pt x="190233" y="44623"/>
                    <a:pt x="189541" y="42953"/>
                  </a:cubicBezTo>
                  <a:close/>
                  <a:moveTo>
                    <a:pt x="109484" y="46513"/>
                  </a:moveTo>
                  <a:lnTo>
                    <a:pt x="140674" y="15324"/>
                  </a:lnTo>
                  <a:cubicBezTo>
                    <a:pt x="140714" y="15283"/>
                    <a:pt x="140749" y="15297"/>
                    <a:pt x="140749" y="15355"/>
                  </a:cubicBezTo>
                  <a:lnTo>
                    <a:pt x="140749" y="42815"/>
                  </a:lnTo>
                  <a:lnTo>
                    <a:pt x="109484" y="74080"/>
                  </a:lnTo>
                  <a:close/>
                  <a:moveTo>
                    <a:pt x="143367" y="80396"/>
                  </a:moveTo>
                  <a:lnTo>
                    <a:pt x="115800" y="80396"/>
                  </a:lnTo>
                  <a:lnTo>
                    <a:pt x="147065" y="49130"/>
                  </a:lnTo>
                  <a:lnTo>
                    <a:pt x="174525" y="49130"/>
                  </a:lnTo>
                  <a:cubicBezTo>
                    <a:pt x="174583" y="49130"/>
                    <a:pt x="174597" y="49166"/>
                    <a:pt x="174556" y="4920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16" descr="Research">
            <a:extLst>
              <a:ext uri="{FF2B5EF4-FFF2-40B4-BE49-F238E27FC236}">
                <a16:creationId xmlns:a16="http://schemas.microsoft.com/office/drawing/2014/main" id="{3C6F80F4-780E-43CF-BAEA-EFF1A67BBD5A}"/>
              </a:ext>
            </a:extLst>
          </p:cNvPr>
          <p:cNvSpPr/>
          <p:nvPr/>
        </p:nvSpPr>
        <p:spPr>
          <a:xfrm>
            <a:off x="7197182" y="2393085"/>
            <a:ext cx="350738" cy="350022"/>
          </a:xfrm>
          <a:custGeom>
            <a:avLst/>
            <a:gdLst>
              <a:gd name="connsiteX0" fmla="*/ 343588 w 350738"/>
              <a:gd name="connsiteY0" fmla="*/ 298775 h 350022"/>
              <a:gd name="connsiteX1" fmla="*/ 280803 w 350738"/>
              <a:gd name="connsiteY1" fmla="*/ 235882 h 350022"/>
              <a:gd name="connsiteX2" fmla="*/ 242927 w 350738"/>
              <a:gd name="connsiteY2" fmla="*/ 235882 h 350022"/>
              <a:gd name="connsiteX3" fmla="*/ 224337 w 350738"/>
              <a:gd name="connsiteY3" fmla="*/ 217292 h 350022"/>
              <a:gd name="connsiteX4" fmla="*/ 217292 w 350738"/>
              <a:gd name="connsiteY4" fmla="*/ 34443 h 350022"/>
              <a:gd name="connsiteX5" fmla="*/ 34444 w 350738"/>
              <a:gd name="connsiteY5" fmla="*/ 41488 h 350022"/>
              <a:gd name="connsiteX6" fmla="*/ 41488 w 350738"/>
              <a:gd name="connsiteY6" fmla="*/ 224337 h 350022"/>
              <a:gd name="connsiteX7" fmla="*/ 218026 w 350738"/>
              <a:gd name="connsiteY7" fmla="*/ 223653 h 350022"/>
              <a:gd name="connsiteX8" fmla="*/ 236607 w 350738"/>
              <a:gd name="connsiteY8" fmla="*/ 242238 h 350022"/>
              <a:gd name="connsiteX9" fmla="*/ 229568 w 350738"/>
              <a:gd name="connsiteY9" fmla="*/ 259635 h 350022"/>
              <a:gd name="connsiteX10" fmla="*/ 236580 w 350738"/>
              <a:gd name="connsiteY10" fmla="*/ 280002 h 350022"/>
              <a:gd name="connsiteX11" fmla="*/ 299343 w 350738"/>
              <a:gd name="connsiteY11" fmla="*/ 342872 h 350022"/>
              <a:gd name="connsiteX12" fmla="*/ 317254 w 350738"/>
              <a:gd name="connsiteY12" fmla="*/ 350019 h 350022"/>
              <a:gd name="connsiteX13" fmla="*/ 340551 w 350738"/>
              <a:gd name="connsiteY13" fmla="*/ 339974 h 350022"/>
              <a:gd name="connsiteX14" fmla="*/ 350583 w 350738"/>
              <a:gd name="connsiteY14" fmla="*/ 319155 h 350022"/>
              <a:gd name="connsiteX15" fmla="*/ 343588 w 350738"/>
              <a:gd name="connsiteY15" fmla="*/ 298775 h 350022"/>
              <a:gd name="connsiteX16" fmla="*/ 44396 w 350738"/>
              <a:gd name="connsiteY16" fmla="*/ 43689 h 350022"/>
              <a:gd name="connsiteX17" fmla="*/ 151020 w 350738"/>
              <a:gd name="connsiteY17" fmla="*/ 10190 h 350022"/>
              <a:gd name="connsiteX18" fmla="*/ 197663 w 350738"/>
              <a:gd name="connsiteY18" fmla="*/ 29285 h 350022"/>
              <a:gd name="connsiteX19" fmla="*/ 250212 w 350738"/>
              <a:gd name="connsiteY19" fmla="*/ 128963 h 350022"/>
              <a:gd name="connsiteX20" fmla="*/ 203313 w 350738"/>
              <a:gd name="connsiteY20" fmla="*/ 128963 h 350022"/>
              <a:gd name="connsiteX21" fmla="*/ 199923 w 350738"/>
              <a:gd name="connsiteY21" fmla="*/ 130522 h 350022"/>
              <a:gd name="connsiteX22" fmla="*/ 178699 w 350738"/>
              <a:gd name="connsiteY22" fmla="*/ 155284 h 350022"/>
              <a:gd name="connsiteX23" fmla="*/ 178637 w 350738"/>
              <a:gd name="connsiteY23" fmla="*/ 155298 h 350022"/>
              <a:gd name="connsiteX24" fmla="*/ 178623 w 350738"/>
              <a:gd name="connsiteY24" fmla="*/ 155284 h 350022"/>
              <a:gd name="connsiteX25" fmla="*/ 162963 w 350738"/>
              <a:gd name="connsiteY25" fmla="*/ 96545 h 350022"/>
              <a:gd name="connsiteX26" fmla="*/ 157496 w 350738"/>
              <a:gd name="connsiteY26" fmla="*/ 93381 h 350022"/>
              <a:gd name="connsiteX27" fmla="*/ 154477 w 350738"/>
              <a:gd name="connsiteY27" fmla="*/ 96099 h 350022"/>
              <a:gd name="connsiteX28" fmla="*/ 121831 w 350738"/>
              <a:gd name="connsiteY28" fmla="*/ 180515 h 350022"/>
              <a:gd name="connsiteX29" fmla="*/ 121775 w 350738"/>
              <a:gd name="connsiteY29" fmla="*/ 180544 h 350022"/>
              <a:gd name="connsiteX30" fmla="*/ 121746 w 350738"/>
              <a:gd name="connsiteY30" fmla="*/ 180515 h 350022"/>
              <a:gd name="connsiteX31" fmla="*/ 100508 w 350738"/>
              <a:gd name="connsiteY31" fmla="*/ 65619 h 350022"/>
              <a:gd name="connsiteX32" fmla="*/ 95303 w 350738"/>
              <a:gd name="connsiteY32" fmla="*/ 62041 h 350022"/>
              <a:gd name="connsiteX33" fmla="*/ 91879 w 350738"/>
              <a:gd name="connsiteY33" fmla="*/ 65021 h 350022"/>
              <a:gd name="connsiteX34" fmla="*/ 70565 w 350738"/>
              <a:gd name="connsiteY34" fmla="*/ 128963 h 350022"/>
              <a:gd name="connsiteX35" fmla="*/ 9128 w 350738"/>
              <a:gd name="connsiteY35" fmla="*/ 128963 h 350022"/>
              <a:gd name="connsiteX36" fmla="*/ 44396 w 350738"/>
              <a:gd name="connsiteY36" fmla="*/ 43689 h 350022"/>
              <a:gd name="connsiteX37" fmla="*/ 62932 w 350738"/>
              <a:gd name="connsiteY37" fmla="*/ 229495 h 350022"/>
              <a:gd name="connsiteX38" fmla="*/ 9495 w 350738"/>
              <a:gd name="connsiteY38" fmla="*/ 137896 h 350022"/>
              <a:gd name="connsiteX39" fmla="*/ 73785 w 350738"/>
              <a:gd name="connsiteY39" fmla="*/ 137896 h 350022"/>
              <a:gd name="connsiteX40" fmla="*/ 78024 w 350738"/>
              <a:gd name="connsiteY40" fmla="*/ 134841 h 350022"/>
              <a:gd name="connsiteX41" fmla="*/ 94822 w 350738"/>
              <a:gd name="connsiteY41" fmla="*/ 84446 h 350022"/>
              <a:gd name="connsiteX42" fmla="*/ 94879 w 350738"/>
              <a:gd name="connsiteY42" fmla="*/ 84417 h 350022"/>
              <a:gd name="connsiteX43" fmla="*/ 94907 w 350738"/>
              <a:gd name="connsiteY43" fmla="*/ 84446 h 350022"/>
              <a:gd name="connsiteX44" fmla="*/ 115864 w 350738"/>
              <a:gd name="connsiteY44" fmla="*/ 197778 h 350022"/>
              <a:gd name="connsiteX45" fmla="*/ 119844 w 350738"/>
              <a:gd name="connsiteY45" fmla="*/ 201414 h 350022"/>
              <a:gd name="connsiteX46" fmla="*/ 120259 w 350738"/>
              <a:gd name="connsiteY46" fmla="*/ 201414 h 350022"/>
              <a:gd name="connsiteX47" fmla="*/ 124422 w 350738"/>
              <a:gd name="connsiteY47" fmla="*/ 198560 h 350022"/>
              <a:gd name="connsiteX48" fmla="*/ 157818 w 350738"/>
              <a:gd name="connsiteY48" fmla="*/ 112205 h 350022"/>
              <a:gd name="connsiteX49" fmla="*/ 157874 w 350738"/>
              <a:gd name="connsiteY49" fmla="*/ 112176 h 350022"/>
              <a:gd name="connsiteX50" fmla="*/ 157903 w 350738"/>
              <a:gd name="connsiteY50" fmla="*/ 112205 h 350022"/>
              <a:gd name="connsiteX51" fmla="*/ 172195 w 350738"/>
              <a:gd name="connsiteY51" fmla="*/ 165803 h 350022"/>
              <a:gd name="connsiteX52" fmla="*/ 177664 w 350738"/>
              <a:gd name="connsiteY52" fmla="*/ 168965 h 350022"/>
              <a:gd name="connsiteX53" fmla="*/ 179900 w 350738"/>
              <a:gd name="connsiteY53" fmla="*/ 167558 h 350022"/>
              <a:gd name="connsiteX54" fmla="*/ 205368 w 350738"/>
              <a:gd name="connsiteY54" fmla="*/ 137896 h 350022"/>
              <a:gd name="connsiteX55" fmla="*/ 249845 w 350738"/>
              <a:gd name="connsiteY55" fmla="*/ 137896 h 350022"/>
              <a:gd name="connsiteX56" fmla="*/ 120800 w 350738"/>
              <a:gd name="connsiteY56" fmla="*/ 249306 h 350022"/>
              <a:gd name="connsiteX57" fmla="*/ 108539 w 350738"/>
              <a:gd name="connsiteY57" fmla="*/ 247772 h 350022"/>
              <a:gd name="connsiteX58" fmla="*/ 62932 w 350738"/>
              <a:gd name="connsiteY58" fmla="*/ 229495 h 350022"/>
              <a:gd name="connsiteX59" fmla="*/ 334262 w 350738"/>
              <a:gd name="connsiteY59" fmla="*/ 333631 h 350022"/>
              <a:gd name="connsiteX60" fmla="*/ 305677 w 350738"/>
              <a:gd name="connsiteY60" fmla="*/ 336561 h 350022"/>
              <a:gd name="connsiteX61" fmla="*/ 242900 w 350738"/>
              <a:gd name="connsiteY61" fmla="*/ 273677 h 350022"/>
              <a:gd name="connsiteX62" fmla="*/ 238469 w 350738"/>
              <a:gd name="connsiteY62" fmla="*/ 260394 h 350022"/>
              <a:gd name="connsiteX63" fmla="*/ 245901 w 350738"/>
              <a:gd name="connsiteY63" fmla="*/ 245132 h 350022"/>
              <a:gd name="connsiteX64" fmla="*/ 274487 w 350738"/>
              <a:gd name="connsiteY64" fmla="*/ 242202 h 350022"/>
              <a:gd name="connsiteX65" fmla="*/ 337268 w 350738"/>
              <a:gd name="connsiteY65" fmla="*/ 305086 h 350022"/>
              <a:gd name="connsiteX66" fmla="*/ 341699 w 350738"/>
              <a:gd name="connsiteY66" fmla="*/ 318369 h 350022"/>
              <a:gd name="connsiteX67" fmla="*/ 334262 w 350738"/>
              <a:gd name="connsiteY67" fmla="*/ 333631 h 35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50738" h="350022">
                <a:moveTo>
                  <a:pt x="343588" y="298775"/>
                </a:moveTo>
                <a:lnTo>
                  <a:pt x="280803" y="235882"/>
                </a:lnTo>
                <a:cubicBezTo>
                  <a:pt x="271191" y="226252"/>
                  <a:pt x="254960" y="226538"/>
                  <a:pt x="242927" y="235882"/>
                </a:cubicBezTo>
                <a:lnTo>
                  <a:pt x="224337" y="217292"/>
                </a:lnTo>
                <a:cubicBezTo>
                  <a:pt x="272884" y="164855"/>
                  <a:pt x="269730" y="82990"/>
                  <a:pt x="217292" y="34443"/>
                </a:cubicBezTo>
                <a:cubicBezTo>
                  <a:pt x="164855" y="-14104"/>
                  <a:pt x="82990" y="-10950"/>
                  <a:pt x="34444" y="41488"/>
                </a:cubicBezTo>
                <a:cubicBezTo>
                  <a:pt x="-14104" y="93926"/>
                  <a:pt x="-10950" y="175790"/>
                  <a:pt x="41488" y="224337"/>
                </a:cubicBezTo>
                <a:cubicBezTo>
                  <a:pt x="91376" y="270523"/>
                  <a:pt x="168498" y="270224"/>
                  <a:pt x="218026" y="223653"/>
                </a:cubicBezTo>
                <a:lnTo>
                  <a:pt x="236607" y="242238"/>
                </a:lnTo>
                <a:cubicBezTo>
                  <a:pt x="232629" y="247235"/>
                  <a:pt x="230184" y="253278"/>
                  <a:pt x="229568" y="259635"/>
                </a:cubicBezTo>
                <a:cubicBezTo>
                  <a:pt x="228736" y="267131"/>
                  <a:pt x="231309" y="274606"/>
                  <a:pt x="236580" y="280002"/>
                </a:cubicBezTo>
                <a:lnTo>
                  <a:pt x="299343" y="342872"/>
                </a:lnTo>
                <a:cubicBezTo>
                  <a:pt x="304115" y="347558"/>
                  <a:pt x="310567" y="350132"/>
                  <a:pt x="317254" y="350019"/>
                </a:cubicBezTo>
                <a:cubicBezTo>
                  <a:pt x="326039" y="349866"/>
                  <a:pt x="334409" y="346257"/>
                  <a:pt x="340551" y="339974"/>
                </a:cubicBezTo>
                <a:cubicBezTo>
                  <a:pt x="346241" y="334431"/>
                  <a:pt x="349793" y="327059"/>
                  <a:pt x="350583" y="319155"/>
                </a:cubicBezTo>
                <a:cubicBezTo>
                  <a:pt x="351421" y="311657"/>
                  <a:pt x="348854" y="304178"/>
                  <a:pt x="343588" y="298775"/>
                </a:cubicBezTo>
                <a:close/>
                <a:moveTo>
                  <a:pt x="44396" y="43689"/>
                </a:moveTo>
                <a:cubicBezTo>
                  <a:pt x="72295" y="15716"/>
                  <a:pt x="112136" y="3199"/>
                  <a:pt x="151020" y="10190"/>
                </a:cubicBezTo>
                <a:cubicBezTo>
                  <a:pt x="167775" y="13075"/>
                  <a:pt x="183695" y="19592"/>
                  <a:pt x="197663" y="29285"/>
                </a:cubicBezTo>
                <a:cubicBezTo>
                  <a:pt x="230587" y="51775"/>
                  <a:pt x="250259" y="89091"/>
                  <a:pt x="250212" y="128963"/>
                </a:cubicBezTo>
                <a:lnTo>
                  <a:pt x="203313" y="128963"/>
                </a:lnTo>
                <a:cubicBezTo>
                  <a:pt x="202010" y="128963"/>
                  <a:pt x="200772" y="129533"/>
                  <a:pt x="199923" y="130522"/>
                </a:cubicBezTo>
                <a:lnTo>
                  <a:pt x="178699" y="155284"/>
                </a:lnTo>
                <a:cubicBezTo>
                  <a:pt x="178686" y="155305"/>
                  <a:pt x="178658" y="155311"/>
                  <a:pt x="178637" y="155298"/>
                </a:cubicBezTo>
                <a:cubicBezTo>
                  <a:pt x="178631" y="155295"/>
                  <a:pt x="178626" y="155290"/>
                  <a:pt x="178623" y="155284"/>
                </a:cubicBezTo>
                <a:lnTo>
                  <a:pt x="162963" y="96545"/>
                </a:lnTo>
                <a:cubicBezTo>
                  <a:pt x="162327" y="94162"/>
                  <a:pt x="159880" y="92745"/>
                  <a:pt x="157496" y="93381"/>
                </a:cubicBezTo>
                <a:cubicBezTo>
                  <a:pt x="156112" y="93751"/>
                  <a:pt x="154989" y="94761"/>
                  <a:pt x="154477" y="96099"/>
                </a:cubicBezTo>
                <a:lnTo>
                  <a:pt x="121831" y="180515"/>
                </a:lnTo>
                <a:cubicBezTo>
                  <a:pt x="121824" y="180539"/>
                  <a:pt x="121798" y="180552"/>
                  <a:pt x="121775" y="180544"/>
                </a:cubicBezTo>
                <a:cubicBezTo>
                  <a:pt x="121762" y="180540"/>
                  <a:pt x="121751" y="180529"/>
                  <a:pt x="121746" y="180515"/>
                </a:cubicBezTo>
                <a:lnTo>
                  <a:pt x="100508" y="65619"/>
                </a:lnTo>
                <a:cubicBezTo>
                  <a:pt x="100059" y="63194"/>
                  <a:pt x="97729" y="61592"/>
                  <a:pt x="95303" y="62041"/>
                </a:cubicBezTo>
                <a:cubicBezTo>
                  <a:pt x="93704" y="62337"/>
                  <a:pt x="92393" y="63479"/>
                  <a:pt x="91879" y="65021"/>
                </a:cubicBezTo>
                <a:lnTo>
                  <a:pt x="70565" y="128963"/>
                </a:lnTo>
                <a:lnTo>
                  <a:pt x="9128" y="128963"/>
                </a:lnTo>
                <a:cubicBezTo>
                  <a:pt x="9073" y="96979"/>
                  <a:pt x="21765" y="66291"/>
                  <a:pt x="44396" y="43689"/>
                </a:cubicBezTo>
                <a:close/>
                <a:moveTo>
                  <a:pt x="62932" y="229495"/>
                </a:moveTo>
                <a:cubicBezTo>
                  <a:pt x="31915" y="208866"/>
                  <a:pt x="12187" y="175049"/>
                  <a:pt x="9495" y="137896"/>
                </a:cubicBezTo>
                <a:lnTo>
                  <a:pt x="73785" y="137896"/>
                </a:lnTo>
                <a:cubicBezTo>
                  <a:pt x="75709" y="137897"/>
                  <a:pt x="77416" y="136666"/>
                  <a:pt x="78024" y="134841"/>
                </a:cubicBezTo>
                <a:lnTo>
                  <a:pt x="94822" y="84446"/>
                </a:lnTo>
                <a:cubicBezTo>
                  <a:pt x="94830" y="84422"/>
                  <a:pt x="94856" y="84410"/>
                  <a:pt x="94879" y="84417"/>
                </a:cubicBezTo>
                <a:cubicBezTo>
                  <a:pt x="94892" y="84422"/>
                  <a:pt x="94903" y="84432"/>
                  <a:pt x="94907" y="84446"/>
                </a:cubicBezTo>
                <a:lnTo>
                  <a:pt x="115864" y="197778"/>
                </a:lnTo>
                <a:cubicBezTo>
                  <a:pt x="116227" y="199745"/>
                  <a:pt x="117853" y="201230"/>
                  <a:pt x="119844" y="201414"/>
                </a:cubicBezTo>
                <a:cubicBezTo>
                  <a:pt x="119982" y="201414"/>
                  <a:pt x="120121" y="201414"/>
                  <a:pt x="120259" y="201414"/>
                </a:cubicBezTo>
                <a:cubicBezTo>
                  <a:pt x="122103" y="201413"/>
                  <a:pt x="123756" y="200279"/>
                  <a:pt x="124422" y="198560"/>
                </a:cubicBezTo>
                <a:lnTo>
                  <a:pt x="157818" y="112205"/>
                </a:lnTo>
                <a:cubicBezTo>
                  <a:pt x="157825" y="112182"/>
                  <a:pt x="157851" y="112169"/>
                  <a:pt x="157874" y="112176"/>
                </a:cubicBezTo>
                <a:cubicBezTo>
                  <a:pt x="157888" y="112181"/>
                  <a:pt x="157898" y="112192"/>
                  <a:pt x="157903" y="112205"/>
                </a:cubicBezTo>
                <a:lnTo>
                  <a:pt x="172195" y="165803"/>
                </a:lnTo>
                <a:cubicBezTo>
                  <a:pt x="172832" y="168186"/>
                  <a:pt x="175280" y="169602"/>
                  <a:pt x="177664" y="168965"/>
                </a:cubicBezTo>
                <a:cubicBezTo>
                  <a:pt x="178534" y="168732"/>
                  <a:pt x="179314" y="168242"/>
                  <a:pt x="179900" y="167558"/>
                </a:cubicBezTo>
                <a:lnTo>
                  <a:pt x="205368" y="137896"/>
                </a:lnTo>
                <a:lnTo>
                  <a:pt x="249845" y="137896"/>
                </a:lnTo>
                <a:cubicBezTo>
                  <a:pt x="244976" y="204296"/>
                  <a:pt x="187200" y="254176"/>
                  <a:pt x="120800" y="249306"/>
                </a:cubicBezTo>
                <a:cubicBezTo>
                  <a:pt x="116690" y="249005"/>
                  <a:pt x="112597" y="248493"/>
                  <a:pt x="108539" y="247772"/>
                </a:cubicBezTo>
                <a:cubicBezTo>
                  <a:pt x="92207" y="245000"/>
                  <a:pt x="76657" y="238769"/>
                  <a:pt x="62932" y="229495"/>
                </a:cubicBezTo>
                <a:close/>
                <a:moveTo>
                  <a:pt x="334262" y="333631"/>
                </a:moveTo>
                <a:cubicBezTo>
                  <a:pt x="325557" y="342310"/>
                  <a:pt x="312734" y="343627"/>
                  <a:pt x="305677" y="336561"/>
                </a:cubicBezTo>
                <a:lnTo>
                  <a:pt x="242900" y="273677"/>
                </a:lnTo>
                <a:cubicBezTo>
                  <a:pt x="239511" y="270135"/>
                  <a:pt x="237885" y="265262"/>
                  <a:pt x="238469" y="260394"/>
                </a:cubicBezTo>
                <a:cubicBezTo>
                  <a:pt x="239073" y="254591"/>
                  <a:pt x="241705" y="249186"/>
                  <a:pt x="245901" y="245132"/>
                </a:cubicBezTo>
                <a:cubicBezTo>
                  <a:pt x="254602" y="236449"/>
                  <a:pt x="267425" y="235132"/>
                  <a:pt x="274487" y="242202"/>
                </a:cubicBezTo>
                <a:lnTo>
                  <a:pt x="337268" y="305086"/>
                </a:lnTo>
                <a:cubicBezTo>
                  <a:pt x="340656" y="308629"/>
                  <a:pt x="342281" y="313502"/>
                  <a:pt x="341699" y="318369"/>
                </a:cubicBezTo>
                <a:cubicBezTo>
                  <a:pt x="341093" y="324173"/>
                  <a:pt x="338460" y="329577"/>
                  <a:pt x="334262" y="33363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aphic 13" descr="Brainstorm">
            <a:extLst>
              <a:ext uri="{FF2B5EF4-FFF2-40B4-BE49-F238E27FC236}">
                <a16:creationId xmlns:a16="http://schemas.microsoft.com/office/drawing/2014/main" id="{29CD3E8A-003B-4680-B788-7A72EF30ED1E}"/>
              </a:ext>
            </a:extLst>
          </p:cNvPr>
          <p:cNvGrpSpPr/>
          <p:nvPr/>
        </p:nvGrpSpPr>
        <p:grpSpPr>
          <a:xfrm>
            <a:off x="4677503" y="4368550"/>
            <a:ext cx="303765" cy="360445"/>
            <a:chOff x="4677503" y="4368550"/>
            <a:chExt cx="303765" cy="360445"/>
          </a:xfrm>
          <a:solidFill>
            <a:srgbClr val="262626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69F5461-5E3C-49A8-8141-59C402491CB8}"/>
                </a:ext>
              </a:extLst>
            </p:cNvPr>
            <p:cNvSpPr/>
            <p:nvPr/>
          </p:nvSpPr>
          <p:spPr>
            <a:xfrm>
              <a:off x="4677503" y="4368550"/>
              <a:ext cx="303765" cy="360445"/>
            </a:xfrm>
            <a:custGeom>
              <a:avLst/>
              <a:gdLst>
                <a:gd name="connsiteX0" fmla="*/ 268436 w 303765"/>
                <a:gd name="connsiteY0" fmla="*/ 141588 h 360445"/>
                <a:gd name="connsiteX1" fmla="*/ 268436 w 303765"/>
                <a:gd name="connsiteY1" fmla="*/ 139354 h 360445"/>
                <a:gd name="connsiteX2" fmla="*/ 138908 w 303765"/>
                <a:gd name="connsiteY2" fmla="*/ 0 h 360445"/>
                <a:gd name="connsiteX3" fmla="*/ 133995 w 303765"/>
                <a:gd name="connsiteY3" fmla="*/ 0 h 360445"/>
                <a:gd name="connsiteX4" fmla="*/ 0 w 303765"/>
                <a:gd name="connsiteY4" fmla="*/ 129528 h 360445"/>
                <a:gd name="connsiteX5" fmla="*/ 0 w 303765"/>
                <a:gd name="connsiteY5" fmla="*/ 139354 h 360445"/>
                <a:gd name="connsiteX6" fmla="*/ 52705 w 303765"/>
                <a:gd name="connsiteY6" fmla="*/ 247444 h 360445"/>
                <a:gd name="connsiteX7" fmla="*/ 52705 w 303765"/>
                <a:gd name="connsiteY7" fmla="*/ 247444 h 360445"/>
                <a:gd name="connsiteX8" fmla="*/ 52705 w 303765"/>
                <a:gd name="connsiteY8" fmla="*/ 360446 h 360445"/>
                <a:gd name="connsiteX9" fmla="*/ 193846 w 303765"/>
                <a:gd name="connsiteY9" fmla="*/ 360446 h 360445"/>
                <a:gd name="connsiteX10" fmla="*/ 193846 w 303765"/>
                <a:gd name="connsiteY10" fmla="*/ 306848 h 360445"/>
                <a:gd name="connsiteX11" fmla="*/ 193846 w 303765"/>
                <a:gd name="connsiteY11" fmla="*/ 306848 h 360445"/>
                <a:gd name="connsiteX12" fmla="*/ 215731 w 303765"/>
                <a:gd name="connsiteY12" fmla="*/ 306848 h 360445"/>
                <a:gd name="connsiteX13" fmla="*/ 266649 w 303765"/>
                <a:gd name="connsiteY13" fmla="*/ 268883 h 360445"/>
                <a:gd name="connsiteX14" fmla="*/ 268436 w 303765"/>
                <a:gd name="connsiteY14" fmla="*/ 253250 h 360445"/>
                <a:gd name="connsiteX15" fmla="*/ 268436 w 303765"/>
                <a:gd name="connsiteY15" fmla="*/ 226451 h 360445"/>
                <a:gd name="connsiteX16" fmla="*/ 268436 w 303765"/>
                <a:gd name="connsiteY16" fmla="*/ 226451 h 360445"/>
                <a:gd name="connsiteX17" fmla="*/ 288089 w 303765"/>
                <a:gd name="connsiteY17" fmla="*/ 226451 h 360445"/>
                <a:gd name="connsiteX18" fmla="*/ 299255 w 303765"/>
                <a:gd name="connsiteY18" fmla="*/ 195186 h 360445"/>
                <a:gd name="connsiteX19" fmla="*/ 268436 w 303765"/>
                <a:gd name="connsiteY19" fmla="*/ 141588 h 360445"/>
                <a:gd name="connsiteX20" fmla="*/ 293895 w 303765"/>
                <a:gd name="connsiteY20" fmla="*/ 212605 h 360445"/>
                <a:gd name="connsiteX21" fmla="*/ 287642 w 303765"/>
                <a:gd name="connsiteY21" fmla="*/ 217518 h 360445"/>
                <a:gd name="connsiteX22" fmla="*/ 259503 w 303765"/>
                <a:gd name="connsiteY22" fmla="*/ 217518 h 360445"/>
                <a:gd name="connsiteX23" fmla="*/ 259503 w 303765"/>
                <a:gd name="connsiteY23" fmla="*/ 226451 h 360445"/>
                <a:gd name="connsiteX24" fmla="*/ 259503 w 303765"/>
                <a:gd name="connsiteY24" fmla="*/ 253250 h 360445"/>
                <a:gd name="connsiteX25" fmla="*/ 259503 w 303765"/>
                <a:gd name="connsiteY25" fmla="*/ 254143 h 360445"/>
                <a:gd name="connsiteX26" fmla="*/ 216178 w 303765"/>
                <a:gd name="connsiteY26" fmla="*/ 297915 h 360445"/>
                <a:gd name="connsiteX27" fmla="*/ 215731 w 303765"/>
                <a:gd name="connsiteY27" fmla="*/ 297915 h 360445"/>
                <a:gd name="connsiteX28" fmla="*/ 184466 w 303765"/>
                <a:gd name="connsiteY28" fmla="*/ 297915 h 360445"/>
                <a:gd name="connsiteX29" fmla="*/ 184466 w 303765"/>
                <a:gd name="connsiteY29" fmla="*/ 351513 h 360445"/>
                <a:gd name="connsiteX30" fmla="*/ 61191 w 303765"/>
                <a:gd name="connsiteY30" fmla="*/ 351513 h 360445"/>
                <a:gd name="connsiteX31" fmla="*/ 61191 w 303765"/>
                <a:gd name="connsiteY31" fmla="*/ 242977 h 360445"/>
                <a:gd name="connsiteX32" fmla="*/ 58064 w 303765"/>
                <a:gd name="connsiteY32" fmla="*/ 240297 h 360445"/>
                <a:gd name="connsiteX33" fmla="*/ 8933 w 303765"/>
                <a:gd name="connsiteY33" fmla="*/ 139354 h 360445"/>
                <a:gd name="connsiteX34" fmla="*/ 8933 w 303765"/>
                <a:gd name="connsiteY34" fmla="*/ 138908 h 360445"/>
                <a:gd name="connsiteX35" fmla="*/ 8933 w 303765"/>
                <a:gd name="connsiteY35" fmla="*/ 129975 h 360445"/>
                <a:gd name="connsiteX36" fmla="*/ 133995 w 303765"/>
                <a:gd name="connsiteY36" fmla="*/ 8933 h 360445"/>
                <a:gd name="connsiteX37" fmla="*/ 138461 w 303765"/>
                <a:gd name="connsiteY37" fmla="*/ 8933 h 360445"/>
                <a:gd name="connsiteX38" fmla="*/ 259056 w 303765"/>
                <a:gd name="connsiteY38" fmla="*/ 138908 h 360445"/>
                <a:gd name="connsiteX39" fmla="*/ 259056 w 303765"/>
                <a:gd name="connsiteY39" fmla="*/ 138908 h 360445"/>
                <a:gd name="connsiteX40" fmla="*/ 259056 w 303765"/>
                <a:gd name="connsiteY40" fmla="*/ 143821 h 360445"/>
                <a:gd name="connsiteX41" fmla="*/ 260396 w 303765"/>
                <a:gd name="connsiteY41" fmla="*/ 146054 h 360445"/>
                <a:gd name="connsiteX42" fmla="*/ 291215 w 303765"/>
                <a:gd name="connsiteY42" fmla="*/ 199652 h 360445"/>
                <a:gd name="connsiteX43" fmla="*/ 291215 w 303765"/>
                <a:gd name="connsiteY43" fmla="*/ 199652 h 360445"/>
                <a:gd name="connsiteX44" fmla="*/ 291215 w 303765"/>
                <a:gd name="connsiteY44" fmla="*/ 199652 h 360445"/>
                <a:gd name="connsiteX45" fmla="*/ 293895 w 303765"/>
                <a:gd name="connsiteY45" fmla="*/ 212605 h 360445"/>
                <a:gd name="connsiteX46" fmla="*/ 293895 w 303765"/>
                <a:gd name="connsiteY46" fmla="*/ 212605 h 36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3765" h="360445">
                  <a:moveTo>
                    <a:pt x="268436" y="141588"/>
                  </a:moveTo>
                  <a:lnTo>
                    <a:pt x="268436" y="139354"/>
                  </a:lnTo>
                  <a:cubicBezTo>
                    <a:pt x="271116" y="65211"/>
                    <a:pt x="213052" y="3127"/>
                    <a:pt x="138908" y="0"/>
                  </a:cubicBezTo>
                  <a:cubicBezTo>
                    <a:pt x="137121" y="0"/>
                    <a:pt x="135781" y="0"/>
                    <a:pt x="133995" y="0"/>
                  </a:cubicBezTo>
                  <a:cubicBezTo>
                    <a:pt x="61638" y="0"/>
                    <a:pt x="2680" y="57171"/>
                    <a:pt x="0" y="129528"/>
                  </a:cubicBezTo>
                  <a:cubicBezTo>
                    <a:pt x="0" y="132655"/>
                    <a:pt x="0" y="136228"/>
                    <a:pt x="0" y="139354"/>
                  </a:cubicBezTo>
                  <a:cubicBezTo>
                    <a:pt x="0" y="181786"/>
                    <a:pt x="19206" y="221538"/>
                    <a:pt x="52705" y="247444"/>
                  </a:cubicBezTo>
                  <a:lnTo>
                    <a:pt x="52705" y="247444"/>
                  </a:lnTo>
                  <a:lnTo>
                    <a:pt x="52705" y="360446"/>
                  </a:lnTo>
                  <a:lnTo>
                    <a:pt x="193846" y="360446"/>
                  </a:lnTo>
                  <a:lnTo>
                    <a:pt x="193846" y="306848"/>
                  </a:lnTo>
                  <a:lnTo>
                    <a:pt x="193846" y="306848"/>
                  </a:lnTo>
                  <a:lnTo>
                    <a:pt x="215731" y="306848"/>
                  </a:lnTo>
                  <a:cubicBezTo>
                    <a:pt x="237617" y="306848"/>
                    <a:pt x="260843" y="289875"/>
                    <a:pt x="266649" y="268883"/>
                  </a:cubicBezTo>
                  <a:cubicBezTo>
                    <a:pt x="267989" y="263970"/>
                    <a:pt x="268883" y="258610"/>
                    <a:pt x="268436" y="253250"/>
                  </a:cubicBezTo>
                  <a:lnTo>
                    <a:pt x="268436" y="226451"/>
                  </a:lnTo>
                  <a:lnTo>
                    <a:pt x="268436" y="226451"/>
                  </a:lnTo>
                  <a:lnTo>
                    <a:pt x="288089" y="226451"/>
                  </a:lnTo>
                  <a:cubicBezTo>
                    <a:pt x="299701" y="225111"/>
                    <a:pt x="309974" y="211712"/>
                    <a:pt x="299255" y="195186"/>
                  </a:cubicBezTo>
                  <a:lnTo>
                    <a:pt x="268436" y="141588"/>
                  </a:lnTo>
                  <a:close/>
                  <a:moveTo>
                    <a:pt x="293895" y="212605"/>
                  </a:moveTo>
                  <a:cubicBezTo>
                    <a:pt x="292555" y="215285"/>
                    <a:pt x="290322" y="217071"/>
                    <a:pt x="287642" y="217518"/>
                  </a:cubicBezTo>
                  <a:lnTo>
                    <a:pt x="259503" y="217518"/>
                  </a:lnTo>
                  <a:lnTo>
                    <a:pt x="259503" y="226451"/>
                  </a:lnTo>
                  <a:lnTo>
                    <a:pt x="259503" y="253250"/>
                  </a:lnTo>
                  <a:lnTo>
                    <a:pt x="259503" y="254143"/>
                  </a:lnTo>
                  <a:cubicBezTo>
                    <a:pt x="259503" y="278262"/>
                    <a:pt x="240297" y="297915"/>
                    <a:pt x="216178" y="297915"/>
                  </a:cubicBezTo>
                  <a:cubicBezTo>
                    <a:pt x="216178" y="297915"/>
                    <a:pt x="216178" y="297915"/>
                    <a:pt x="215731" y="297915"/>
                  </a:cubicBezTo>
                  <a:lnTo>
                    <a:pt x="184466" y="297915"/>
                  </a:lnTo>
                  <a:lnTo>
                    <a:pt x="184466" y="351513"/>
                  </a:lnTo>
                  <a:lnTo>
                    <a:pt x="61191" y="351513"/>
                  </a:lnTo>
                  <a:lnTo>
                    <a:pt x="61191" y="242977"/>
                  </a:lnTo>
                  <a:lnTo>
                    <a:pt x="58064" y="240297"/>
                  </a:lnTo>
                  <a:cubicBezTo>
                    <a:pt x="26799" y="216178"/>
                    <a:pt x="8933" y="179106"/>
                    <a:pt x="8933" y="139354"/>
                  </a:cubicBezTo>
                  <a:lnTo>
                    <a:pt x="8933" y="138908"/>
                  </a:lnTo>
                  <a:cubicBezTo>
                    <a:pt x="8933" y="135781"/>
                    <a:pt x="8933" y="133101"/>
                    <a:pt x="8933" y="129975"/>
                  </a:cubicBezTo>
                  <a:cubicBezTo>
                    <a:pt x="11166" y="62531"/>
                    <a:pt x="66551" y="8933"/>
                    <a:pt x="133995" y="8933"/>
                  </a:cubicBezTo>
                  <a:cubicBezTo>
                    <a:pt x="135335" y="8933"/>
                    <a:pt x="137121" y="8933"/>
                    <a:pt x="138461" y="8933"/>
                  </a:cubicBezTo>
                  <a:cubicBezTo>
                    <a:pt x="207692" y="11613"/>
                    <a:pt x="261736" y="69677"/>
                    <a:pt x="259056" y="138908"/>
                  </a:cubicBezTo>
                  <a:lnTo>
                    <a:pt x="259056" y="138908"/>
                  </a:lnTo>
                  <a:lnTo>
                    <a:pt x="259056" y="143821"/>
                  </a:lnTo>
                  <a:lnTo>
                    <a:pt x="260396" y="146054"/>
                  </a:lnTo>
                  <a:lnTo>
                    <a:pt x="291215" y="199652"/>
                  </a:lnTo>
                  <a:lnTo>
                    <a:pt x="291215" y="199652"/>
                  </a:lnTo>
                  <a:lnTo>
                    <a:pt x="291215" y="199652"/>
                  </a:lnTo>
                  <a:cubicBezTo>
                    <a:pt x="294788" y="203672"/>
                    <a:pt x="295682" y="208585"/>
                    <a:pt x="293895" y="212605"/>
                  </a:cubicBezTo>
                  <a:cubicBezTo>
                    <a:pt x="293895" y="212605"/>
                    <a:pt x="293895" y="212605"/>
                    <a:pt x="293895" y="21260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7D64AF7-5C54-4029-A6DB-C87EB7FED9C3}"/>
                </a:ext>
              </a:extLst>
            </p:cNvPr>
            <p:cNvSpPr/>
            <p:nvPr/>
          </p:nvSpPr>
          <p:spPr>
            <a:xfrm>
              <a:off x="4791845" y="4578475"/>
              <a:ext cx="28585" cy="13399"/>
            </a:xfrm>
            <a:custGeom>
              <a:avLst/>
              <a:gdLst>
                <a:gd name="connsiteX0" fmla="*/ 14293 w 28585"/>
                <a:gd name="connsiteY0" fmla="*/ 13399 h 13399"/>
                <a:gd name="connsiteX1" fmla="*/ 14293 w 28585"/>
                <a:gd name="connsiteY1" fmla="*/ 13399 h 13399"/>
                <a:gd name="connsiteX2" fmla="*/ 28586 w 28585"/>
                <a:gd name="connsiteY2" fmla="*/ 0 h 13399"/>
                <a:gd name="connsiteX3" fmla="*/ 28586 w 28585"/>
                <a:gd name="connsiteY3" fmla="*/ 0 h 13399"/>
                <a:gd name="connsiteX4" fmla="*/ 0 w 28585"/>
                <a:gd name="connsiteY4" fmla="*/ 0 h 13399"/>
                <a:gd name="connsiteX5" fmla="*/ 0 w 28585"/>
                <a:gd name="connsiteY5" fmla="*/ 0 h 13399"/>
                <a:gd name="connsiteX6" fmla="*/ 14293 w 28585"/>
                <a:gd name="connsiteY6" fmla="*/ 13399 h 1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5" h="13399">
                  <a:moveTo>
                    <a:pt x="14293" y="13399"/>
                  </a:moveTo>
                  <a:lnTo>
                    <a:pt x="14293" y="13399"/>
                  </a:lnTo>
                  <a:cubicBezTo>
                    <a:pt x="21886" y="13399"/>
                    <a:pt x="28139" y="7593"/>
                    <a:pt x="28586" y="0"/>
                  </a:cubicBezTo>
                  <a:lnTo>
                    <a:pt x="28586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447" y="7593"/>
                    <a:pt x="6700" y="13399"/>
                    <a:pt x="14293" y="1339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0F6AA24-3C03-428D-9020-E3E44C7BAD75}"/>
                </a:ext>
              </a:extLst>
            </p:cNvPr>
            <p:cNvSpPr/>
            <p:nvPr/>
          </p:nvSpPr>
          <p:spPr>
            <a:xfrm>
              <a:off x="4748967" y="4428401"/>
              <a:ext cx="114342" cy="118361"/>
            </a:xfrm>
            <a:custGeom>
              <a:avLst/>
              <a:gdLst>
                <a:gd name="connsiteX0" fmla="*/ 57171 w 114342"/>
                <a:gd name="connsiteY0" fmla="*/ 0 h 118361"/>
                <a:gd name="connsiteX1" fmla="*/ 0 w 114342"/>
                <a:gd name="connsiteY1" fmla="*/ 56724 h 118361"/>
                <a:gd name="connsiteX2" fmla="*/ 0 w 114342"/>
                <a:gd name="connsiteY2" fmla="*/ 58511 h 118361"/>
                <a:gd name="connsiteX3" fmla="*/ 4020 w 114342"/>
                <a:gd name="connsiteY3" fmla="*/ 78164 h 118361"/>
                <a:gd name="connsiteX4" fmla="*/ 13846 w 114342"/>
                <a:gd name="connsiteY4" fmla="*/ 94243 h 118361"/>
                <a:gd name="connsiteX5" fmla="*/ 27246 w 114342"/>
                <a:gd name="connsiteY5" fmla="*/ 116129 h 118361"/>
                <a:gd name="connsiteX6" fmla="*/ 31265 w 114342"/>
                <a:gd name="connsiteY6" fmla="*/ 118362 h 118361"/>
                <a:gd name="connsiteX7" fmla="*/ 83077 w 114342"/>
                <a:gd name="connsiteY7" fmla="*/ 118362 h 118361"/>
                <a:gd name="connsiteX8" fmla="*/ 87097 w 114342"/>
                <a:gd name="connsiteY8" fmla="*/ 116129 h 118361"/>
                <a:gd name="connsiteX9" fmla="*/ 100496 w 114342"/>
                <a:gd name="connsiteY9" fmla="*/ 94243 h 118361"/>
                <a:gd name="connsiteX10" fmla="*/ 110322 w 114342"/>
                <a:gd name="connsiteY10" fmla="*/ 78164 h 118361"/>
                <a:gd name="connsiteX11" fmla="*/ 114342 w 114342"/>
                <a:gd name="connsiteY11" fmla="*/ 58511 h 118361"/>
                <a:gd name="connsiteX12" fmla="*/ 114342 w 114342"/>
                <a:gd name="connsiteY12" fmla="*/ 56724 h 118361"/>
                <a:gd name="connsiteX13" fmla="*/ 57171 w 114342"/>
                <a:gd name="connsiteY13" fmla="*/ 0 h 118361"/>
                <a:gd name="connsiteX14" fmla="*/ 105409 w 114342"/>
                <a:gd name="connsiteY14" fmla="*/ 58064 h 118361"/>
                <a:gd name="connsiteX15" fmla="*/ 100496 w 114342"/>
                <a:gd name="connsiteY15" fmla="*/ 78610 h 118361"/>
                <a:gd name="connsiteX16" fmla="*/ 93796 w 114342"/>
                <a:gd name="connsiteY16" fmla="*/ 88436 h 118361"/>
                <a:gd name="connsiteX17" fmla="*/ 93796 w 114342"/>
                <a:gd name="connsiteY17" fmla="*/ 88436 h 118361"/>
                <a:gd name="connsiteX18" fmla="*/ 93796 w 114342"/>
                <a:gd name="connsiteY18" fmla="*/ 88436 h 118361"/>
                <a:gd name="connsiteX19" fmla="*/ 80397 w 114342"/>
                <a:gd name="connsiteY19" fmla="*/ 109429 h 118361"/>
                <a:gd name="connsiteX20" fmla="*/ 80397 w 114342"/>
                <a:gd name="connsiteY20" fmla="*/ 109429 h 118361"/>
                <a:gd name="connsiteX21" fmla="*/ 33945 w 114342"/>
                <a:gd name="connsiteY21" fmla="*/ 109429 h 118361"/>
                <a:gd name="connsiteX22" fmla="*/ 33945 w 114342"/>
                <a:gd name="connsiteY22" fmla="*/ 109429 h 118361"/>
                <a:gd name="connsiteX23" fmla="*/ 20546 w 114342"/>
                <a:gd name="connsiteY23" fmla="*/ 88436 h 118361"/>
                <a:gd name="connsiteX24" fmla="*/ 20546 w 114342"/>
                <a:gd name="connsiteY24" fmla="*/ 88436 h 118361"/>
                <a:gd name="connsiteX25" fmla="*/ 20546 w 114342"/>
                <a:gd name="connsiteY25" fmla="*/ 88436 h 118361"/>
                <a:gd name="connsiteX26" fmla="*/ 13846 w 114342"/>
                <a:gd name="connsiteY26" fmla="*/ 78164 h 118361"/>
                <a:gd name="connsiteX27" fmla="*/ 8933 w 114342"/>
                <a:gd name="connsiteY27" fmla="*/ 58064 h 118361"/>
                <a:gd name="connsiteX28" fmla="*/ 8933 w 114342"/>
                <a:gd name="connsiteY28" fmla="*/ 56278 h 118361"/>
                <a:gd name="connsiteX29" fmla="*/ 57618 w 114342"/>
                <a:gd name="connsiteY29" fmla="*/ 8486 h 118361"/>
                <a:gd name="connsiteX30" fmla="*/ 105409 w 114342"/>
                <a:gd name="connsiteY30" fmla="*/ 56278 h 118361"/>
                <a:gd name="connsiteX31" fmla="*/ 105409 w 114342"/>
                <a:gd name="connsiteY31" fmla="*/ 58064 h 11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4342" h="118361">
                  <a:moveTo>
                    <a:pt x="57171" y="0"/>
                  </a:moveTo>
                  <a:cubicBezTo>
                    <a:pt x="25906" y="0"/>
                    <a:pt x="447" y="25459"/>
                    <a:pt x="0" y="56724"/>
                  </a:cubicBezTo>
                  <a:lnTo>
                    <a:pt x="0" y="58511"/>
                  </a:lnTo>
                  <a:cubicBezTo>
                    <a:pt x="0" y="65211"/>
                    <a:pt x="1340" y="71910"/>
                    <a:pt x="4020" y="78164"/>
                  </a:cubicBezTo>
                  <a:cubicBezTo>
                    <a:pt x="6253" y="83970"/>
                    <a:pt x="9826" y="89776"/>
                    <a:pt x="13846" y="94243"/>
                  </a:cubicBezTo>
                  <a:cubicBezTo>
                    <a:pt x="19206" y="100943"/>
                    <a:pt x="23672" y="108089"/>
                    <a:pt x="27246" y="116129"/>
                  </a:cubicBezTo>
                  <a:cubicBezTo>
                    <a:pt x="28139" y="117469"/>
                    <a:pt x="29479" y="118362"/>
                    <a:pt x="31265" y="118362"/>
                  </a:cubicBezTo>
                  <a:lnTo>
                    <a:pt x="83077" y="118362"/>
                  </a:lnTo>
                  <a:cubicBezTo>
                    <a:pt x="84863" y="118362"/>
                    <a:pt x="86203" y="117469"/>
                    <a:pt x="87097" y="116129"/>
                  </a:cubicBezTo>
                  <a:cubicBezTo>
                    <a:pt x="90670" y="108536"/>
                    <a:pt x="95136" y="100943"/>
                    <a:pt x="100496" y="94243"/>
                  </a:cubicBezTo>
                  <a:cubicBezTo>
                    <a:pt x="104963" y="89330"/>
                    <a:pt x="108089" y="83970"/>
                    <a:pt x="110322" y="78164"/>
                  </a:cubicBezTo>
                  <a:cubicBezTo>
                    <a:pt x="112556" y="71910"/>
                    <a:pt x="113895" y="65211"/>
                    <a:pt x="114342" y="58511"/>
                  </a:cubicBezTo>
                  <a:lnTo>
                    <a:pt x="114342" y="56724"/>
                  </a:lnTo>
                  <a:cubicBezTo>
                    <a:pt x="113449" y="25012"/>
                    <a:pt x="88436" y="0"/>
                    <a:pt x="57171" y="0"/>
                  </a:cubicBezTo>
                  <a:close/>
                  <a:moveTo>
                    <a:pt x="105409" y="58064"/>
                  </a:moveTo>
                  <a:cubicBezTo>
                    <a:pt x="104963" y="65211"/>
                    <a:pt x="103623" y="72357"/>
                    <a:pt x="100496" y="78610"/>
                  </a:cubicBezTo>
                  <a:cubicBezTo>
                    <a:pt x="98709" y="82183"/>
                    <a:pt x="96476" y="85310"/>
                    <a:pt x="93796" y="88436"/>
                  </a:cubicBezTo>
                  <a:lnTo>
                    <a:pt x="93796" y="88436"/>
                  </a:lnTo>
                  <a:lnTo>
                    <a:pt x="93796" y="88436"/>
                  </a:lnTo>
                  <a:cubicBezTo>
                    <a:pt x="88883" y="94690"/>
                    <a:pt x="84417" y="101836"/>
                    <a:pt x="80397" y="109429"/>
                  </a:cubicBezTo>
                  <a:lnTo>
                    <a:pt x="80397" y="109429"/>
                  </a:lnTo>
                  <a:lnTo>
                    <a:pt x="33945" y="109429"/>
                  </a:lnTo>
                  <a:lnTo>
                    <a:pt x="33945" y="109429"/>
                  </a:lnTo>
                  <a:cubicBezTo>
                    <a:pt x="30372" y="102283"/>
                    <a:pt x="25906" y="95136"/>
                    <a:pt x="20546" y="88436"/>
                  </a:cubicBezTo>
                  <a:lnTo>
                    <a:pt x="20546" y="88436"/>
                  </a:lnTo>
                  <a:lnTo>
                    <a:pt x="20546" y="88436"/>
                  </a:lnTo>
                  <a:cubicBezTo>
                    <a:pt x="17866" y="85310"/>
                    <a:pt x="15633" y="82183"/>
                    <a:pt x="13846" y="78164"/>
                  </a:cubicBezTo>
                  <a:cubicBezTo>
                    <a:pt x="10720" y="71910"/>
                    <a:pt x="9380" y="64764"/>
                    <a:pt x="8933" y="58064"/>
                  </a:cubicBezTo>
                  <a:lnTo>
                    <a:pt x="8933" y="56278"/>
                  </a:lnTo>
                  <a:cubicBezTo>
                    <a:pt x="9380" y="29479"/>
                    <a:pt x="30819" y="8040"/>
                    <a:pt x="57618" y="8486"/>
                  </a:cubicBezTo>
                  <a:cubicBezTo>
                    <a:pt x="83970" y="8933"/>
                    <a:pt x="104963" y="29925"/>
                    <a:pt x="105409" y="56278"/>
                  </a:cubicBezTo>
                  <a:lnTo>
                    <a:pt x="105409" y="5806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DC6F65D-5EC7-43DC-89D4-DF82E91E32D0}"/>
                </a:ext>
              </a:extLst>
            </p:cNvPr>
            <p:cNvSpPr/>
            <p:nvPr/>
          </p:nvSpPr>
          <p:spPr>
            <a:xfrm>
              <a:off x="4780679" y="4558376"/>
              <a:ext cx="51811" cy="8932"/>
            </a:xfrm>
            <a:custGeom>
              <a:avLst/>
              <a:gdLst>
                <a:gd name="connsiteX0" fmla="*/ 47345 w 51811"/>
                <a:gd name="connsiteY0" fmla="*/ 0 h 8932"/>
                <a:gd name="connsiteX1" fmla="*/ 4466 w 51811"/>
                <a:gd name="connsiteY1" fmla="*/ 0 h 8932"/>
                <a:gd name="connsiteX2" fmla="*/ 0 w 51811"/>
                <a:gd name="connsiteY2" fmla="*/ 4466 h 8932"/>
                <a:gd name="connsiteX3" fmla="*/ 4466 w 51811"/>
                <a:gd name="connsiteY3" fmla="*/ 8933 h 8932"/>
                <a:gd name="connsiteX4" fmla="*/ 47345 w 51811"/>
                <a:gd name="connsiteY4" fmla="*/ 8933 h 8932"/>
                <a:gd name="connsiteX5" fmla="*/ 51811 w 51811"/>
                <a:gd name="connsiteY5" fmla="*/ 4466 h 8932"/>
                <a:gd name="connsiteX6" fmla="*/ 47345 w 51811"/>
                <a:gd name="connsiteY6" fmla="*/ 0 h 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811" h="8932">
                  <a:moveTo>
                    <a:pt x="47345" y="0"/>
                  </a:moveTo>
                  <a:lnTo>
                    <a:pt x="4466" y="0"/>
                  </a:lnTo>
                  <a:cubicBezTo>
                    <a:pt x="1787" y="0"/>
                    <a:pt x="0" y="1787"/>
                    <a:pt x="0" y="4466"/>
                  </a:cubicBezTo>
                  <a:cubicBezTo>
                    <a:pt x="0" y="7146"/>
                    <a:pt x="1787" y="8933"/>
                    <a:pt x="4466" y="8933"/>
                  </a:cubicBezTo>
                  <a:lnTo>
                    <a:pt x="47345" y="8933"/>
                  </a:lnTo>
                  <a:cubicBezTo>
                    <a:pt x="50025" y="8933"/>
                    <a:pt x="51811" y="7146"/>
                    <a:pt x="51811" y="4466"/>
                  </a:cubicBezTo>
                  <a:cubicBezTo>
                    <a:pt x="51811" y="1787"/>
                    <a:pt x="49578" y="0"/>
                    <a:pt x="4734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76944EE-C732-49EB-9873-E8CF39697057}"/>
                </a:ext>
              </a:extLst>
            </p:cNvPr>
            <p:cNvSpPr/>
            <p:nvPr/>
          </p:nvSpPr>
          <p:spPr>
            <a:xfrm>
              <a:off x="4782913" y="4453413"/>
              <a:ext cx="48238" cy="66550"/>
            </a:xfrm>
            <a:custGeom>
              <a:avLst/>
              <a:gdLst>
                <a:gd name="connsiteX0" fmla="*/ 23672 w 48238"/>
                <a:gd name="connsiteY0" fmla="*/ 0 h 66550"/>
                <a:gd name="connsiteX1" fmla="*/ 0 w 48238"/>
                <a:gd name="connsiteY1" fmla="*/ 46005 h 66550"/>
                <a:gd name="connsiteX2" fmla="*/ 0 w 48238"/>
                <a:gd name="connsiteY2" fmla="*/ 46005 h 66550"/>
                <a:gd name="connsiteX3" fmla="*/ 23672 w 48238"/>
                <a:gd name="connsiteY3" fmla="*/ 40645 h 66550"/>
                <a:gd name="connsiteX4" fmla="*/ 23672 w 48238"/>
                <a:gd name="connsiteY4" fmla="*/ 40645 h 66550"/>
                <a:gd name="connsiteX5" fmla="*/ 23672 w 48238"/>
                <a:gd name="connsiteY5" fmla="*/ 66551 h 66550"/>
                <a:gd name="connsiteX6" fmla="*/ 23672 w 48238"/>
                <a:gd name="connsiteY6" fmla="*/ 66551 h 66550"/>
                <a:gd name="connsiteX7" fmla="*/ 48238 w 48238"/>
                <a:gd name="connsiteY7" fmla="*/ 21439 h 66550"/>
                <a:gd name="connsiteX8" fmla="*/ 48238 w 48238"/>
                <a:gd name="connsiteY8" fmla="*/ 21439 h 66550"/>
                <a:gd name="connsiteX9" fmla="*/ 23672 w 48238"/>
                <a:gd name="connsiteY9" fmla="*/ 26352 h 66550"/>
                <a:gd name="connsiteX10" fmla="*/ 23672 w 48238"/>
                <a:gd name="connsiteY10" fmla="*/ 26352 h 66550"/>
                <a:gd name="connsiteX11" fmla="*/ 23672 w 48238"/>
                <a:gd name="connsiteY11" fmla="*/ 0 h 66550"/>
                <a:gd name="connsiteX12" fmla="*/ 23672 w 48238"/>
                <a:gd name="connsiteY12" fmla="*/ 0 h 6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38" h="66550">
                  <a:moveTo>
                    <a:pt x="23672" y="0"/>
                  </a:moveTo>
                  <a:lnTo>
                    <a:pt x="0" y="46005"/>
                  </a:lnTo>
                  <a:cubicBezTo>
                    <a:pt x="0" y="46005"/>
                    <a:pt x="0" y="46005"/>
                    <a:pt x="0" y="46005"/>
                  </a:cubicBezTo>
                  <a:lnTo>
                    <a:pt x="23672" y="40645"/>
                  </a:lnTo>
                  <a:lnTo>
                    <a:pt x="23672" y="40645"/>
                  </a:lnTo>
                  <a:lnTo>
                    <a:pt x="23672" y="66551"/>
                  </a:lnTo>
                  <a:cubicBezTo>
                    <a:pt x="23672" y="66551"/>
                    <a:pt x="23672" y="66551"/>
                    <a:pt x="23672" y="66551"/>
                  </a:cubicBezTo>
                  <a:lnTo>
                    <a:pt x="48238" y="21439"/>
                  </a:lnTo>
                  <a:cubicBezTo>
                    <a:pt x="48238" y="21439"/>
                    <a:pt x="48238" y="21439"/>
                    <a:pt x="48238" y="21439"/>
                  </a:cubicBezTo>
                  <a:lnTo>
                    <a:pt x="23672" y="26352"/>
                  </a:lnTo>
                  <a:lnTo>
                    <a:pt x="23672" y="26352"/>
                  </a:lnTo>
                  <a:lnTo>
                    <a:pt x="23672" y="0"/>
                  </a:lnTo>
                  <a:cubicBezTo>
                    <a:pt x="23672" y="0"/>
                    <a:pt x="23672" y="0"/>
                    <a:pt x="2367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15" descr="Database">
            <a:extLst>
              <a:ext uri="{FF2B5EF4-FFF2-40B4-BE49-F238E27FC236}">
                <a16:creationId xmlns:a16="http://schemas.microsoft.com/office/drawing/2014/main" id="{276397FA-5383-45E5-B49C-C2484B024E77}"/>
              </a:ext>
            </a:extLst>
          </p:cNvPr>
          <p:cNvGrpSpPr/>
          <p:nvPr/>
        </p:nvGrpSpPr>
        <p:grpSpPr>
          <a:xfrm>
            <a:off x="7244169" y="4388202"/>
            <a:ext cx="259056" cy="348386"/>
            <a:chOff x="7244169" y="4388202"/>
            <a:chExt cx="259056" cy="348386"/>
          </a:xfrm>
          <a:solidFill>
            <a:srgbClr val="262626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8F13122-A7C9-46BA-822E-D6BAA479377A}"/>
                </a:ext>
              </a:extLst>
            </p:cNvPr>
            <p:cNvSpPr/>
            <p:nvPr/>
          </p:nvSpPr>
          <p:spPr>
            <a:xfrm>
              <a:off x="7244169" y="4388202"/>
              <a:ext cx="259056" cy="348386"/>
            </a:xfrm>
            <a:custGeom>
              <a:avLst/>
              <a:gdLst>
                <a:gd name="connsiteX0" fmla="*/ 259056 w 259056"/>
                <a:gd name="connsiteY0" fmla="*/ 308188 h 348386"/>
                <a:gd name="connsiteX1" fmla="*/ 259056 w 259056"/>
                <a:gd name="connsiteY1" fmla="*/ 40198 h 348386"/>
                <a:gd name="connsiteX2" fmla="*/ 129528 w 259056"/>
                <a:gd name="connsiteY2" fmla="*/ 0 h 348386"/>
                <a:gd name="connsiteX3" fmla="*/ 0 w 259056"/>
                <a:gd name="connsiteY3" fmla="*/ 40198 h 348386"/>
                <a:gd name="connsiteX4" fmla="*/ 0 w 259056"/>
                <a:gd name="connsiteY4" fmla="*/ 308188 h 348386"/>
                <a:gd name="connsiteX5" fmla="*/ 129528 w 259056"/>
                <a:gd name="connsiteY5" fmla="*/ 348386 h 348386"/>
                <a:gd name="connsiteX6" fmla="*/ 259056 w 259056"/>
                <a:gd name="connsiteY6" fmla="*/ 308188 h 348386"/>
                <a:gd name="connsiteX7" fmla="*/ 129528 w 259056"/>
                <a:gd name="connsiteY7" fmla="*/ 8933 h 348386"/>
                <a:gd name="connsiteX8" fmla="*/ 250123 w 259056"/>
                <a:gd name="connsiteY8" fmla="*/ 40198 h 348386"/>
                <a:gd name="connsiteX9" fmla="*/ 129528 w 259056"/>
                <a:gd name="connsiteY9" fmla="*/ 71464 h 348386"/>
                <a:gd name="connsiteX10" fmla="*/ 8933 w 259056"/>
                <a:gd name="connsiteY10" fmla="*/ 40198 h 348386"/>
                <a:gd name="connsiteX11" fmla="*/ 129528 w 259056"/>
                <a:gd name="connsiteY11" fmla="*/ 8933 h 348386"/>
                <a:gd name="connsiteX12" fmla="*/ 8933 w 259056"/>
                <a:gd name="connsiteY12" fmla="*/ 55652 h 348386"/>
                <a:gd name="connsiteX13" fmla="*/ 129528 w 259056"/>
                <a:gd name="connsiteY13" fmla="*/ 80397 h 348386"/>
                <a:gd name="connsiteX14" fmla="*/ 250123 w 259056"/>
                <a:gd name="connsiteY14" fmla="*/ 55652 h 348386"/>
                <a:gd name="connsiteX15" fmla="*/ 250123 w 259056"/>
                <a:gd name="connsiteY15" fmla="*/ 129528 h 348386"/>
                <a:gd name="connsiteX16" fmla="*/ 129528 w 259056"/>
                <a:gd name="connsiteY16" fmla="*/ 160794 h 348386"/>
                <a:gd name="connsiteX17" fmla="*/ 8933 w 259056"/>
                <a:gd name="connsiteY17" fmla="*/ 129528 h 348386"/>
                <a:gd name="connsiteX18" fmla="*/ 8933 w 259056"/>
                <a:gd name="connsiteY18" fmla="*/ 144982 h 348386"/>
                <a:gd name="connsiteX19" fmla="*/ 129528 w 259056"/>
                <a:gd name="connsiteY19" fmla="*/ 169727 h 348386"/>
                <a:gd name="connsiteX20" fmla="*/ 250123 w 259056"/>
                <a:gd name="connsiteY20" fmla="*/ 144982 h 348386"/>
                <a:gd name="connsiteX21" fmla="*/ 250123 w 259056"/>
                <a:gd name="connsiteY21" fmla="*/ 218858 h 348386"/>
                <a:gd name="connsiteX22" fmla="*/ 129528 w 259056"/>
                <a:gd name="connsiteY22" fmla="*/ 250123 h 348386"/>
                <a:gd name="connsiteX23" fmla="*/ 8933 w 259056"/>
                <a:gd name="connsiteY23" fmla="*/ 218858 h 348386"/>
                <a:gd name="connsiteX24" fmla="*/ 8933 w 259056"/>
                <a:gd name="connsiteY24" fmla="*/ 308188 h 348386"/>
                <a:gd name="connsiteX25" fmla="*/ 8933 w 259056"/>
                <a:gd name="connsiteY25" fmla="*/ 234312 h 348386"/>
                <a:gd name="connsiteX26" fmla="*/ 129528 w 259056"/>
                <a:gd name="connsiteY26" fmla="*/ 259056 h 348386"/>
                <a:gd name="connsiteX27" fmla="*/ 250123 w 259056"/>
                <a:gd name="connsiteY27" fmla="*/ 234312 h 348386"/>
                <a:gd name="connsiteX28" fmla="*/ 250123 w 259056"/>
                <a:gd name="connsiteY28" fmla="*/ 308188 h 348386"/>
                <a:gd name="connsiteX29" fmla="*/ 129528 w 259056"/>
                <a:gd name="connsiteY29" fmla="*/ 339453 h 348386"/>
                <a:gd name="connsiteX30" fmla="*/ 8933 w 259056"/>
                <a:gd name="connsiteY30" fmla="*/ 308188 h 34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9056" h="348386">
                  <a:moveTo>
                    <a:pt x="259056" y="308188"/>
                  </a:moveTo>
                  <a:lnTo>
                    <a:pt x="259056" y="40198"/>
                  </a:lnTo>
                  <a:cubicBezTo>
                    <a:pt x="259056" y="14087"/>
                    <a:pt x="192323" y="0"/>
                    <a:pt x="129528" y="0"/>
                  </a:cubicBezTo>
                  <a:cubicBezTo>
                    <a:pt x="66734" y="0"/>
                    <a:pt x="0" y="14087"/>
                    <a:pt x="0" y="40198"/>
                  </a:cubicBezTo>
                  <a:lnTo>
                    <a:pt x="0" y="308188"/>
                  </a:lnTo>
                  <a:cubicBezTo>
                    <a:pt x="0" y="334299"/>
                    <a:pt x="66734" y="348386"/>
                    <a:pt x="129528" y="348386"/>
                  </a:cubicBezTo>
                  <a:cubicBezTo>
                    <a:pt x="192323" y="348386"/>
                    <a:pt x="259056" y="334299"/>
                    <a:pt x="259056" y="308188"/>
                  </a:cubicBezTo>
                  <a:close/>
                  <a:moveTo>
                    <a:pt x="129528" y="8933"/>
                  </a:moveTo>
                  <a:cubicBezTo>
                    <a:pt x="198549" y="8933"/>
                    <a:pt x="250123" y="25459"/>
                    <a:pt x="250123" y="40198"/>
                  </a:cubicBezTo>
                  <a:cubicBezTo>
                    <a:pt x="250123" y="54938"/>
                    <a:pt x="198549" y="71464"/>
                    <a:pt x="129528" y="71464"/>
                  </a:cubicBezTo>
                  <a:cubicBezTo>
                    <a:pt x="60508" y="71464"/>
                    <a:pt x="8933" y="54938"/>
                    <a:pt x="8933" y="40198"/>
                  </a:cubicBezTo>
                  <a:cubicBezTo>
                    <a:pt x="8933" y="25459"/>
                    <a:pt x="60508" y="8933"/>
                    <a:pt x="129528" y="8933"/>
                  </a:cubicBezTo>
                  <a:close/>
                  <a:moveTo>
                    <a:pt x="8933" y="55652"/>
                  </a:moveTo>
                  <a:cubicBezTo>
                    <a:pt x="29162" y="71821"/>
                    <a:pt x="80544" y="80397"/>
                    <a:pt x="129528" y="80397"/>
                  </a:cubicBezTo>
                  <a:cubicBezTo>
                    <a:pt x="178512" y="80397"/>
                    <a:pt x="229895" y="71821"/>
                    <a:pt x="250123" y="55652"/>
                  </a:cubicBezTo>
                  <a:lnTo>
                    <a:pt x="250123" y="129528"/>
                  </a:lnTo>
                  <a:cubicBezTo>
                    <a:pt x="250123" y="144268"/>
                    <a:pt x="198549" y="160794"/>
                    <a:pt x="129528" y="160794"/>
                  </a:cubicBezTo>
                  <a:cubicBezTo>
                    <a:pt x="60508" y="160794"/>
                    <a:pt x="8933" y="144268"/>
                    <a:pt x="8933" y="129528"/>
                  </a:cubicBezTo>
                  <a:close/>
                  <a:moveTo>
                    <a:pt x="8933" y="144982"/>
                  </a:moveTo>
                  <a:cubicBezTo>
                    <a:pt x="29162" y="161151"/>
                    <a:pt x="80544" y="169727"/>
                    <a:pt x="129528" y="169727"/>
                  </a:cubicBezTo>
                  <a:cubicBezTo>
                    <a:pt x="178512" y="169727"/>
                    <a:pt x="229895" y="161151"/>
                    <a:pt x="250123" y="144982"/>
                  </a:cubicBezTo>
                  <a:lnTo>
                    <a:pt x="250123" y="218858"/>
                  </a:lnTo>
                  <a:cubicBezTo>
                    <a:pt x="250123" y="233597"/>
                    <a:pt x="198549" y="250123"/>
                    <a:pt x="129528" y="250123"/>
                  </a:cubicBezTo>
                  <a:cubicBezTo>
                    <a:pt x="60508" y="250123"/>
                    <a:pt x="8933" y="233597"/>
                    <a:pt x="8933" y="218858"/>
                  </a:cubicBezTo>
                  <a:close/>
                  <a:moveTo>
                    <a:pt x="8933" y="308188"/>
                  </a:moveTo>
                  <a:lnTo>
                    <a:pt x="8933" y="234312"/>
                  </a:lnTo>
                  <a:cubicBezTo>
                    <a:pt x="29162" y="250481"/>
                    <a:pt x="80544" y="259056"/>
                    <a:pt x="129528" y="259056"/>
                  </a:cubicBezTo>
                  <a:cubicBezTo>
                    <a:pt x="178512" y="259056"/>
                    <a:pt x="229895" y="250481"/>
                    <a:pt x="250123" y="234312"/>
                  </a:cubicBezTo>
                  <a:lnTo>
                    <a:pt x="250123" y="308188"/>
                  </a:lnTo>
                  <a:cubicBezTo>
                    <a:pt x="250123" y="322927"/>
                    <a:pt x="198549" y="339453"/>
                    <a:pt x="129528" y="339453"/>
                  </a:cubicBezTo>
                  <a:cubicBezTo>
                    <a:pt x="60508" y="339453"/>
                    <a:pt x="8933" y="322927"/>
                    <a:pt x="8933" y="30818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7BC090-A55F-4FFC-830D-3790AD2DC28C}"/>
                </a:ext>
              </a:extLst>
            </p:cNvPr>
            <p:cNvSpPr/>
            <p:nvPr/>
          </p:nvSpPr>
          <p:spPr>
            <a:xfrm>
              <a:off x="7454094" y="4495398"/>
              <a:ext cx="17865" cy="17865"/>
            </a:xfrm>
            <a:custGeom>
              <a:avLst/>
              <a:gdLst>
                <a:gd name="connsiteX0" fmla="*/ 17866 w 17865"/>
                <a:gd name="connsiteY0" fmla="*/ 8933 h 17865"/>
                <a:gd name="connsiteX1" fmla="*/ 8933 w 17865"/>
                <a:gd name="connsiteY1" fmla="*/ 17866 h 17865"/>
                <a:gd name="connsiteX2" fmla="*/ 0 w 17865"/>
                <a:gd name="connsiteY2" fmla="*/ 8933 h 17865"/>
                <a:gd name="connsiteX3" fmla="*/ 8933 w 17865"/>
                <a:gd name="connsiteY3" fmla="*/ 0 h 17865"/>
                <a:gd name="connsiteX4" fmla="*/ 17866 w 17865"/>
                <a:gd name="connsiteY4" fmla="*/ 8933 h 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5" h="17865">
                  <a:moveTo>
                    <a:pt x="17866" y="8933"/>
                  </a:moveTo>
                  <a:cubicBezTo>
                    <a:pt x="17866" y="13867"/>
                    <a:pt x="13867" y="17866"/>
                    <a:pt x="8933" y="17866"/>
                  </a:cubicBezTo>
                  <a:cubicBezTo>
                    <a:pt x="3999" y="17866"/>
                    <a:pt x="0" y="13867"/>
                    <a:pt x="0" y="8933"/>
                  </a:cubicBezTo>
                  <a:cubicBezTo>
                    <a:pt x="0" y="3999"/>
                    <a:pt x="3999" y="0"/>
                    <a:pt x="8933" y="0"/>
                  </a:cubicBezTo>
                  <a:cubicBezTo>
                    <a:pt x="13867" y="0"/>
                    <a:pt x="17866" y="3999"/>
                    <a:pt x="17866" y="8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E82AB31-4C4A-4C97-B9ED-FB8F0A6CFC31}"/>
                </a:ext>
              </a:extLst>
            </p:cNvPr>
            <p:cNvSpPr/>
            <p:nvPr/>
          </p:nvSpPr>
          <p:spPr>
            <a:xfrm>
              <a:off x="7454094" y="4584728"/>
              <a:ext cx="17865" cy="17865"/>
            </a:xfrm>
            <a:custGeom>
              <a:avLst/>
              <a:gdLst>
                <a:gd name="connsiteX0" fmla="*/ 17866 w 17865"/>
                <a:gd name="connsiteY0" fmla="*/ 8933 h 17865"/>
                <a:gd name="connsiteX1" fmla="*/ 8933 w 17865"/>
                <a:gd name="connsiteY1" fmla="*/ 17866 h 17865"/>
                <a:gd name="connsiteX2" fmla="*/ 0 w 17865"/>
                <a:gd name="connsiteY2" fmla="*/ 8933 h 17865"/>
                <a:gd name="connsiteX3" fmla="*/ 8933 w 17865"/>
                <a:gd name="connsiteY3" fmla="*/ 0 h 17865"/>
                <a:gd name="connsiteX4" fmla="*/ 17866 w 17865"/>
                <a:gd name="connsiteY4" fmla="*/ 8933 h 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5" h="17865">
                  <a:moveTo>
                    <a:pt x="17866" y="8933"/>
                  </a:moveTo>
                  <a:cubicBezTo>
                    <a:pt x="17866" y="13867"/>
                    <a:pt x="13867" y="17866"/>
                    <a:pt x="8933" y="17866"/>
                  </a:cubicBezTo>
                  <a:cubicBezTo>
                    <a:pt x="3999" y="17866"/>
                    <a:pt x="0" y="13867"/>
                    <a:pt x="0" y="8933"/>
                  </a:cubicBezTo>
                  <a:cubicBezTo>
                    <a:pt x="0" y="3999"/>
                    <a:pt x="3999" y="0"/>
                    <a:pt x="8933" y="0"/>
                  </a:cubicBezTo>
                  <a:cubicBezTo>
                    <a:pt x="13867" y="0"/>
                    <a:pt x="17866" y="3999"/>
                    <a:pt x="17866" y="8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056BE2C-D5A6-4F69-AD50-852555104885}"/>
                </a:ext>
              </a:extLst>
            </p:cNvPr>
            <p:cNvSpPr/>
            <p:nvPr/>
          </p:nvSpPr>
          <p:spPr>
            <a:xfrm>
              <a:off x="7454094" y="4674058"/>
              <a:ext cx="17865" cy="17865"/>
            </a:xfrm>
            <a:custGeom>
              <a:avLst/>
              <a:gdLst>
                <a:gd name="connsiteX0" fmla="*/ 17866 w 17865"/>
                <a:gd name="connsiteY0" fmla="*/ 8933 h 17865"/>
                <a:gd name="connsiteX1" fmla="*/ 8933 w 17865"/>
                <a:gd name="connsiteY1" fmla="*/ 17866 h 17865"/>
                <a:gd name="connsiteX2" fmla="*/ 0 w 17865"/>
                <a:gd name="connsiteY2" fmla="*/ 8933 h 17865"/>
                <a:gd name="connsiteX3" fmla="*/ 8933 w 17865"/>
                <a:gd name="connsiteY3" fmla="*/ 0 h 17865"/>
                <a:gd name="connsiteX4" fmla="*/ 17866 w 17865"/>
                <a:gd name="connsiteY4" fmla="*/ 8933 h 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5" h="17865">
                  <a:moveTo>
                    <a:pt x="17866" y="8933"/>
                  </a:moveTo>
                  <a:cubicBezTo>
                    <a:pt x="17866" y="13867"/>
                    <a:pt x="13867" y="17866"/>
                    <a:pt x="8933" y="17866"/>
                  </a:cubicBezTo>
                  <a:cubicBezTo>
                    <a:pt x="3999" y="17866"/>
                    <a:pt x="0" y="13867"/>
                    <a:pt x="0" y="8933"/>
                  </a:cubicBezTo>
                  <a:cubicBezTo>
                    <a:pt x="0" y="3999"/>
                    <a:pt x="3999" y="0"/>
                    <a:pt x="8933" y="0"/>
                  </a:cubicBezTo>
                  <a:cubicBezTo>
                    <a:pt x="13867" y="0"/>
                    <a:pt x="17866" y="3999"/>
                    <a:pt x="17866" y="8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259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387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– Slide Template</vt:lpstr>
      <vt:lpstr>Infographic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</dc:title>
  <dc:creator>PresentationGO.com</dc:creator>
  <dc:description>© Copyright PresentationGO.com</dc:description>
  <dcterms:created xsi:type="dcterms:W3CDTF">2014-11-26T05:14:11Z</dcterms:created>
  <dcterms:modified xsi:type="dcterms:W3CDTF">2020-09-09T21:20:54Z</dcterms:modified>
  <cp:category>Charts &amp; Diagrams</cp:category>
</cp:coreProperties>
</file>