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>
            <a:extLst>
              <a:ext uri="{FF2B5EF4-FFF2-40B4-BE49-F238E27FC236}">
                <a16:creationId xmlns:a16="http://schemas.microsoft.com/office/drawing/2014/main" id="{CF9C1377-E7C3-9F48-2928-DF78DE6FE21D}"/>
              </a:ext>
            </a:extLst>
          </p:cNvPr>
          <p:cNvSpPr/>
          <p:nvPr/>
        </p:nvSpPr>
        <p:spPr>
          <a:xfrm>
            <a:off x="5717345" y="2250926"/>
            <a:ext cx="2281438" cy="2546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74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8FFD602-41F8-6622-5D87-13E21472DD80}"/>
              </a:ext>
            </a:extLst>
          </p:cNvPr>
          <p:cNvSpPr/>
          <p:nvPr/>
        </p:nvSpPr>
        <p:spPr>
          <a:xfrm>
            <a:off x="3431282" y="2250926"/>
            <a:ext cx="2281438" cy="2546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67B4D27-7BBA-B2E9-C9FA-CB8A566D5B98}"/>
              </a:ext>
            </a:extLst>
          </p:cNvPr>
          <p:cNvSpPr/>
          <p:nvPr/>
        </p:nvSpPr>
        <p:spPr>
          <a:xfrm>
            <a:off x="1145218" y="2250926"/>
            <a:ext cx="2281438" cy="2546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Rounded List – Slide Template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72BE60F-29D5-EB4D-8310-007B70FD732C}"/>
              </a:ext>
            </a:extLst>
          </p:cNvPr>
          <p:cNvSpPr/>
          <p:nvPr/>
        </p:nvSpPr>
        <p:spPr>
          <a:xfrm>
            <a:off x="2989277" y="2390510"/>
            <a:ext cx="879384" cy="8793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/>
              <a:t>02</a:t>
            </a:r>
            <a:endParaRPr sz="3000" b="1" dirty="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E04B518-E917-C647-904F-2FF1CEE9734C}"/>
              </a:ext>
            </a:extLst>
          </p:cNvPr>
          <p:cNvSpPr/>
          <p:nvPr/>
        </p:nvSpPr>
        <p:spPr>
          <a:xfrm>
            <a:off x="2989277" y="3770850"/>
            <a:ext cx="879384" cy="8793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F30388B-73EC-7F4E-B915-FC67A1085B22}"/>
              </a:ext>
            </a:extLst>
          </p:cNvPr>
          <p:cNvSpPr/>
          <p:nvPr/>
        </p:nvSpPr>
        <p:spPr>
          <a:xfrm>
            <a:off x="703212" y="2390510"/>
            <a:ext cx="879386" cy="87938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/>
              <a:t>01</a:t>
            </a:r>
            <a:endParaRPr sz="30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5643D4D-81C4-974B-BF9C-E36817803C9D}"/>
              </a:ext>
            </a:extLst>
          </p:cNvPr>
          <p:cNvSpPr/>
          <p:nvPr/>
        </p:nvSpPr>
        <p:spPr>
          <a:xfrm>
            <a:off x="5275340" y="2390510"/>
            <a:ext cx="879384" cy="8793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/>
              <a:t>03</a:t>
            </a:r>
            <a:endParaRPr sz="3000" b="1" dirty="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4834AD-6444-0B4B-9197-620A67D27D55}"/>
              </a:ext>
            </a:extLst>
          </p:cNvPr>
          <p:cNvSpPr/>
          <p:nvPr/>
        </p:nvSpPr>
        <p:spPr>
          <a:xfrm>
            <a:off x="5275340" y="3770850"/>
            <a:ext cx="879384" cy="87938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C1EEB25-AAC3-8B46-B84F-009A47EB24EC}"/>
              </a:ext>
            </a:extLst>
          </p:cNvPr>
          <p:cNvSpPr/>
          <p:nvPr/>
        </p:nvSpPr>
        <p:spPr>
          <a:xfrm>
            <a:off x="7559090" y="3770850"/>
            <a:ext cx="879384" cy="8793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8DCE69BF-24C7-C64C-9F1A-F01179BE28D2}"/>
              </a:ext>
            </a:extLst>
          </p:cNvPr>
          <p:cNvSpPr txBox="1"/>
          <p:nvPr/>
        </p:nvSpPr>
        <p:spPr>
          <a:xfrm>
            <a:off x="1895752" y="3621069"/>
            <a:ext cx="78036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9ED0744-54D8-ED4F-B4DA-6A138F06DC26}"/>
              </a:ext>
            </a:extLst>
          </p:cNvPr>
          <p:cNvSpPr txBox="1"/>
          <p:nvPr/>
        </p:nvSpPr>
        <p:spPr>
          <a:xfrm>
            <a:off x="4181816" y="3621069"/>
            <a:ext cx="78036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2F7B9C4E-D42D-794B-AE82-A4AFCDCDA154}"/>
              </a:ext>
            </a:extLst>
          </p:cNvPr>
          <p:cNvSpPr txBox="1"/>
          <p:nvPr/>
        </p:nvSpPr>
        <p:spPr>
          <a:xfrm>
            <a:off x="6467879" y="3621069"/>
            <a:ext cx="78036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329B1154-401D-0A45-9C1D-1884C2C712D9}"/>
              </a:ext>
            </a:extLst>
          </p:cNvPr>
          <p:cNvSpPr txBox="1"/>
          <p:nvPr/>
        </p:nvSpPr>
        <p:spPr>
          <a:xfrm>
            <a:off x="1717233" y="326585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2FB529E7-28A0-534F-A058-D4C61A792E73}"/>
              </a:ext>
            </a:extLst>
          </p:cNvPr>
          <p:cNvSpPr txBox="1"/>
          <p:nvPr/>
        </p:nvSpPr>
        <p:spPr>
          <a:xfrm>
            <a:off x="4003296" y="326585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2E27DC05-7510-854F-9D7C-BF4B17E121EC}"/>
              </a:ext>
            </a:extLst>
          </p:cNvPr>
          <p:cNvSpPr txBox="1"/>
          <p:nvPr/>
        </p:nvSpPr>
        <p:spPr>
          <a:xfrm>
            <a:off x="6289359" y="326585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E0D26554-EB6F-6541-AF02-B507A6A08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89998" y="3971572"/>
            <a:ext cx="477941" cy="477941"/>
          </a:xfrm>
          <a:prstGeom prst="rect">
            <a:avLst/>
          </a:prstGeom>
        </p:spPr>
      </p:pic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5CB88538-C6B6-A64C-91D9-0F2526954C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9812" y="3971572"/>
            <a:ext cx="477941" cy="477941"/>
          </a:xfrm>
          <a:prstGeom prst="rect">
            <a:avLst/>
          </a:prstGeom>
        </p:spPr>
      </p:pic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D4C21AF-D555-EF4F-846A-C7B72D5FF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6062" y="3971572"/>
            <a:ext cx="477941" cy="477941"/>
          </a:xfrm>
          <a:prstGeom prst="rect">
            <a:avLst/>
          </a:prstGeom>
        </p:spPr>
      </p:pic>
      <p:pic>
        <p:nvPicPr>
          <p:cNvPr id="24" name="Graphic 27" descr="Bar graph with downward trend with solid fill">
            <a:extLst>
              <a:ext uri="{FF2B5EF4-FFF2-40B4-BE49-F238E27FC236}">
                <a16:creationId xmlns:a16="http://schemas.microsoft.com/office/drawing/2014/main" id="{6DACDF4C-D7D2-5548-A81E-CD1F536E70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8888" y="2587091"/>
            <a:ext cx="486226" cy="486226"/>
          </a:xfrm>
          <a:prstGeom prst="rect">
            <a:avLst/>
          </a:prstGeom>
        </p:spPr>
      </p:pic>
      <p:pic>
        <p:nvPicPr>
          <p:cNvPr id="25" name="Graphic 28" descr="Board Of Directors with solid fill">
            <a:extLst>
              <a:ext uri="{FF2B5EF4-FFF2-40B4-BE49-F238E27FC236}">
                <a16:creationId xmlns:a16="http://schemas.microsoft.com/office/drawing/2014/main" id="{A044120E-CD50-1E4A-AADB-9CD57BD8F0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42824" y="2587091"/>
            <a:ext cx="486226" cy="486226"/>
          </a:xfrm>
          <a:prstGeom prst="rect">
            <a:avLst/>
          </a:prstGeom>
        </p:spPr>
      </p:pic>
      <p:pic>
        <p:nvPicPr>
          <p:cNvPr id="26" name="Graphic 29" descr="Target Audience with solid fill">
            <a:extLst>
              <a:ext uri="{FF2B5EF4-FFF2-40B4-BE49-F238E27FC236}">
                <a16:creationId xmlns:a16="http://schemas.microsoft.com/office/drawing/2014/main" id="{59F3ED7D-DD96-864F-96D1-00CC7FA4FD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14951" y="2587091"/>
            <a:ext cx="486226" cy="48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>
            <a:extLst>
              <a:ext uri="{FF2B5EF4-FFF2-40B4-BE49-F238E27FC236}">
                <a16:creationId xmlns:a16="http://schemas.microsoft.com/office/drawing/2014/main" id="{CF9C1377-E7C3-9F48-2928-DF78DE6FE21D}"/>
              </a:ext>
            </a:extLst>
          </p:cNvPr>
          <p:cNvSpPr/>
          <p:nvPr/>
        </p:nvSpPr>
        <p:spPr>
          <a:xfrm>
            <a:off x="5717345" y="2250926"/>
            <a:ext cx="2281438" cy="2546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74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8FFD602-41F8-6622-5D87-13E21472DD80}"/>
              </a:ext>
            </a:extLst>
          </p:cNvPr>
          <p:cNvSpPr/>
          <p:nvPr/>
        </p:nvSpPr>
        <p:spPr>
          <a:xfrm>
            <a:off x="3431282" y="2250926"/>
            <a:ext cx="2281438" cy="2546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67B4D27-7BBA-B2E9-C9FA-CB8A566D5B98}"/>
              </a:ext>
            </a:extLst>
          </p:cNvPr>
          <p:cNvSpPr/>
          <p:nvPr/>
        </p:nvSpPr>
        <p:spPr>
          <a:xfrm>
            <a:off x="1145218" y="2250926"/>
            <a:ext cx="2281438" cy="2546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Rounded List – Slide Template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72BE60F-29D5-EB4D-8310-007B70FD732C}"/>
              </a:ext>
            </a:extLst>
          </p:cNvPr>
          <p:cNvSpPr/>
          <p:nvPr/>
        </p:nvSpPr>
        <p:spPr>
          <a:xfrm>
            <a:off x="2989277" y="2390510"/>
            <a:ext cx="879384" cy="8793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/>
              <a:t>02</a:t>
            </a:r>
            <a:endParaRPr sz="3000" b="1" dirty="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E04B518-E917-C647-904F-2FF1CEE9734C}"/>
              </a:ext>
            </a:extLst>
          </p:cNvPr>
          <p:cNvSpPr/>
          <p:nvPr/>
        </p:nvSpPr>
        <p:spPr>
          <a:xfrm>
            <a:off x="2989277" y="3770850"/>
            <a:ext cx="879384" cy="8793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F30388B-73EC-7F4E-B915-FC67A1085B22}"/>
              </a:ext>
            </a:extLst>
          </p:cNvPr>
          <p:cNvSpPr/>
          <p:nvPr/>
        </p:nvSpPr>
        <p:spPr>
          <a:xfrm>
            <a:off x="703212" y="2390510"/>
            <a:ext cx="879386" cy="87938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/>
              <a:t>01</a:t>
            </a:r>
            <a:endParaRPr sz="30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5643D4D-81C4-974B-BF9C-E36817803C9D}"/>
              </a:ext>
            </a:extLst>
          </p:cNvPr>
          <p:cNvSpPr/>
          <p:nvPr/>
        </p:nvSpPr>
        <p:spPr>
          <a:xfrm>
            <a:off x="5275340" y="2390510"/>
            <a:ext cx="879384" cy="8793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/>
              <a:t>03</a:t>
            </a:r>
            <a:endParaRPr sz="3000" b="1" dirty="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4834AD-6444-0B4B-9197-620A67D27D55}"/>
              </a:ext>
            </a:extLst>
          </p:cNvPr>
          <p:cNvSpPr/>
          <p:nvPr/>
        </p:nvSpPr>
        <p:spPr>
          <a:xfrm>
            <a:off x="5275340" y="3770850"/>
            <a:ext cx="879384" cy="87938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C1EEB25-AAC3-8B46-B84F-009A47EB24EC}"/>
              </a:ext>
            </a:extLst>
          </p:cNvPr>
          <p:cNvSpPr/>
          <p:nvPr/>
        </p:nvSpPr>
        <p:spPr>
          <a:xfrm>
            <a:off x="7559090" y="3770850"/>
            <a:ext cx="879384" cy="8793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8DCE69BF-24C7-C64C-9F1A-F01179BE28D2}"/>
              </a:ext>
            </a:extLst>
          </p:cNvPr>
          <p:cNvSpPr txBox="1"/>
          <p:nvPr/>
        </p:nvSpPr>
        <p:spPr>
          <a:xfrm>
            <a:off x="1895752" y="3621069"/>
            <a:ext cx="78036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9ED0744-54D8-ED4F-B4DA-6A138F06DC26}"/>
              </a:ext>
            </a:extLst>
          </p:cNvPr>
          <p:cNvSpPr txBox="1"/>
          <p:nvPr/>
        </p:nvSpPr>
        <p:spPr>
          <a:xfrm>
            <a:off x="4181816" y="3621069"/>
            <a:ext cx="78036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2F7B9C4E-D42D-794B-AE82-A4AFCDCDA154}"/>
              </a:ext>
            </a:extLst>
          </p:cNvPr>
          <p:cNvSpPr txBox="1"/>
          <p:nvPr/>
        </p:nvSpPr>
        <p:spPr>
          <a:xfrm>
            <a:off x="6467879" y="3621069"/>
            <a:ext cx="78036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329B1154-401D-0A45-9C1D-1884C2C712D9}"/>
              </a:ext>
            </a:extLst>
          </p:cNvPr>
          <p:cNvSpPr txBox="1"/>
          <p:nvPr/>
        </p:nvSpPr>
        <p:spPr>
          <a:xfrm>
            <a:off x="1717233" y="326585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2FB529E7-28A0-534F-A058-D4C61A792E73}"/>
              </a:ext>
            </a:extLst>
          </p:cNvPr>
          <p:cNvSpPr txBox="1"/>
          <p:nvPr/>
        </p:nvSpPr>
        <p:spPr>
          <a:xfrm>
            <a:off x="4003296" y="326585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2E27DC05-7510-854F-9D7C-BF4B17E121EC}"/>
              </a:ext>
            </a:extLst>
          </p:cNvPr>
          <p:cNvSpPr txBox="1"/>
          <p:nvPr/>
        </p:nvSpPr>
        <p:spPr>
          <a:xfrm>
            <a:off x="6289359" y="326585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E0D26554-EB6F-6541-AF02-B507A6A08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89998" y="3971572"/>
            <a:ext cx="477941" cy="477941"/>
          </a:xfrm>
          <a:prstGeom prst="rect">
            <a:avLst/>
          </a:prstGeom>
        </p:spPr>
      </p:pic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5CB88538-C6B6-A64C-91D9-0F2526954C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9812" y="3971572"/>
            <a:ext cx="477941" cy="477941"/>
          </a:xfrm>
          <a:prstGeom prst="rect">
            <a:avLst/>
          </a:prstGeom>
        </p:spPr>
      </p:pic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D4C21AF-D555-EF4F-846A-C7B72D5FF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6062" y="3971572"/>
            <a:ext cx="477941" cy="477941"/>
          </a:xfrm>
          <a:prstGeom prst="rect">
            <a:avLst/>
          </a:prstGeom>
        </p:spPr>
      </p:pic>
      <p:pic>
        <p:nvPicPr>
          <p:cNvPr id="24" name="Graphic 27" descr="Bar graph with downward trend with solid fill">
            <a:extLst>
              <a:ext uri="{FF2B5EF4-FFF2-40B4-BE49-F238E27FC236}">
                <a16:creationId xmlns:a16="http://schemas.microsoft.com/office/drawing/2014/main" id="{6DACDF4C-D7D2-5548-A81E-CD1F536E70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8888" y="2587091"/>
            <a:ext cx="486226" cy="486226"/>
          </a:xfrm>
          <a:prstGeom prst="rect">
            <a:avLst/>
          </a:prstGeom>
        </p:spPr>
      </p:pic>
      <p:pic>
        <p:nvPicPr>
          <p:cNvPr id="25" name="Graphic 28" descr="Board Of Directors with solid fill">
            <a:extLst>
              <a:ext uri="{FF2B5EF4-FFF2-40B4-BE49-F238E27FC236}">
                <a16:creationId xmlns:a16="http://schemas.microsoft.com/office/drawing/2014/main" id="{A044120E-CD50-1E4A-AADB-9CD57BD8F0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42824" y="2587091"/>
            <a:ext cx="486226" cy="486226"/>
          </a:xfrm>
          <a:prstGeom prst="rect">
            <a:avLst/>
          </a:prstGeom>
        </p:spPr>
      </p:pic>
      <p:pic>
        <p:nvPicPr>
          <p:cNvPr id="26" name="Graphic 29" descr="Target Audience with solid fill">
            <a:extLst>
              <a:ext uri="{FF2B5EF4-FFF2-40B4-BE49-F238E27FC236}">
                <a16:creationId xmlns:a16="http://schemas.microsoft.com/office/drawing/2014/main" id="{59F3ED7D-DD96-864F-96D1-00CC7FA4FD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14951" y="2587091"/>
            <a:ext cx="486226" cy="48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165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Rounded List – Slide Template</vt:lpstr>
      <vt:lpstr>Infographic Rounded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Rounded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2022-06-23T20:13:42Z</dcterms:modified>
  <cp:category>Text &amp; Tables</cp:category>
</cp:coreProperties>
</file>