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03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">
            <a:extLst>
              <a:ext uri="{FF2B5EF4-FFF2-40B4-BE49-F238E27FC236}">
                <a16:creationId xmlns:a16="http://schemas.microsoft.com/office/drawing/2014/main" id="{CF9C1377-E7C3-9F48-2928-DF78DE6FE21D}"/>
              </a:ext>
            </a:extLst>
          </p:cNvPr>
          <p:cNvSpPr/>
          <p:nvPr/>
        </p:nvSpPr>
        <p:spPr>
          <a:xfrm>
            <a:off x="7623126" y="1731234"/>
            <a:ext cx="3041917" cy="3395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74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8FFD602-41F8-6622-5D87-13E21472DD80}"/>
              </a:ext>
            </a:extLst>
          </p:cNvPr>
          <p:cNvSpPr/>
          <p:nvPr/>
        </p:nvSpPr>
        <p:spPr>
          <a:xfrm>
            <a:off x="4575042" y="1731234"/>
            <a:ext cx="3041917" cy="3395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67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67B4D27-7BBA-B2E9-C9FA-CB8A566D5B98}"/>
              </a:ext>
            </a:extLst>
          </p:cNvPr>
          <p:cNvSpPr/>
          <p:nvPr/>
        </p:nvSpPr>
        <p:spPr>
          <a:xfrm>
            <a:off x="1526957" y="1731234"/>
            <a:ext cx="3041917" cy="3395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67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Rounded List – Slide Template</a:t>
            </a: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72BE60F-29D5-EB4D-8310-007B70FD732C}"/>
              </a:ext>
            </a:extLst>
          </p:cNvPr>
          <p:cNvSpPr/>
          <p:nvPr/>
        </p:nvSpPr>
        <p:spPr>
          <a:xfrm>
            <a:off x="3985702" y="1917347"/>
            <a:ext cx="1172512" cy="117251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/>
              <a:t>02</a:t>
            </a:r>
            <a:endParaRPr sz="4000" b="1" dirty="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E04B518-E917-C647-904F-2FF1CEE9734C}"/>
              </a:ext>
            </a:extLst>
          </p:cNvPr>
          <p:cNvSpPr/>
          <p:nvPr/>
        </p:nvSpPr>
        <p:spPr>
          <a:xfrm>
            <a:off x="3985702" y="3757800"/>
            <a:ext cx="1172512" cy="11725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F30388B-73EC-7F4E-B915-FC67A1085B22}"/>
              </a:ext>
            </a:extLst>
          </p:cNvPr>
          <p:cNvSpPr/>
          <p:nvPr/>
        </p:nvSpPr>
        <p:spPr>
          <a:xfrm>
            <a:off x="937616" y="1917347"/>
            <a:ext cx="1172514" cy="11725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/>
              <a:t>01</a:t>
            </a:r>
            <a:endParaRPr sz="4000" b="1" dirty="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5643D4D-81C4-974B-BF9C-E36817803C9D}"/>
              </a:ext>
            </a:extLst>
          </p:cNvPr>
          <p:cNvSpPr/>
          <p:nvPr/>
        </p:nvSpPr>
        <p:spPr>
          <a:xfrm>
            <a:off x="7033787" y="1917347"/>
            <a:ext cx="1172512" cy="11725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/>
              <a:t>03</a:t>
            </a:r>
            <a:endParaRPr sz="4000" b="1" dirty="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C4834AD-6444-0B4B-9197-620A67D27D55}"/>
              </a:ext>
            </a:extLst>
          </p:cNvPr>
          <p:cNvSpPr/>
          <p:nvPr/>
        </p:nvSpPr>
        <p:spPr>
          <a:xfrm>
            <a:off x="7033787" y="3757800"/>
            <a:ext cx="1172512" cy="11725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C1EEB25-AAC3-8B46-B84F-009A47EB24EC}"/>
              </a:ext>
            </a:extLst>
          </p:cNvPr>
          <p:cNvSpPr/>
          <p:nvPr/>
        </p:nvSpPr>
        <p:spPr>
          <a:xfrm>
            <a:off x="10078787" y="3757800"/>
            <a:ext cx="1172512" cy="11725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8DCE69BF-24C7-C64C-9F1A-F01179BE28D2}"/>
              </a:ext>
            </a:extLst>
          </p:cNvPr>
          <p:cNvSpPr txBox="1"/>
          <p:nvPr/>
        </p:nvSpPr>
        <p:spPr>
          <a:xfrm>
            <a:off x="2527669" y="3558091"/>
            <a:ext cx="104049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D9ED0744-54D8-ED4F-B4DA-6A138F06DC26}"/>
              </a:ext>
            </a:extLst>
          </p:cNvPr>
          <p:cNvSpPr txBox="1"/>
          <p:nvPr/>
        </p:nvSpPr>
        <p:spPr>
          <a:xfrm>
            <a:off x="5575754" y="3558091"/>
            <a:ext cx="104049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2F7B9C4E-D42D-794B-AE82-A4AFCDCDA154}"/>
              </a:ext>
            </a:extLst>
          </p:cNvPr>
          <p:cNvSpPr txBox="1"/>
          <p:nvPr/>
        </p:nvSpPr>
        <p:spPr>
          <a:xfrm>
            <a:off x="8623838" y="3558091"/>
            <a:ext cx="104049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329B1154-401D-0A45-9C1D-1884C2C712D9}"/>
              </a:ext>
            </a:extLst>
          </p:cNvPr>
          <p:cNvSpPr txBox="1"/>
          <p:nvPr/>
        </p:nvSpPr>
        <p:spPr>
          <a:xfrm>
            <a:off x="2289643" y="311524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2FB529E7-28A0-534F-A058-D4C61A792E73}"/>
              </a:ext>
            </a:extLst>
          </p:cNvPr>
          <p:cNvSpPr txBox="1"/>
          <p:nvPr/>
        </p:nvSpPr>
        <p:spPr>
          <a:xfrm>
            <a:off x="5337728" y="311524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2E27DC05-7510-854F-9D7C-BF4B17E121EC}"/>
              </a:ext>
            </a:extLst>
          </p:cNvPr>
          <p:cNvSpPr txBox="1"/>
          <p:nvPr/>
        </p:nvSpPr>
        <p:spPr>
          <a:xfrm>
            <a:off x="8385812" y="311524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E0D26554-EB6F-6541-AF02-B507A6A08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3331" y="4025429"/>
            <a:ext cx="637254" cy="637254"/>
          </a:xfrm>
          <a:prstGeom prst="rect">
            <a:avLst/>
          </a:prstGeom>
        </p:spPr>
      </p:pic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5CB88538-C6B6-A64C-91D9-0F2526954C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46416" y="4025429"/>
            <a:ext cx="637254" cy="637254"/>
          </a:xfrm>
          <a:prstGeom prst="rect">
            <a:avLst/>
          </a:prstGeom>
        </p:spPr>
      </p:pic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D4C21AF-D555-EF4F-846A-C7B72D5FF2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01416" y="4025429"/>
            <a:ext cx="637254" cy="637254"/>
          </a:xfrm>
          <a:prstGeom prst="rect">
            <a:avLst/>
          </a:prstGeom>
        </p:spPr>
      </p:pic>
      <p:pic>
        <p:nvPicPr>
          <p:cNvPr id="24" name="Graphic 27" descr="Bar graph with downward trend with solid fill">
            <a:extLst>
              <a:ext uri="{FF2B5EF4-FFF2-40B4-BE49-F238E27FC236}">
                <a16:creationId xmlns:a16="http://schemas.microsoft.com/office/drawing/2014/main" id="{6DACDF4C-D7D2-5548-A81E-CD1F536E70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71850" y="2179454"/>
            <a:ext cx="648301" cy="648301"/>
          </a:xfrm>
          <a:prstGeom prst="rect">
            <a:avLst/>
          </a:prstGeom>
        </p:spPr>
      </p:pic>
      <p:pic>
        <p:nvPicPr>
          <p:cNvPr id="25" name="Graphic 28" descr="Board Of Directors with solid fill">
            <a:extLst>
              <a:ext uri="{FF2B5EF4-FFF2-40B4-BE49-F238E27FC236}">
                <a16:creationId xmlns:a16="http://schemas.microsoft.com/office/drawing/2014/main" id="{A044120E-CD50-1E4A-AADB-9CD57BD8F0C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23765" y="2179454"/>
            <a:ext cx="648301" cy="648301"/>
          </a:xfrm>
          <a:prstGeom prst="rect">
            <a:avLst/>
          </a:prstGeom>
        </p:spPr>
      </p:pic>
      <p:pic>
        <p:nvPicPr>
          <p:cNvPr id="26" name="Graphic 29" descr="Target Audience with solid fill">
            <a:extLst>
              <a:ext uri="{FF2B5EF4-FFF2-40B4-BE49-F238E27FC236}">
                <a16:creationId xmlns:a16="http://schemas.microsoft.com/office/drawing/2014/main" id="{59F3ED7D-DD96-864F-96D1-00CC7FA4FD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19934" y="2179454"/>
            <a:ext cx="648301" cy="6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">
            <a:extLst>
              <a:ext uri="{FF2B5EF4-FFF2-40B4-BE49-F238E27FC236}">
                <a16:creationId xmlns:a16="http://schemas.microsoft.com/office/drawing/2014/main" id="{CF9C1377-E7C3-9F48-2928-DF78DE6FE21D}"/>
              </a:ext>
            </a:extLst>
          </p:cNvPr>
          <p:cNvSpPr/>
          <p:nvPr/>
        </p:nvSpPr>
        <p:spPr>
          <a:xfrm>
            <a:off x="7623126" y="1731234"/>
            <a:ext cx="3041917" cy="3395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74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88FFD602-41F8-6622-5D87-13E21472DD80}"/>
              </a:ext>
            </a:extLst>
          </p:cNvPr>
          <p:cNvSpPr/>
          <p:nvPr/>
        </p:nvSpPr>
        <p:spPr>
          <a:xfrm>
            <a:off x="4575042" y="1731234"/>
            <a:ext cx="3041917" cy="3395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67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967B4D27-7BBA-B2E9-C9FA-CB8A566D5B98}"/>
              </a:ext>
            </a:extLst>
          </p:cNvPr>
          <p:cNvSpPr/>
          <p:nvPr/>
        </p:nvSpPr>
        <p:spPr>
          <a:xfrm>
            <a:off x="1526957" y="1731234"/>
            <a:ext cx="3041917" cy="33955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572" y="5400"/>
                </a:moveTo>
                <a:lnTo>
                  <a:pt x="15572" y="4275"/>
                </a:lnTo>
                <a:cubicBezTo>
                  <a:pt x="15572" y="1914"/>
                  <a:pt x="13436" y="0"/>
                  <a:pt x="10800" y="0"/>
                </a:cubicBezTo>
                <a:lnTo>
                  <a:pt x="10800" y="0"/>
                </a:lnTo>
                <a:cubicBezTo>
                  <a:pt x="8164" y="0"/>
                  <a:pt x="6028" y="1914"/>
                  <a:pt x="6028" y="4275"/>
                </a:cubicBezTo>
                <a:lnTo>
                  <a:pt x="6028" y="5400"/>
                </a:lnTo>
                <a:cubicBezTo>
                  <a:pt x="6028" y="8380"/>
                  <a:pt x="3326" y="10800"/>
                  <a:pt x="0" y="10800"/>
                </a:cubicBezTo>
                <a:lnTo>
                  <a:pt x="0" y="10800"/>
                </a:lnTo>
                <a:cubicBezTo>
                  <a:pt x="3326" y="10800"/>
                  <a:pt x="6028" y="13220"/>
                  <a:pt x="6028" y="16200"/>
                </a:cubicBezTo>
                <a:lnTo>
                  <a:pt x="6028" y="17325"/>
                </a:lnTo>
                <a:cubicBezTo>
                  <a:pt x="6028" y="19686"/>
                  <a:pt x="8164" y="21600"/>
                  <a:pt x="10800" y="21600"/>
                </a:cubicBezTo>
                <a:lnTo>
                  <a:pt x="10800" y="21600"/>
                </a:lnTo>
                <a:cubicBezTo>
                  <a:pt x="13436" y="21600"/>
                  <a:pt x="15572" y="19686"/>
                  <a:pt x="15572" y="17325"/>
                </a:cubicBezTo>
                <a:lnTo>
                  <a:pt x="15572" y="16200"/>
                </a:lnTo>
                <a:cubicBezTo>
                  <a:pt x="15572" y="13220"/>
                  <a:pt x="18274" y="10800"/>
                  <a:pt x="21600" y="10800"/>
                </a:cubicBezTo>
                <a:lnTo>
                  <a:pt x="21600" y="10800"/>
                </a:lnTo>
                <a:cubicBezTo>
                  <a:pt x="18267" y="10800"/>
                  <a:pt x="15572" y="8380"/>
                  <a:pt x="15572" y="54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Rounded List – Slide Template</a:t>
            </a: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72BE60F-29D5-EB4D-8310-007B70FD732C}"/>
              </a:ext>
            </a:extLst>
          </p:cNvPr>
          <p:cNvSpPr/>
          <p:nvPr/>
        </p:nvSpPr>
        <p:spPr>
          <a:xfrm>
            <a:off x="3985702" y="1917347"/>
            <a:ext cx="1172512" cy="1172514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/>
              <a:t>02</a:t>
            </a:r>
            <a:endParaRPr sz="4000" b="1" dirty="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FE04B518-E917-C647-904F-2FF1CEE9734C}"/>
              </a:ext>
            </a:extLst>
          </p:cNvPr>
          <p:cNvSpPr/>
          <p:nvPr/>
        </p:nvSpPr>
        <p:spPr>
          <a:xfrm>
            <a:off x="3985702" y="3757800"/>
            <a:ext cx="1172512" cy="11725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1F30388B-73EC-7F4E-B915-FC67A1085B22}"/>
              </a:ext>
            </a:extLst>
          </p:cNvPr>
          <p:cNvSpPr/>
          <p:nvPr/>
        </p:nvSpPr>
        <p:spPr>
          <a:xfrm>
            <a:off x="937616" y="1917347"/>
            <a:ext cx="1172514" cy="1172514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/>
              <a:t>01</a:t>
            </a:r>
            <a:endParaRPr sz="4000" b="1" dirty="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55643D4D-81C4-974B-BF9C-E36817803C9D}"/>
              </a:ext>
            </a:extLst>
          </p:cNvPr>
          <p:cNvSpPr/>
          <p:nvPr/>
        </p:nvSpPr>
        <p:spPr>
          <a:xfrm>
            <a:off x="7033787" y="1917347"/>
            <a:ext cx="1172512" cy="11725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4000" b="1" dirty="0"/>
              <a:t>03</a:t>
            </a:r>
            <a:endParaRPr sz="4000" b="1" dirty="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6C4834AD-6444-0B4B-9197-620A67D27D55}"/>
              </a:ext>
            </a:extLst>
          </p:cNvPr>
          <p:cNvSpPr/>
          <p:nvPr/>
        </p:nvSpPr>
        <p:spPr>
          <a:xfrm>
            <a:off x="7033787" y="3757800"/>
            <a:ext cx="1172512" cy="117251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C1EEB25-AAC3-8B46-B84F-009A47EB24EC}"/>
              </a:ext>
            </a:extLst>
          </p:cNvPr>
          <p:cNvSpPr/>
          <p:nvPr/>
        </p:nvSpPr>
        <p:spPr>
          <a:xfrm>
            <a:off x="10078787" y="3757800"/>
            <a:ext cx="1172512" cy="1172512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8DCE69BF-24C7-C64C-9F1A-F01179BE28D2}"/>
              </a:ext>
            </a:extLst>
          </p:cNvPr>
          <p:cNvSpPr txBox="1"/>
          <p:nvPr/>
        </p:nvSpPr>
        <p:spPr>
          <a:xfrm>
            <a:off x="2527669" y="3558091"/>
            <a:ext cx="104049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D9ED0744-54D8-ED4F-B4DA-6A138F06DC26}"/>
              </a:ext>
            </a:extLst>
          </p:cNvPr>
          <p:cNvSpPr txBox="1"/>
          <p:nvPr/>
        </p:nvSpPr>
        <p:spPr>
          <a:xfrm>
            <a:off x="5575754" y="3558091"/>
            <a:ext cx="104049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7" name="TextBox 18">
            <a:extLst>
              <a:ext uri="{FF2B5EF4-FFF2-40B4-BE49-F238E27FC236}">
                <a16:creationId xmlns:a16="http://schemas.microsoft.com/office/drawing/2014/main" id="{2F7B9C4E-D42D-794B-AE82-A4AFCDCDA154}"/>
              </a:ext>
            </a:extLst>
          </p:cNvPr>
          <p:cNvSpPr txBox="1"/>
          <p:nvPr/>
        </p:nvSpPr>
        <p:spPr>
          <a:xfrm>
            <a:off x="8623838" y="3558091"/>
            <a:ext cx="1040492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18" name="TextBox 19">
            <a:extLst>
              <a:ext uri="{FF2B5EF4-FFF2-40B4-BE49-F238E27FC236}">
                <a16:creationId xmlns:a16="http://schemas.microsoft.com/office/drawing/2014/main" id="{329B1154-401D-0A45-9C1D-1884C2C712D9}"/>
              </a:ext>
            </a:extLst>
          </p:cNvPr>
          <p:cNvSpPr txBox="1"/>
          <p:nvPr/>
        </p:nvSpPr>
        <p:spPr>
          <a:xfrm>
            <a:off x="2289643" y="311524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19" name="TextBox 20">
            <a:extLst>
              <a:ext uri="{FF2B5EF4-FFF2-40B4-BE49-F238E27FC236}">
                <a16:creationId xmlns:a16="http://schemas.microsoft.com/office/drawing/2014/main" id="{2FB529E7-28A0-534F-A058-D4C61A792E73}"/>
              </a:ext>
            </a:extLst>
          </p:cNvPr>
          <p:cNvSpPr txBox="1"/>
          <p:nvPr/>
        </p:nvSpPr>
        <p:spPr>
          <a:xfrm>
            <a:off x="5337728" y="311524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20" name="TextBox 21">
            <a:extLst>
              <a:ext uri="{FF2B5EF4-FFF2-40B4-BE49-F238E27FC236}">
                <a16:creationId xmlns:a16="http://schemas.microsoft.com/office/drawing/2014/main" id="{2E27DC05-7510-854F-9D7C-BF4B17E121EC}"/>
              </a:ext>
            </a:extLst>
          </p:cNvPr>
          <p:cNvSpPr txBox="1"/>
          <p:nvPr/>
        </p:nvSpPr>
        <p:spPr>
          <a:xfrm>
            <a:off x="8385812" y="311524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pic>
        <p:nvPicPr>
          <p:cNvPr id="21" name="Graphic 23" descr="Briefcase with solid fill">
            <a:extLst>
              <a:ext uri="{FF2B5EF4-FFF2-40B4-BE49-F238E27FC236}">
                <a16:creationId xmlns:a16="http://schemas.microsoft.com/office/drawing/2014/main" id="{E0D26554-EB6F-6541-AF02-B507A6A08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3331" y="4025429"/>
            <a:ext cx="637254" cy="637254"/>
          </a:xfrm>
          <a:prstGeom prst="rect">
            <a:avLst/>
          </a:prstGeom>
        </p:spPr>
      </p:pic>
      <p:pic>
        <p:nvPicPr>
          <p:cNvPr id="22" name="Graphic 24" descr="Customer review with solid fill">
            <a:extLst>
              <a:ext uri="{FF2B5EF4-FFF2-40B4-BE49-F238E27FC236}">
                <a16:creationId xmlns:a16="http://schemas.microsoft.com/office/drawing/2014/main" id="{5CB88538-C6B6-A64C-91D9-0F2526954C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46416" y="4025429"/>
            <a:ext cx="637254" cy="637254"/>
          </a:xfrm>
          <a:prstGeom prst="rect">
            <a:avLst/>
          </a:prstGeom>
        </p:spPr>
      </p:pic>
      <p:pic>
        <p:nvPicPr>
          <p:cNvPr id="23" name="Graphic 25" descr="Handshake with solid fill">
            <a:extLst>
              <a:ext uri="{FF2B5EF4-FFF2-40B4-BE49-F238E27FC236}">
                <a16:creationId xmlns:a16="http://schemas.microsoft.com/office/drawing/2014/main" id="{8D4C21AF-D555-EF4F-846A-C7B72D5FF2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01416" y="4025429"/>
            <a:ext cx="637254" cy="637254"/>
          </a:xfrm>
          <a:prstGeom prst="rect">
            <a:avLst/>
          </a:prstGeom>
        </p:spPr>
      </p:pic>
      <p:pic>
        <p:nvPicPr>
          <p:cNvPr id="24" name="Graphic 27" descr="Bar graph with downward trend with solid fill">
            <a:extLst>
              <a:ext uri="{FF2B5EF4-FFF2-40B4-BE49-F238E27FC236}">
                <a16:creationId xmlns:a16="http://schemas.microsoft.com/office/drawing/2014/main" id="{6DACDF4C-D7D2-5548-A81E-CD1F536E70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71850" y="2179454"/>
            <a:ext cx="648301" cy="648301"/>
          </a:xfrm>
          <a:prstGeom prst="rect">
            <a:avLst/>
          </a:prstGeom>
        </p:spPr>
      </p:pic>
      <p:pic>
        <p:nvPicPr>
          <p:cNvPr id="25" name="Graphic 28" descr="Board Of Directors with solid fill">
            <a:extLst>
              <a:ext uri="{FF2B5EF4-FFF2-40B4-BE49-F238E27FC236}">
                <a16:creationId xmlns:a16="http://schemas.microsoft.com/office/drawing/2014/main" id="{A044120E-CD50-1E4A-AADB-9CD57BD8F0C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23765" y="2179454"/>
            <a:ext cx="648301" cy="648301"/>
          </a:xfrm>
          <a:prstGeom prst="rect">
            <a:avLst/>
          </a:prstGeom>
        </p:spPr>
      </p:pic>
      <p:pic>
        <p:nvPicPr>
          <p:cNvPr id="26" name="Graphic 29" descr="Target Audience with solid fill">
            <a:extLst>
              <a:ext uri="{FF2B5EF4-FFF2-40B4-BE49-F238E27FC236}">
                <a16:creationId xmlns:a16="http://schemas.microsoft.com/office/drawing/2014/main" id="{59F3ED7D-DD96-864F-96D1-00CC7FA4FD9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819934" y="2179454"/>
            <a:ext cx="648301" cy="64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74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8501</TotalTime>
  <Words>165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Rounded List – Slide Template</vt:lpstr>
      <vt:lpstr>Infographic Rounded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Rounded List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2022-06-23T20:03:02Z</dcterms:modified>
  <cp:category>Text &amp; Tables</cp:category>
</cp:coreProperties>
</file>