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583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A1D47070-E933-421C-959F-2D5E37311689}"/>
              </a:ext>
            </a:extLst>
          </p:cNvPr>
          <p:cNvSpPr/>
          <p:nvPr/>
        </p:nvSpPr>
        <p:spPr>
          <a:xfrm>
            <a:off x="4509367" y="4954859"/>
            <a:ext cx="5220760" cy="761593"/>
          </a:xfrm>
          <a:custGeom>
            <a:avLst/>
            <a:gdLst>
              <a:gd name="connsiteX0" fmla="*/ 5192896 w 5220760"/>
              <a:gd name="connsiteY0" fmla="*/ 0 h 761593"/>
              <a:gd name="connsiteX1" fmla="*/ 5220760 w 5220760"/>
              <a:gd name="connsiteY1" fmla="*/ 0 h 761593"/>
              <a:gd name="connsiteX2" fmla="*/ 5220760 w 5220760"/>
              <a:gd name="connsiteY2" fmla="*/ 127661 h 761593"/>
              <a:gd name="connsiteX3" fmla="*/ 5028781 w 5220760"/>
              <a:gd name="connsiteY3" fmla="*/ 144408 h 761593"/>
              <a:gd name="connsiteX4" fmla="*/ 3563319 w 5220760"/>
              <a:gd name="connsiteY4" fmla="*/ 704445 h 761593"/>
              <a:gd name="connsiteX5" fmla="*/ 3541905 w 5220760"/>
              <a:gd name="connsiteY5" fmla="*/ 761593 h 761593"/>
              <a:gd name="connsiteX6" fmla="*/ 526617 w 5220760"/>
              <a:gd name="connsiteY6" fmla="*/ 761593 h 761593"/>
              <a:gd name="connsiteX7" fmla="*/ 513483 w 5220760"/>
              <a:gd name="connsiteY7" fmla="*/ 692275 h 761593"/>
              <a:gd name="connsiteX8" fmla="*/ 399183 w 5220760"/>
              <a:gd name="connsiteY8" fmla="*/ 512491 h 761593"/>
              <a:gd name="connsiteX9" fmla="*/ 37407 w 5220760"/>
              <a:gd name="connsiteY9" fmla="*/ 309775 h 761593"/>
              <a:gd name="connsiteX10" fmla="*/ 0 w 5220760"/>
              <a:gd name="connsiteY10" fmla="*/ 298476 h 761593"/>
              <a:gd name="connsiteX11" fmla="*/ 0 w 5220760"/>
              <a:gd name="connsiteY11" fmla="*/ 197832 h 761593"/>
              <a:gd name="connsiteX12" fmla="*/ 289284 w 5220760"/>
              <a:gd name="connsiteY12" fmla="*/ 241809 h 761593"/>
              <a:gd name="connsiteX13" fmla="*/ 2125936 w 5220760"/>
              <a:gd name="connsiteY13" fmla="*/ 358824 h 761593"/>
              <a:gd name="connsiteX14" fmla="*/ 5127338 w 5220760"/>
              <a:gd name="connsiteY14" fmla="*/ 18803 h 76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20760" h="761593">
                <a:moveTo>
                  <a:pt x="5192896" y="0"/>
                </a:moveTo>
                <a:lnTo>
                  <a:pt x="5220760" y="0"/>
                </a:lnTo>
                <a:lnTo>
                  <a:pt x="5220760" y="127661"/>
                </a:lnTo>
                <a:lnTo>
                  <a:pt x="5028781" y="144408"/>
                </a:lnTo>
                <a:cubicBezTo>
                  <a:pt x="4302867" y="223301"/>
                  <a:pt x="3755663" y="425574"/>
                  <a:pt x="3563319" y="704445"/>
                </a:cubicBezTo>
                <a:lnTo>
                  <a:pt x="3541905" y="761593"/>
                </a:lnTo>
                <a:lnTo>
                  <a:pt x="526617" y="761593"/>
                </a:lnTo>
                <a:lnTo>
                  <a:pt x="513483" y="692275"/>
                </a:lnTo>
                <a:cubicBezTo>
                  <a:pt x="494698" y="626791"/>
                  <a:pt x="461096" y="563820"/>
                  <a:pt x="399183" y="512491"/>
                </a:cubicBezTo>
                <a:cubicBezTo>
                  <a:pt x="321793" y="448330"/>
                  <a:pt x="179497" y="360604"/>
                  <a:pt x="37407" y="309775"/>
                </a:cubicBezTo>
                <a:lnTo>
                  <a:pt x="0" y="298476"/>
                </a:lnTo>
                <a:lnTo>
                  <a:pt x="0" y="197832"/>
                </a:lnTo>
                <a:lnTo>
                  <a:pt x="289284" y="241809"/>
                </a:lnTo>
                <a:cubicBezTo>
                  <a:pt x="853797" y="317158"/>
                  <a:pt x="1474448" y="358824"/>
                  <a:pt x="2125936" y="358824"/>
                </a:cubicBezTo>
                <a:cubicBezTo>
                  <a:pt x="3266041" y="358824"/>
                  <a:pt x="4311704" y="231221"/>
                  <a:pt x="5127338" y="18803"/>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7" name="Freeform: Shape 36">
            <a:extLst>
              <a:ext uri="{FF2B5EF4-FFF2-40B4-BE49-F238E27FC236}">
                <a16:creationId xmlns:a16="http://schemas.microsoft.com/office/drawing/2014/main" id="{F51080A1-4E65-48D1-84F9-AC287BD90C9C}"/>
              </a:ext>
            </a:extLst>
          </p:cNvPr>
          <p:cNvSpPr/>
          <p:nvPr/>
        </p:nvSpPr>
        <p:spPr>
          <a:xfrm>
            <a:off x="7226300" y="3009900"/>
            <a:ext cx="2355850" cy="1924050"/>
          </a:xfrm>
          <a:custGeom>
            <a:avLst/>
            <a:gdLst>
              <a:gd name="connsiteX0" fmla="*/ 1098550 w 2355850"/>
              <a:gd name="connsiteY0" fmla="*/ 1847850 h 1924050"/>
              <a:gd name="connsiteX1" fmla="*/ 0 w 2355850"/>
              <a:gd name="connsiteY1" fmla="*/ 0 h 1924050"/>
              <a:gd name="connsiteX2" fmla="*/ 2355850 w 2355850"/>
              <a:gd name="connsiteY2" fmla="*/ 1924050 h 1924050"/>
              <a:gd name="connsiteX3" fmla="*/ 1098550 w 2355850"/>
              <a:gd name="connsiteY3" fmla="*/ 1847850 h 1924050"/>
            </a:gdLst>
            <a:ahLst/>
            <a:cxnLst>
              <a:cxn ang="0">
                <a:pos x="connsiteX0" y="connsiteY0"/>
              </a:cxn>
              <a:cxn ang="0">
                <a:pos x="connsiteX1" y="connsiteY1"/>
              </a:cxn>
              <a:cxn ang="0">
                <a:pos x="connsiteX2" y="connsiteY2"/>
              </a:cxn>
              <a:cxn ang="0">
                <a:pos x="connsiteX3" y="connsiteY3"/>
              </a:cxn>
            </a:cxnLst>
            <a:rect l="l" t="t" r="r" b="b"/>
            <a:pathLst>
              <a:path w="2355850" h="1924050">
                <a:moveTo>
                  <a:pt x="1098550" y="1847850"/>
                </a:moveTo>
                <a:lnTo>
                  <a:pt x="0" y="0"/>
                </a:lnTo>
                <a:lnTo>
                  <a:pt x="2355850" y="1924050"/>
                </a:lnTo>
                <a:lnTo>
                  <a:pt x="1098550" y="1847850"/>
                </a:lnTo>
                <a:close/>
              </a:path>
            </a:pathLst>
          </a:custGeom>
          <a:solidFill>
            <a:schemeClr val="accent5"/>
          </a:solidFill>
          <a:ln w="12700">
            <a:miter lim="400000"/>
          </a:ln>
        </p:spPr>
        <p:txBody>
          <a:bodyPr lIns="38100" tIns="38100" rIns="38100" bIns="38100" anchor="ctr"/>
          <a:lstStyle/>
          <a:p>
            <a:endParaRPr lang="en-US" sz="3000">
              <a:solidFill>
                <a:srgbClr val="FFFFFF"/>
              </a:solidFill>
            </a:endParaRPr>
          </a:p>
        </p:txBody>
      </p:sp>
      <p:sp>
        <p:nvSpPr>
          <p:cNvPr id="36" name="Freeform: Shape 35">
            <a:extLst>
              <a:ext uri="{FF2B5EF4-FFF2-40B4-BE49-F238E27FC236}">
                <a16:creationId xmlns:a16="http://schemas.microsoft.com/office/drawing/2014/main" id="{43D1CE99-980E-4D11-A5AF-C01B45A597B3}"/>
              </a:ext>
            </a:extLst>
          </p:cNvPr>
          <p:cNvSpPr/>
          <p:nvPr/>
        </p:nvSpPr>
        <p:spPr>
          <a:xfrm>
            <a:off x="7105650" y="3194050"/>
            <a:ext cx="1155700" cy="1917700"/>
          </a:xfrm>
          <a:custGeom>
            <a:avLst/>
            <a:gdLst>
              <a:gd name="connsiteX0" fmla="*/ 25400 w 1155700"/>
              <a:gd name="connsiteY0" fmla="*/ 1917700 h 1917700"/>
              <a:gd name="connsiteX1" fmla="*/ 0 w 1155700"/>
              <a:gd name="connsiteY1" fmla="*/ 0 h 1917700"/>
              <a:gd name="connsiteX2" fmla="*/ 1155700 w 1155700"/>
              <a:gd name="connsiteY2" fmla="*/ 1752600 h 1917700"/>
              <a:gd name="connsiteX3" fmla="*/ 25400 w 1155700"/>
              <a:gd name="connsiteY3" fmla="*/ 1917700 h 1917700"/>
            </a:gdLst>
            <a:ahLst/>
            <a:cxnLst>
              <a:cxn ang="0">
                <a:pos x="connsiteX0" y="connsiteY0"/>
              </a:cxn>
              <a:cxn ang="0">
                <a:pos x="connsiteX1" y="connsiteY1"/>
              </a:cxn>
              <a:cxn ang="0">
                <a:pos x="connsiteX2" y="connsiteY2"/>
              </a:cxn>
              <a:cxn ang="0">
                <a:pos x="connsiteX3" y="connsiteY3"/>
              </a:cxn>
            </a:cxnLst>
            <a:rect l="l" t="t" r="r" b="b"/>
            <a:pathLst>
              <a:path w="1155700" h="1917700">
                <a:moveTo>
                  <a:pt x="25400" y="1917700"/>
                </a:moveTo>
                <a:lnTo>
                  <a:pt x="0" y="0"/>
                </a:lnTo>
                <a:lnTo>
                  <a:pt x="1155700" y="1752600"/>
                </a:lnTo>
                <a:lnTo>
                  <a:pt x="25400" y="1917700"/>
                </a:lnTo>
                <a:close/>
              </a:path>
            </a:pathLst>
          </a:custGeom>
          <a:solidFill>
            <a:schemeClr val="accent5"/>
          </a:solidFill>
          <a:ln w="12700">
            <a:miter lim="400000"/>
          </a:ln>
        </p:spPr>
        <p:txBody>
          <a:bodyPr lIns="38100" tIns="1116000" rIns="38100" bIns="38100" anchor="ctr"/>
          <a:lstStyle/>
          <a:p>
            <a:pPr algn="ctr"/>
            <a:r>
              <a:rPr lang="en-US" sz="3000" b="1" dirty="0">
                <a:solidFill>
                  <a:schemeClr val="bg1"/>
                </a:solidFill>
              </a:rPr>
              <a:t>03</a:t>
            </a:r>
          </a:p>
        </p:txBody>
      </p:sp>
      <p:sp>
        <p:nvSpPr>
          <p:cNvPr id="35" name="Freeform: Shape 34">
            <a:extLst>
              <a:ext uri="{FF2B5EF4-FFF2-40B4-BE49-F238E27FC236}">
                <a16:creationId xmlns:a16="http://schemas.microsoft.com/office/drawing/2014/main" id="{FF693BF6-BBCE-4A1C-9F7A-4AA9AA40E112}"/>
              </a:ext>
            </a:extLst>
          </p:cNvPr>
          <p:cNvSpPr/>
          <p:nvPr/>
        </p:nvSpPr>
        <p:spPr>
          <a:xfrm>
            <a:off x="6178550" y="1460500"/>
            <a:ext cx="844550" cy="1905000"/>
          </a:xfrm>
          <a:custGeom>
            <a:avLst/>
            <a:gdLst>
              <a:gd name="connsiteX0" fmla="*/ 831850 w 844550"/>
              <a:gd name="connsiteY0" fmla="*/ 1905000 h 1905000"/>
              <a:gd name="connsiteX1" fmla="*/ 844550 w 844550"/>
              <a:gd name="connsiteY1" fmla="*/ 0 h 1905000"/>
              <a:gd name="connsiteX2" fmla="*/ 0 w 844550"/>
              <a:gd name="connsiteY2" fmla="*/ 850900 h 1905000"/>
              <a:gd name="connsiteX3" fmla="*/ 831850 w 84455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844550" h="1905000">
                <a:moveTo>
                  <a:pt x="831850" y="1905000"/>
                </a:moveTo>
                <a:cubicBezTo>
                  <a:pt x="836083" y="1270000"/>
                  <a:pt x="840317" y="635000"/>
                  <a:pt x="844550" y="0"/>
                </a:cubicBezTo>
                <a:lnTo>
                  <a:pt x="0" y="850900"/>
                </a:lnTo>
                <a:lnTo>
                  <a:pt x="831850" y="1905000"/>
                </a:lnTo>
                <a:close/>
              </a:path>
            </a:pathLst>
          </a:custGeom>
          <a:solidFill>
            <a:schemeClr val="accent2"/>
          </a:solidFill>
          <a:ln w="12700">
            <a:miter lim="400000"/>
          </a:ln>
        </p:spPr>
        <p:txBody>
          <a:bodyPr lIns="38100" tIns="38100" rIns="38100" bIns="38100" anchor="ctr"/>
          <a:lstStyle/>
          <a:p>
            <a:pPr algn="ctr"/>
            <a:r>
              <a:rPr lang="en-US" sz="3000" b="1" dirty="0">
                <a:solidFill>
                  <a:schemeClr val="bg2">
                    <a:lumMod val="25000"/>
                  </a:schemeClr>
                </a:solidFill>
              </a:rPr>
              <a:t>02</a:t>
            </a:r>
          </a:p>
        </p:txBody>
      </p:sp>
      <p:sp>
        <p:nvSpPr>
          <p:cNvPr id="34" name="Freeform: Shape 33">
            <a:extLst>
              <a:ext uri="{FF2B5EF4-FFF2-40B4-BE49-F238E27FC236}">
                <a16:creationId xmlns:a16="http://schemas.microsoft.com/office/drawing/2014/main" id="{D6D1AA6C-4AD1-4001-8849-0A7EE1EA0EA8}"/>
              </a:ext>
            </a:extLst>
          </p:cNvPr>
          <p:cNvSpPr/>
          <p:nvPr/>
        </p:nvSpPr>
        <p:spPr>
          <a:xfrm>
            <a:off x="5708650" y="2527300"/>
            <a:ext cx="1301750" cy="2647950"/>
          </a:xfrm>
          <a:custGeom>
            <a:avLst/>
            <a:gdLst>
              <a:gd name="connsiteX0" fmla="*/ 0 w 1301750"/>
              <a:gd name="connsiteY0" fmla="*/ 2425700 h 2647950"/>
              <a:gd name="connsiteX1" fmla="*/ 387350 w 1301750"/>
              <a:gd name="connsiteY1" fmla="*/ 0 h 2647950"/>
              <a:gd name="connsiteX2" fmla="*/ 1301750 w 1301750"/>
              <a:gd name="connsiteY2" fmla="*/ 1009650 h 2647950"/>
              <a:gd name="connsiteX3" fmla="*/ 1301750 w 1301750"/>
              <a:gd name="connsiteY3" fmla="*/ 2647950 h 2647950"/>
              <a:gd name="connsiteX4" fmla="*/ 0 w 1301750"/>
              <a:gd name="connsiteY4" fmla="*/ 2425700 h 2647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1750" h="2647950">
                <a:moveTo>
                  <a:pt x="0" y="2425700"/>
                </a:moveTo>
                <a:lnTo>
                  <a:pt x="387350" y="0"/>
                </a:lnTo>
                <a:lnTo>
                  <a:pt x="1301750" y="1009650"/>
                </a:lnTo>
                <a:lnTo>
                  <a:pt x="1301750" y="2647950"/>
                </a:lnTo>
                <a:lnTo>
                  <a:pt x="0" y="2425700"/>
                </a:lnTo>
                <a:close/>
              </a:path>
            </a:pathLst>
          </a:custGeom>
          <a:solidFill>
            <a:schemeClr val="accent2"/>
          </a:solidFill>
          <a:ln w="12700">
            <a:miter lim="400000"/>
          </a:ln>
        </p:spPr>
        <p:txBody>
          <a:bodyPr lIns="38100" tIns="38100" rIns="38100" bIns="38100" anchor="ctr"/>
          <a:lstStyle/>
          <a:p>
            <a:endParaRPr lang="en-US" sz="3000">
              <a:solidFill>
                <a:srgbClr val="FFFFFF"/>
              </a:solidFill>
            </a:endParaRPr>
          </a:p>
        </p:txBody>
      </p:sp>
      <p:sp>
        <p:nvSpPr>
          <p:cNvPr id="33" name="Freeform: Shape 32">
            <a:extLst>
              <a:ext uri="{FF2B5EF4-FFF2-40B4-BE49-F238E27FC236}">
                <a16:creationId xmlns:a16="http://schemas.microsoft.com/office/drawing/2014/main" id="{7763B291-6B57-4AD3-9B8F-1E49CEC1E2B3}"/>
              </a:ext>
            </a:extLst>
          </p:cNvPr>
          <p:cNvSpPr/>
          <p:nvPr/>
        </p:nvSpPr>
        <p:spPr>
          <a:xfrm>
            <a:off x="3867150" y="2044700"/>
            <a:ext cx="1758950" cy="3149600"/>
          </a:xfrm>
          <a:custGeom>
            <a:avLst/>
            <a:gdLst>
              <a:gd name="connsiteX0" fmla="*/ 1758950 w 1758950"/>
              <a:gd name="connsiteY0" fmla="*/ 1028700 h 3149600"/>
              <a:gd name="connsiteX1" fmla="*/ 1701800 w 1758950"/>
              <a:gd name="connsiteY1" fmla="*/ 3149600 h 3149600"/>
              <a:gd name="connsiteX2" fmla="*/ 0 w 1758950"/>
              <a:gd name="connsiteY2" fmla="*/ 2597150 h 3149600"/>
              <a:gd name="connsiteX3" fmla="*/ 831850 w 1758950"/>
              <a:gd name="connsiteY3" fmla="*/ 0 h 3149600"/>
              <a:gd name="connsiteX4" fmla="*/ 1758950 w 1758950"/>
              <a:gd name="connsiteY4" fmla="*/ 1028700 h 31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8950" h="3149600">
                <a:moveTo>
                  <a:pt x="1758950" y="1028700"/>
                </a:moveTo>
                <a:lnTo>
                  <a:pt x="1701800" y="3149600"/>
                </a:lnTo>
                <a:lnTo>
                  <a:pt x="0" y="2597150"/>
                </a:lnTo>
                <a:lnTo>
                  <a:pt x="831850" y="0"/>
                </a:lnTo>
                <a:lnTo>
                  <a:pt x="1758950" y="1028700"/>
                </a:lnTo>
                <a:close/>
              </a:path>
            </a:pathLst>
          </a:custGeom>
          <a:solidFill>
            <a:schemeClr val="accent4"/>
          </a:solidFill>
          <a:ln w="12700">
            <a:miter lim="400000"/>
          </a:ln>
        </p:spPr>
        <p:txBody>
          <a:bodyPr wrap="square" lIns="38100" tIns="38100" rIns="38100" bIns="38100" anchor="ctr">
            <a:noAutofit/>
          </a:bodyPr>
          <a:lstStyle/>
          <a:p>
            <a:pPr algn="ctr"/>
            <a:endParaRPr lang="en-US" sz="3000" b="1">
              <a:solidFill>
                <a:schemeClr val="bg1"/>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Sailing Boat – Slide Template</a:t>
            </a:r>
          </a:p>
        </p:txBody>
      </p:sp>
      <p:grpSp>
        <p:nvGrpSpPr>
          <p:cNvPr id="13" name="Group 12">
            <a:extLst>
              <a:ext uri="{FF2B5EF4-FFF2-40B4-BE49-F238E27FC236}">
                <a16:creationId xmlns:a16="http://schemas.microsoft.com/office/drawing/2014/main" id="{27044C48-D309-421B-AC35-1DA1D8D7BA47}"/>
              </a:ext>
            </a:extLst>
          </p:cNvPr>
          <p:cNvGrpSpPr/>
          <p:nvPr/>
        </p:nvGrpSpPr>
        <p:grpSpPr>
          <a:xfrm>
            <a:off x="1067693" y="1299157"/>
            <a:ext cx="2779428" cy="1167042"/>
            <a:chOff x="8921977" y="1466725"/>
            <a:chExt cx="2926080" cy="1167042"/>
          </a:xfrm>
        </p:grpSpPr>
        <p:sp>
          <p:nvSpPr>
            <p:cNvPr id="14" name="TextBox 13">
              <a:extLst>
                <a:ext uri="{FF2B5EF4-FFF2-40B4-BE49-F238E27FC236}">
                  <a16:creationId xmlns:a16="http://schemas.microsoft.com/office/drawing/2014/main" id="{E5EE2E64-DE66-4333-B2CE-CF41CD0EA75D}"/>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15" name="TextBox 14">
              <a:extLst>
                <a:ext uri="{FF2B5EF4-FFF2-40B4-BE49-F238E27FC236}">
                  <a16:creationId xmlns:a16="http://schemas.microsoft.com/office/drawing/2014/main" id="{70D38C93-D8C4-4C73-85F4-938DE07BC67D}"/>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CF4D7D7A-A891-4338-B988-1415C7C6000F}"/>
              </a:ext>
            </a:extLst>
          </p:cNvPr>
          <p:cNvGrpSpPr/>
          <p:nvPr/>
        </p:nvGrpSpPr>
        <p:grpSpPr>
          <a:xfrm>
            <a:off x="1067693" y="2845479"/>
            <a:ext cx="2779428" cy="1167042"/>
            <a:chOff x="8921977" y="1466725"/>
            <a:chExt cx="2926080" cy="1167042"/>
          </a:xfrm>
        </p:grpSpPr>
        <p:sp>
          <p:nvSpPr>
            <p:cNvPr id="17" name="TextBox 16">
              <a:extLst>
                <a:ext uri="{FF2B5EF4-FFF2-40B4-BE49-F238E27FC236}">
                  <a16:creationId xmlns:a16="http://schemas.microsoft.com/office/drawing/2014/main" id="{696AA195-7089-4A23-B4AD-333F86CBBB67}"/>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18" name="TextBox 17">
              <a:extLst>
                <a:ext uri="{FF2B5EF4-FFF2-40B4-BE49-F238E27FC236}">
                  <a16:creationId xmlns:a16="http://schemas.microsoft.com/office/drawing/2014/main" id="{4CACBBFA-8E7A-4E8F-85C6-AD4575685325}"/>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A448E5B-984F-44FF-9FD9-E9F43D9A7EAC}"/>
              </a:ext>
            </a:extLst>
          </p:cNvPr>
          <p:cNvGrpSpPr/>
          <p:nvPr/>
        </p:nvGrpSpPr>
        <p:grpSpPr>
          <a:xfrm>
            <a:off x="1067693" y="4391801"/>
            <a:ext cx="2779428" cy="1167042"/>
            <a:chOff x="8921977" y="1466725"/>
            <a:chExt cx="2926080" cy="1167042"/>
          </a:xfrm>
        </p:grpSpPr>
        <p:sp>
          <p:nvSpPr>
            <p:cNvPr id="20" name="TextBox 19">
              <a:extLst>
                <a:ext uri="{FF2B5EF4-FFF2-40B4-BE49-F238E27FC236}">
                  <a16:creationId xmlns:a16="http://schemas.microsoft.com/office/drawing/2014/main" id="{3A004861-9AA7-42BF-9F30-563D7F54E69B}"/>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21" name="TextBox 20">
              <a:extLst>
                <a:ext uri="{FF2B5EF4-FFF2-40B4-BE49-F238E27FC236}">
                  <a16:creationId xmlns:a16="http://schemas.microsoft.com/office/drawing/2014/main" id="{B1D07648-7124-4C07-A7B1-24E2AAA5C7AA}"/>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22" name="Rounded Rectangle 22">
            <a:extLst>
              <a:ext uri="{FF2B5EF4-FFF2-40B4-BE49-F238E27FC236}">
                <a16:creationId xmlns:a16="http://schemas.microsoft.com/office/drawing/2014/main" id="{0E2CD034-3959-42ED-8EA7-17929E782187}"/>
              </a:ext>
            </a:extLst>
          </p:cNvPr>
          <p:cNvSpPr/>
          <p:nvPr/>
        </p:nvSpPr>
        <p:spPr>
          <a:xfrm>
            <a:off x="907685" y="1407451"/>
            <a:ext cx="45719" cy="103681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3">
            <a:extLst>
              <a:ext uri="{FF2B5EF4-FFF2-40B4-BE49-F238E27FC236}">
                <a16:creationId xmlns:a16="http://schemas.microsoft.com/office/drawing/2014/main" id="{B86C4B5D-EADD-46C9-A32D-683CC40A9F75}"/>
              </a:ext>
            </a:extLst>
          </p:cNvPr>
          <p:cNvSpPr/>
          <p:nvPr/>
        </p:nvSpPr>
        <p:spPr>
          <a:xfrm>
            <a:off x="907685" y="2963690"/>
            <a:ext cx="45719" cy="103681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4">
            <a:extLst>
              <a:ext uri="{FF2B5EF4-FFF2-40B4-BE49-F238E27FC236}">
                <a16:creationId xmlns:a16="http://schemas.microsoft.com/office/drawing/2014/main" id="{0D263EE7-E685-4760-9DA0-F8C94510D043}"/>
              </a:ext>
            </a:extLst>
          </p:cNvPr>
          <p:cNvSpPr/>
          <p:nvPr/>
        </p:nvSpPr>
        <p:spPr>
          <a:xfrm>
            <a:off x="907685" y="4484759"/>
            <a:ext cx="45719" cy="103681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Lightbulb">
            <a:extLst>
              <a:ext uri="{FF2B5EF4-FFF2-40B4-BE49-F238E27FC236}">
                <a16:creationId xmlns:a16="http://schemas.microsoft.com/office/drawing/2014/main" id="{AF63B90B-19ED-4BD6-A365-D603D67AF2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0832" y="2972949"/>
            <a:ext cx="1418852" cy="1418852"/>
          </a:xfrm>
          <a:prstGeom prst="rect">
            <a:avLst/>
          </a:prstGeom>
        </p:spPr>
      </p:pic>
      <p:pic>
        <p:nvPicPr>
          <p:cNvPr id="26" name="Graphic 25" descr="Stopwatch">
            <a:extLst>
              <a:ext uri="{FF2B5EF4-FFF2-40B4-BE49-F238E27FC236}">
                <a16:creationId xmlns:a16="http://schemas.microsoft.com/office/drawing/2014/main" id="{D922322C-44A7-476D-A7EF-FB224B0E39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80282" y="3624114"/>
            <a:ext cx="1073885" cy="1073885"/>
          </a:xfrm>
          <a:prstGeom prst="rect">
            <a:avLst/>
          </a:prstGeom>
        </p:spPr>
      </p:pic>
      <p:pic>
        <p:nvPicPr>
          <p:cNvPr id="27" name="Graphic 26" descr="Bar graph with upward trend">
            <a:extLst>
              <a:ext uri="{FF2B5EF4-FFF2-40B4-BE49-F238E27FC236}">
                <a16:creationId xmlns:a16="http://schemas.microsoft.com/office/drawing/2014/main" id="{490EC865-3C8B-4735-B9AE-2751A5BED5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98482" y="4183618"/>
            <a:ext cx="508195" cy="508195"/>
          </a:xfrm>
          <a:prstGeom prst="rect">
            <a:avLst/>
          </a:prstGeom>
        </p:spPr>
      </p:pic>
      <p:sp>
        <p:nvSpPr>
          <p:cNvPr id="31" name="Freeform: Shape 30">
            <a:extLst>
              <a:ext uri="{FF2B5EF4-FFF2-40B4-BE49-F238E27FC236}">
                <a16:creationId xmlns:a16="http://schemas.microsoft.com/office/drawing/2014/main" id="{1511D7A5-18F4-4A92-B3DA-4DF159F88985}"/>
              </a:ext>
            </a:extLst>
          </p:cNvPr>
          <p:cNvSpPr/>
          <p:nvPr/>
        </p:nvSpPr>
        <p:spPr>
          <a:xfrm>
            <a:off x="4781550" y="857250"/>
            <a:ext cx="977900" cy="2006600"/>
          </a:xfrm>
          <a:custGeom>
            <a:avLst/>
            <a:gdLst>
              <a:gd name="connsiteX0" fmla="*/ 869950 w 977900"/>
              <a:gd name="connsiteY0" fmla="*/ 2006600 h 2006600"/>
              <a:gd name="connsiteX1" fmla="*/ 0 w 977900"/>
              <a:gd name="connsiteY1" fmla="*/ 869950 h 2006600"/>
              <a:gd name="connsiteX2" fmla="*/ 977900 w 977900"/>
              <a:gd name="connsiteY2" fmla="*/ 0 h 2006600"/>
              <a:gd name="connsiteX3" fmla="*/ 869950 w 9779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977900" h="2006600">
                <a:moveTo>
                  <a:pt x="869950" y="2006600"/>
                </a:moveTo>
                <a:lnTo>
                  <a:pt x="0" y="869950"/>
                </a:lnTo>
                <a:lnTo>
                  <a:pt x="977900" y="0"/>
                </a:lnTo>
                <a:lnTo>
                  <a:pt x="869950" y="2006600"/>
                </a:lnTo>
                <a:close/>
              </a:path>
            </a:pathLst>
          </a:custGeom>
          <a:solidFill>
            <a:schemeClr val="accent4"/>
          </a:solidFill>
          <a:ln w="12700">
            <a:miter lim="400000"/>
          </a:ln>
        </p:spPr>
        <p:txBody>
          <a:bodyPr wrap="square" lIns="38100" tIns="38100" rIns="38100" bIns="38100" anchor="ctr">
            <a:noAutofit/>
          </a:bodyPr>
          <a:lstStyle/>
          <a:p>
            <a:pPr algn="ctr"/>
            <a:r>
              <a:rPr lang="en-US" sz="3000" b="1" dirty="0">
                <a:solidFill>
                  <a:schemeClr val="bg2">
                    <a:lumMod val="25000"/>
                  </a:schemeClr>
                </a:solidFill>
              </a:rPr>
              <a:t>01</a:t>
            </a:r>
          </a:p>
        </p:txBody>
      </p:sp>
      <p:grpSp>
        <p:nvGrpSpPr>
          <p:cNvPr id="38" name="Group 37">
            <a:extLst>
              <a:ext uri="{FF2B5EF4-FFF2-40B4-BE49-F238E27FC236}">
                <a16:creationId xmlns:a16="http://schemas.microsoft.com/office/drawing/2014/main" id="{CB48FA7B-7C74-45E8-972C-EAD3E3D0CEDE}"/>
              </a:ext>
            </a:extLst>
          </p:cNvPr>
          <p:cNvGrpSpPr/>
          <p:nvPr/>
        </p:nvGrpSpPr>
        <p:grpSpPr>
          <a:xfrm>
            <a:off x="8589381" y="1004376"/>
            <a:ext cx="2926080" cy="2736703"/>
            <a:chOff x="332936" y="2627766"/>
            <a:chExt cx="2926080" cy="2736703"/>
          </a:xfrm>
        </p:grpSpPr>
        <p:sp>
          <p:nvSpPr>
            <p:cNvPr id="39" name="TextBox 38">
              <a:extLst>
                <a:ext uri="{FF2B5EF4-FFF2-40B4-BE49-F238E27FC236}">
                  <a16:creationId xmlns:a16="http://schemas.microsoft.com/office/drawing/2014/main" id="{A659C362-02E2-4349-AEBE-30B5DC28A7E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0" name="TextBox 39">
              <a:extLst>
                <a:ext uri="{FF2B5EF4-FFF2-40B4-BE49-F238E27FC236}">
                  <a16:creationId xmlns:a16="http://schemas.microsoft.com/office/drawing/2014/main" id="{3E0AA1AB-2FDC-4078-AA35-F6A9B6D9A45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A1D47070-E933-421C-959F-2D5E37311689}"/>
              </a:ext>
            </a:extLst>
          </p:cNvPr>
          <p:cNvSpPr/>
          <p:nvPr/>
        </p:nvSpPr>
        <p:spPr>
          <a:xfrm>
            <a:off x="4509367" y="4954859"/>
            <a:ext cx="5220760" cy="761593"/>
          </a:xfrm>
          <a:custGeom>
            <a:avLst/>
            <a:gdLst>
              <a:gd name="connsiteX0" fmla="*/ 5192896 w 5220760"/>
              <a:gd name="connsiteY0" fmla="*/ 0 h 761593"/>
              <a:gd name="connsiteX1" fmla="*/ 5220760 w 5220760"/>
              <a:gd name="connsiteY1" fmla="*/ 0 h 761593"/>
              <a:gd name="connsiteX2" fmla="*/ 5220760 w 5220760"/>
              <a:gd name="connsiteY2" fmla="*/ 127661 h 761593"/>
              <a:gd name="connsiteX3" fmla="*/ 5028781 w 5220760"/>
              <a:gd name="connsiteY3" fmla="*/ 144408 h 761593"/>
              <a:gd name="connsiteX4" fmla="*/ 3563319 w 5220760"/>
              <a:gd name="connsiteY4" fmla="*/ 704445 h 761593"/>
              <a:gd name="connsiteX5" fmla="*/ 3541905 w 5220760"/>
              <a:gd name="connsiteY5" fmla="*/ 761593 h 761593"/>
              <a:gd name="connsiteX6" fmla="*/ 526617 w 5220760"/>
              <a:gd name="connsiteY6" fmla="*/ 761593 h 761593"/>
              <a:gd name="connsiteX7" fmla="*/ 513483 w 5220760"/>
              <a:gd name="connsiteY7" fmla="*/ 692275 h 761593"/>
              <a:gd name="connsiteX8" fmla="*/ 399183 w 5220760"/>
              <a:gd name="connsiteY8" fmla="*/ 512491 h 761593"/>
              <a:gd name="connsiteX9" fmla="*/ 37407 w 5220760"/>
              <a:gd name="connsiteY9" fmla="*/ 309775 h 761593"/>
              <a:gd name="connsiteX10" fmla="*/ 0 w 5220760"/>
              <a:gd name="connsiteY10" fmla="*/ 298476 h 761593"/>
              <a:gd name="connsiteX11" fmla="*/ 0 w 5220760"/>
              <a:gd name="connsiteY11" fmla="*/ 197832 h 761593"/>
              <a:gd name="connsiteX12" fmla="*/ 289284 w 5220760"/>
              <a:gd name="connsiteY12" fmla="*/ 241809 h 761593"/>
              <a:gd name="connsiteX13" fmla="*/ 2125936 w 5220760"/>
              <a:gd name="connsiteY13" fmla="*/ 358824 h 761593"/>
              <a:gd name="connsiteX14" fmla="*/ 5127338 w 5220760"/>
              <a:gd name="connsiteY14" fmla="*/ 18803 h 76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20760" h="761593">
                <a:moveTo>
                  <a:pt x="5192896" y="0"/>
                </a:moveTo>
                <a:lnTo>
                  <a:pt x="5220760" y="0"/>
                </a:lnTo>
                <a:lnTo>
                  <a:pt x="5220760" y="127661"/>
                </a:lnTo>
                <a:lnTo>
                  <a:pt x="5028781" y="144408"/>
                </a:lnTo>
                <a:cubicBezTo>
                  <a:pt x="4302867" y="223301"/>
                  <a:pt x="3755663" y="425574"/>
                  <a:pt x="3563319" y="704445"/>
                </a:cubicBezTo>
                <a:lnTo>
                  <a:pt x="3541905" y="761593"/>
                </a:lnTo>
                <a:lnTo>
                  <a:pt x="526617" y="761593"/>
                </a:lnTo>
                <a:lnTo>
                  <a:pt x="513483" y="692275"/>
                </a:lnTo>
                <a:cubicBezTo>
                  <a:pt x="494698" y="626791"/>
                  <a:pt x="461096" y="563820"/>
                  <a:pt x="399183" y="512491"/>
                </a:cubicBezTo>
                <a:cubicBezTo>
                  <a:pt x="321793" y="448330"/>
                  <a:pt x="179497" y="360604"/>
                  <a:pt x="37407" y="309775"/>
                </a:cubicBezTo>
                <a:lnTo>
                  <a:pt x="0" y="298476"/>
                </a:lnTo>
                <a:lnTo>
                  <a:pt x="0" y="197832"/>
                </a:lnTo>
                <a:lnTo>
                  <a:pt x="289284" y="241809"/>
                </a:lnTo>
                <a:cubicBezTo>
                  <a:pt x="853797" y="317158"/>
                  <a:pt x="1474448" y="358824"/>
                  <a:pt x="2125936" y="358824"/>
                </a:cubicBezTo>
                <a:cubicBezTo>
                  <a:pt x="3266041" y="358824"/>
                  <a:pt x="4311704" y="231221"/>
                  <a:pt x="5127338" y="18803"/>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7" name="Freeform: Shape 36">
            <a:extLst>
              <a:ext uri="{FF2B5EF4-FFF2-40B4-BE49-F238E27FC236}">
                <a16:creationId xmlns:a16="http://schemas.microsoft.com/office/drawing/2014/main" id="{F51080A1-4E65-48D1-84F9-AC287BD90C9C}"/>
              </a:ext>
            </a:extLst>
          </p:cNvPr>
          <p:cNvSpPr/>
          <p:nvPr/>
        </p:nvSpPr>
        <p:spPr>
          <a:xfrm>
            <a:off x="7226300" y="3009900"/>
            <a:ext cx="2355850" cy="1924050"/>
          </a:xfrm>
          <a:custGeom>
            <a:avLst/>
            <a:gdLst>
              <a:gd name="connsiteX0" fmla="*/ 1098550 w 2355850"/>
              <a:gd name="connsiteY0" fmla="*/ 1847850 h 1924050"/>
              <a:gd name="connsiteX1" fmla="*/ 0 w 2355850"/>
              <a:gd name="connsiteY1" fmla="*/ 0 h 1924050"/>
              <a:gd name="connsiteX2" fmla="*/ 2355850 w 2355850"/>
              <a:gd name="connsiteY2" fmla="*/ 1924050 h 1924050"/>
              <a:gd name="connsiteX3" fmla="*/ 1098550 w 2355850"/>
              <a:gd name="connsiteY3" fmla="*/ 1847850 h 1924050"/>
            </a:gdLst>
            <a:ahLst/>
            <a:cxnLst>
              <a:cxn ang="0">
                <a:pos x="connsiteX0" y="connsiteY0"/>
              </a:cxn>
              <a:cxn ang="0">
                <a:pos x="connsiteX1" y="connsiteY1"/>
              </a:cxn>
              <a:cxn ang="0">
                <a:pos x="connsiteX2" y="connsiteY2"/>
              </a:cxn>
              <a:cxn ang="0">
                <a:pos x="connsiteX3" y="connsiteY3"/>
              </a:cxn>
            </a:cxnLst>
            <a:rect l="l" t="t" r="r" b="b"/>
            <a:pathLst>
              <a:path w="2355850" h="1924050">
                <a:moveTo>
                  <a:pt x="1098550" y="1847850"/>
                </a:moveTo>
                <a:lnTo>
                  <a:pt x="0" y="0"/>
                </a:lnTo>
                <a:lnTo>
                  <a:pt x="2355850" y="1924050"/>
                </a:lnTo>
                <a:lnTo>
                  <a:pt x="1098550" y="1847850"/>
                </a:lnTo>
                <a:close/>
              </a:path>
            </a:pathLst>
          </a:custGeom>
          <a:solidFill>
            <a:schemeClr val="accent5"/>
          </a:solidFill>
          <a:ln w="12700">
            <a:miter lim="400000"/>
          </a:ln>
        </p:spPr>
        <p:txBody>
          <a:bodyPr lIns="38100" tIns="38100" rIns="38100" bIns="38100" anchor="ctr"/>
          <a:lstStyle/>
          <a:p>
            <a:endParaRPr lang="en-US" sz="3000">
              <a:solidFill>
                <a:srgbClr val="FFFFFF"/>
              </a:solidFill>
            </a:endParaRPr>
          </a:p>
        </p:txBody>
      </p:sp>
      <p:sp>
        <p:nvSpPr>
          <p:cNvPr id="36" name="Freeform: Shape 35">
            <a:extLst>
              <a:ext uri="{FF2B5EF4-FFF2-40B4-BE49-F238E27FC236}">
                <a16:creationId xmlns:a16="http://schemas.microsoft.com/office/drawing/2014/main" id="{43D1CE99-980E-4D11-A5AF-C01B45A597B3}"/>
              </a:ext>
            </a:extLst>
          </p:cNvPr>
          <p:cNvSpPr/>
          <p:nvPr/>
        </p:nvSpPr>
        <p:spPr>
          <a:xfrm>
            <a:off x="7105650" y="3194050"/>
            <a:ext cx="1155700" cy="1917700"/>
          </a:xfrm>
          <a:custGeom>
            <a:avLst/>
            <a:gdLst>
              <a:gd name="connsiteX0" fmla="*/ 25400 w 1155700"/>
              <a:gd name="connsiteY0" fmla="*/ 1917700 h 1917700"/>
              <a:gd name="connsiteX1" fmla="*/ 0 w 1155700"/>
              <a:gd name="connsiteY1" fmla="*/ 0 h 1917700"/>
              <a:gd name="connsiteX2" fmla="*/ 1155700 w 1155700"/>
              <a:gd name="connsiteY2" fmla="*/ 1752600 h 1917700"/>
              <a:gd name="connsiteX3" fmla="*/ 25400 w 1155700"/>
              <a:gd name="connsiteY3" fmla="*/ 1917700 h 1917700"/>
            </a:gdLst>
            <a:ahLst/>
            <a:cxnLst>
              <a:cxn ang="0">
                <a:pos x="connsiteX0" y="connsiteY0"/>
              </a:cxn>
              <a:cxn ang="0">
                <a:pos x="connsiteX1" y="connsiteY1"/>
              </a:cxn>
              <a:cxn ang="0">
                <a:pos x="connsiteX2" y="connsiteY2"/>
              </a:cxn>
              <a:cxn ang="0">
                <a:pos x="connsiteX3" y="connsiteY3"/>
              </a:cxn>
            </a:cxnLst>
            <a:rect l="l" t="t" r="r" b="b"/>
            <a:pathLst>
              <a:path w="1155700" h="1917700">
                <a:moveTo>
                  <a:pt x="25400" y="1917700"/>
                </a:moveTo>
                <a:lnTo>
                  <a:pt x="0" y="0"/>
                </a:lnTo>
                <a:lnTo>
                  <a:pt x="1155700" y="1752600"/>
                </a:lnTo>
                <a:lnTo>
                  <a:pt x="25400" y="1917700"/>
                </a:lnTo>
                <a:close/>
              </a:path>
            </a:pathLst>
          </a:custGeom>
          <a:solidFill>
            <a:schemeClr val="accent5"/>
          </a:solidFill>
          <a:ln w="12700">
            <a:miter lim="400000"/>
          </a:ln>
        </p:spPr>
        <p:txBody>
          <a:bodyPr lIns="38100" tIns="1116000" rIns="38100" bIns="38100" anchor="ctr"/>
          <a:lstStyle/>
          <a:p>
            <a:pPr algn="ctr"/>
            <a:r>
              <a:rPr lang="en-US" sz="3000" b="1" dirty="0">
                <a:solidFill>
                  <a:schemeClr val="bg1"/>
                </a:solidFill>
              </a:rPr>
              <a:t>03</a:t>
            </a:r>
          </a:p>
        </p:txBody>
      </p:sp>
      <p:sp>
        <p:nvSpPr>
          <p:cNvPr id="35" name="Freeform: Shape 34">
            <a:extLst>
              <a:ext uri="{FF2B5EF4-FFF2-40B4-BE49-F238E27FC236}">
                <a16:creationId xmlns:a16="http://schemas.microsoft.com/office/drawing/2014/main" id="{FF693BF6-BBCE-4A1C-9F7A-4AA9AA40E112}"/>
              </a:ext>
            </a:extLst>
          </p:cNvPr>
          <p:cNvSpPr/>
          <p:nvPr/>
        </p:nvSpPr>
        <p:spPr>
          <a:xfrm>
            <a:off x="6178550" y="1460500"/>
            <a:ext cx="844550" cy="1905000"/>
          </a:xfrm>
          <a:custGeom>
            <a:avLst/>
            <a:gdLst>
              <a:gd name="connsiteX0" fmla="*/ 831850 w 844550"/>
              <a:gd name="connsiteY0" fmla="*/ 1905000 h 1905000"/>
              <a:gd name="connsiteX1" fmla="*/ 844550 w 844550"/>
              <a:gd name="connsiteY1" fmla="*/ 0 h 1905000"/>
              <a:gd name="connsiteX2" fmla="*/ 0 w 844550"/>
              <a:gd name="connsiteY2" fmla="*/ 850900 h 1905000"/>
              <a:gd name="connsiteX3" fmla="*/ 831850 w 84455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844550" h="1905000">
                <a:moveTo>
                  <a:pt x="831850" y="1905000"/>
                </a:moveTo>
                <a:cubicBezTo>
                  <a:pt x="836083" y="1270000"/>
                  <a:pt x="840317" y="635000"/>
                  <a:pt x="844550" y="0"/>
                </a:cubicBezTo>
                <a:lnTo>
                  <a:pt x="0" y="850900"/>
                </a:lnTo>
                <a:lnTo>
                  <a:pt x="831850" y="1905000"/>
                </a:lnTo>
                <a:close/>
              </a:path>
            </a:pathLst>
          </a:custGeom>
          <a:solidFill>
            <a:schemeClr val="accent2"/>
          </a:solidFill>
          <a:ln w="12700">
            <a:miter lim="400000"/>
          </a:ln>
        </p:spPr>
        <p:txBody>
          <a:bodyPr lIns="38100" tIns="38100" rIns="38100" bIns="38100" anchor="ctr"/>
          <a:lstStyle/>
          <a:p>
            <a:pPr algn="ctr"/>
            <a:r>
              <a:rPr lang="en-US" sz="3000" b="1" dirty="0">
                <a:solidFill>
                  <a:schemeClr val="bg2">
                    <a:lumMod val="25000"/>
                  </a:schemeClr>
                </a:solidFill>
              </a:rPr>
              <a:t>02</a:t>
            </a:r>
          </a:p>
        </p:txBody>
      </p:sp>
      <p:sp>
        <p:nvSpPr>
          <p:cNvPr id="34" name="Freeform: Shape 33">
            <a:extLst>
              <a:ext uri="{FF2B5EF4-FFF2-40B4-BE49-F238E27FC236}">
                <a16:creationId xmlns:a16="http://schemas.microsoft.com/office/drawing/2014/main" id="{D6D1AA6C-4AD1-4001-8849-0A7EE1EA0EA8}"/>
              </a:ext>
            </a:extLst>
          </p:cNvPr>
          <p:cNvSpPr/>
          <p:nvPr/>
        </p:nvSpPr>
        <p:spPr>
          <a:xfrm>
            <a:off x="5708650" y="2527300"/>
            <a:ext cx="1301750" cy="2647950"/>
          </a:xfrm>
          <a:custGeom>
            <a:avLst/>
            <a:gdLst>
              <a:gd name="connsiteX0" fmla="*/ 0 w 1301750"/>
              <a:gd name="connsiteY0" fmla="*/ 2425700 h 2647950"/>
              <a:gd name="connsiteX1" fmla="*/ 387350 w 1301750"/>
              <a:gd name="connsiteY1" fmla="*/ 0 h 2647950"/>
              <a:gd name="connsiteX2" fmla="*/ 1301750 w 1301750"/>
              <a:gd name="connsiteY2" fmla="*/ 1009650 h 2647950"/>
              <a:gd name="connsiteX3" fmla="*/ 1301750 w 1301750"/>
              <a:gd name="connsiteY3" fmla="*/ 2647950 h 2647950"/>
              <a:gd name="connsiteX4" fmla="*/ 0 w 1301750"/>
              <a:gd name="connsiteY4" fmla="*/ 2425700 h 2647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1750" h="2647950">
                <a:moveTo>
                  <a:pt x="0" y="2425700"/>
                </a:moveTo>
                <a:lnTo>
                  <a:pt x="387350" y="0"/>
                </a:lnTo>
                <a:lnTo>
                  <a:pt x="1301750" y="1009650"/>
                </a:lnTo>
                <a:lnTo>
                  <a:pt x="1301750" y="2647950"/>
                </a:lnTo>
                <a:lnTo>
                  <a:pt x="0" y="2425700"/>
                </a:lnTo>
                <a:close/>
              </a:path>
            </a:pathLst>
          </a:custGeom>
          <a:solidFill>
            <a:schemeClr val="accent2"/>
          </a:solidFill>
          <a:ln w="12700">
            <a:miter lim="400000"/>
          </a:ln>
        </p:spPr>
        <p:txBody>
          <a:bodyPr lIns="38100" tIns="38100" rIns="38100" bIns="38100" anchor="ctr"/>
          <a:lstStyle/>
          <a:p>
            <a:endParaRPr lang="en-US" sz="3000">
              <a:solidFill>
                <a:srgbClr val="FFFFFF"/>
              </a:solidFill>
            </a:endParaRPr>
          </a:p>
        </p:txBody>
      </p:sp>
      <p:sp>
        <p:nvSpPr>
          <p:cNvPr id="33" name="Freeform: Shape 32">
            <a:extLst>
              <a:ext uri="{FF2B5EF4-FFF2-40B4-BE49-F238E27FC236}">
                <a16:creationId xmlns:a16="http://schemas.microsoft.com/office/drawing/2014/main" id="{7763B291-6B57-4AD3-9B8F-1E49CEC1E2B3}"/>
              </a:ext>
            </a:extLst>
          </p:cNvPr>
          <p:cNvSpPr/>
          <p:nvPr/>
        </p:nvSpPr>
        <p:spPr>
          <a:xfrm>
            <a:off x="3867150" y="2044700"/>
            <a:ext cx="1758950" cy="3149600"/>
          </a:xfrm>
          <a:custGeom>
            <a:avLst/>
            <a:gdLst>
              <a:gd name="connsiteX0" fmla="*/ 1758950 w 1758950"/>
              <a:gd name="connsiteY0" fmla="*/ 1028700 h 3149600"/>
              <a:gd name="connsiteX1" fmla="*/ 1701800 w 1758950"/>
              <a:gd name="connsiteY1" fmla="*/ 3149600 h 3149600"/>
              <a:gd name="connsiteX2" fmla="*/ 0 w 1758950"/>
              <a:gd name="connsiteY2" fmla="*/ 2597150 h 3149600"/>
              <a:gd name="connsiteX3" fmla="*/ 831850 w 1758950"/>
              <a:gd name="connsiteY3" fmla="*/ 0 h 3149600"/>
              <a:gd name="connsiteX4" fmla="*/ 1758950 w 1758950"/>
              <a:gd name="connsiteY4" fmla="*/ 1028700 h 31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8950" h="3149600">
                <a:moveTo>
                  <a:pt x="1758950" y="1028700"/>
                </a:moveTo>
                <a:lnTo>
                  <a:pt x="1701800" y="3149600"/>
                </a:lnTo>
                <a:lnTo>
                  <a:pt x="0" y="2597150"/>
                </a:lnTo>
                <a:lnTo>
                  <a:pt x="831850" y="0"/>
                </a:lnTo>
                <a:lnTo>
                  <a:pt x="1758950" y="1028700"/>
                </a:lnTo>
                <a:close/>
              </a:path>
            </a:pathLst>
          </a:custGeom>
          <a:solidFill>
            <a:schemeClr val="accent4"/>
          </a:solidFill>
          <a:ln w="12700">
            <a:miter lim="400000"/>
          </a:ln>
        </p:spPr>
        <p:txBody>
          <a:bodyPr wrap="square" lIns="38100" tIns="38100" rIns="38100" bIns="38100" anchor="ctr">
            <a:noAutofit/>
          </a:bodyPr>
          <a:lstStyle/>
          <a:p>
            <a:pPr algn="ctr"/>
            <a:endParaRPr lang="en-US" sz="3000" b="1">
              <a:solidFill>
                <a:schemeClr val="bg1"/>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Sailing Boat – Slide Template</a:t>
            </a:r>
          </a:p>
        </p:txBody>
      </p:sp>
      <p:grpSp>
        <p:nvGrpSpPr>
          <p:cNvPr id="13" name="Group 12">
            <a:extLst>
              <a:ext uri="{FF2B5EF4-FFF2-40B4-BE49-F238E27FC236}">
                <a16:creationId xmlns:a16="http://schemas.microsoft.com/office/drawing/2014/main" id="{27044C48-D309-421B-AC35-1DA1D8D7BA47}"/>
              </a:ext>
            </a:extLst>
          </p:cNvPr>
          <p:cNvGrpSpPr/>
          <p:nvPr/>
        </p:nvGrpSpPr>
        <p:grpSpPr>
          <a:xfrm>
            <a:off x="1067693" y="1299157"/>
            <a:ext cx="2779428" cy="1167042"/>
            <a:chOff x="8921977" y="1466725"/>
            <a:chExt cx="2926080" cy="1167042"/>
          </a:xfrm>
        </p:grpSpPr>
        <p:sp>
          <p:nvSpPr>
            <p:cNvPr id="14" name="TextBox 13">
              <a:extLst>
                <a:ext uri="{FF2B5EF4-FFF2-40B4-BE49-F238E27FC236}">
                  <a16:creationId xmlns:a16="http://schemas.microsoft.com/office/drawing/2014/main" id="{E5EE2E64-DE66-4333-B2CE-CF41CD0EA75D}"/>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5" name="TextBox 14">
              <a:extLst>
                <a:ext uri="{FF2B5EF4-FFF2-40B4-BE49-F238E27FC236}">
                  <a16:creationId xmlns:a16="http://schemas.microsoft.com/office/drawing/2014/main" id="{70D38C93-D8C4-4C73-85F4-938DE07BC67D}"/>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CF4D7D7A-A891-4338-B988-1415C7C6000F}"/>
              </a:ext>
            </a:extLst>
          </p:cNvPr>
          <p:cNvGrpSpPr/>
          <p:nvPr/>
        </p:nvGrpSpPr>
        <p:grpSpPr>
          <a:xfrm>
            <a:off x="1067693" y="2845479"/>
            <a:ext cx="2779428" cy="1167042"/>
            <a:chOff x="8921977" y="1466725"/>
            <a:chExt cx="2926080" cy="1167042"/>
          </a:xfrm>
        </p:grpSpPr>
        <p:sp>
          <p:nvSpPr>
            <p:cNvPr id="17" name="TextBox 16">
              <a:extLst>
                <a:ext uri="{FF2B5EF4-FFF2-40B4-BE49-F238E27FC236}">
                  <a16:creationId xmlns:a16="http://schemas.microsoft.com/office/drawing/2014/main" id="{696AA195-7089-4A23-B4AD-333F86CBBB67}"/>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8" name="TextBox 17">
              <a:extLst>
                <a:ext uri="{FF2B5EF4-FFF2-40B4-BE49-F238E27FC236}">
                  <a16:creationId xmlns:a16="http://schemas.microsoft.com/office/drawing/2014/main" id="{4CACBBFA-8E7A-4E8F-85C6-AD4575685325}"/>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A448E5B-984F-44FF-9FD9-E9F43D9A7EAC}"/>
              </a:ext>
            </a:extLst>
          </p:cNvPr>
          <p:cNvGrpSpPr/>
          <p:nvPr/>
        </p:nvGrpSpPr>
        <p:grpSpPr>
          <a:xfrm>
            <a:off x="1067693" y="4391801"/>
            <a:ext cx="2779428" cy="1167042"/>
            <a:chOff x="8921977" y="1466725"/>
            <a:chExt cx="2926080" cy="1167042"/>
          </a:xfrm>
        </p:grpSpPr>
        <p:sp>
          <p:nvSpPr>
            <p:cNvPr id="20" name="TextBox 19">
              <a:extLst>
                <a:ext uri="{FF2B5EF4-FFF2-40B4-BE49-F238E27FC236}">
                  <a16:creationId xmlns:a16="http://schemas.microsoft.com/office/drawing/2014/main" id="{3A004861-9AA7-42BF-9F30-563D7F54E69B}"/>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1" name="TextBox 20">
              <a:extLst>
                <a:ext uri="{FF2B5EF4-FFF2-40B4-BE49-F238E27FC236}">
                  <a16:creationId xmlns:a16="http://schemas.microsoft.com/office/drawing/2014/main" id="{B1D07648-7124-4C07-A7B1-24E2AAA5C7AA}"/>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22" name="Rounded Rectangle 22">
            <a:extLst>
              <a:ext uri="{FF2B5EF4-FFF2-40B4-BE49-F238E27FC236}">
                <a16:creationId xmlns:a16="http://schemas.microsoft.com/office/drawing/2014/main" id="{0E2CD034-3959-42ED-8EA7-17929E782187}"/>
              </a:ext>
            </a:extLst>
          </p:cNvPr>
          <p:cNvSpPr/>
          <p:nvPr/>
        </p:nvSpPr>
        <p:spPr>
          <a:xfrm>
            <a:off x="907685" y="1407451"/>
            <a:ext cx="45719" cy="103681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3">
            <a:extLst>
              <a:ext uri="{FF2B5EF4-FFF2-40B4-BE49-F238E27FC236}">
                <a16:creationId xmlns:a16="http://schemas.microsoft.com/office/drawing/2014/main" id="{B86C4B5D-EADD-46C9-A32D-683CC40A9F75}"/>
              </a:ext>
            </a:extLst>
          </p:cNvPr>
          <p:cNvSpPr/>
          <p:nvPr/>
        </p:nvSpPr>
        <p:spPr>
          <a:xfrm>
            <a:off x="907685" y="2963690"/>
            <a:ext cx="45719" cy="103681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4">
            <a:extLst>
              <a:ext uri="{FF2B5EF4-FFF2-40B4-BE49-F238E27FC236}">
                <a16:creationId xmlns:a16="http://schemas.microsoft.com/office/drawing/2014/main" id="{0D263EE7-E685-4760-9DA0-F8C94510D043}"/>
              </a:ext>
            </a:extLst>
          </p:cNvPr>
          <p:cNvSpPr/>
          <p:nvPr/>
        </p:nvSpPr>
        <p:spPr>
          <a:xfrm>
            <a:off x="907685" y="4484759"/>
            <a:ext cx="45719" cy="103681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Lightbulb">
            <a:extLst>
              <a:ext uri="{FF2B5EF4-FFF2-40B4-BE49-F238E27FC236}">
                <a16:creationId xmlns:a16="http://schemas.microsoft.com/office/drawing/2014/main" id="{AF63B90B-19ED-4BD6-A365-D603D67AF2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0832" y="2972949"/>
            <a:ext cx="1418852" cy="1418852"/>
          </a:xfrm>
          <a:prstGeom prst="rect">
            <a:avLst/>
          </a:prstGeom>
        </p:spPr>
      </p:pic>
      <p:pic>
        <p:nvPicPr>
          <p:cNvPr id="26" name="Graphic 25" descr="Stopwatch">
            <a:extLst>
              <a:ext uri="{FF2B5EF4-FFF2-40B4-BE49-F238E27FC236}">
                <a16:creationId xmlns:a16="http://schemas.microsoft.com/office/drawing/2014/main" id="{D922322C-44A7-476D-A7EF-FB224B0E39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80282" y="3624114"/>
            <a:ext cx="1073885" cy="1073885"/>
          </a:xfrm>
          <a:prstGeom prst="rect">
            <a:avLst/>
          </a:prstGeom>
        </p:spPr>
      </p:pic>
      <p:pic>
        <p:nvPicPr>
          <p:cNvPr id="27" name="Graphic 26" descr="Bar graph with upward trend">
            <a:extLst>
              <a:ext uri="{FF2B5EF4-FFF2-40B4-BE49-F238E27FC236}">
                <a16:creationId xmlns:a16="http://schemas.microsoft.com/office/drawing/2014/main" id="{490EC865-3C8B-4735-B9AE-2751A5BED5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98482" y="4183618"/>
            <a:ext cx="508195" cy="508195"/>
          </a:xfrm>
          <a:prstGeom prst="rect">
            <a:avLst/>
          </a:prstGeom>
        </p:spPr>
      </p:pic>
      <p:sp>
        <p:nvSpPr>
          <p:cNvPr id="31" name="Freeform: Shape 30">
            <a:extLst>
              <a:ext uri="{FF2B5EF4-FFF2-40B4-BE49-F238E27FC236}">
                <a16:creationId xmlns:a16="http://schemas.microsoft.com/office/drawing/2014/main" id="{1511D7A5-18F4-4A92-B3DA-4DF159F88985}"/>
              </a:ext>
            </a:extLst>
          </p:cNvPr>
          <p:cNvSpPr/>
          <p:nvPr/>
        </p:nvSpPr>
        <p:spPr>
          <a:xfrm>
            <a:off x="4781550" y="857250"/>
            <a:ext cx="977900" cy="2006600"/>
          </a:xfrm>
          <a:custGeom>
            <a:avLst/>
            <a:gdLst>
              <a:gd name="connsiteX0" fmla="*/ 869950 w 977900"/>
              <a:gd name="connsiteY0" fmla="*/ 2006600 h 2006600"/>
              <a:gd name="connsiteX1" fmla="*/ 0 w 977900"/>
              <a:gd name="connsiteY1" fmla="*/ 869950 h 2006600"/>
              <a:gd name="connsiteX2" fmla="*/ 977900 w 977900"/>
              <a:gd name="connsiteY2" fmla="*/ 0 h 2006600"/>
              <a:gd name="connsiteX3" fmla="*/ 869950 w 9779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977900" h="2006600">
                <a:moveTo>
                  <a:pt x="869950" y="2006600"/>
                </a:moveTo>
                <a:lnTo>
                  <a:pt x="0" y="869950"/>
                </a:lnTo>
                <a:lnTo>
                  <a:pt x="977900" y="0"/>
                </a:lnTo>
                <a:lnTo>
                  <a:pt x="869950" y="2006600"/>
                </a:lnTo>
                <a:close/>
              </a:path>
            </a:pathLst>
          </a:custGeom>
          <a:solidFill>
            <a:schemeClr val="accent4"/>
          </a:solidFill>
          <a:ln w="12700">
            <a:miter lim="400000"/>
          </a:ln>
        </p:spPr>
        <p:txBody>
          <a:bodyPr wrap="square" lIns="38100" tIns="38100" rIns="38100" bIns="38100" anchor="ctr">
            <a:noAutofit/>
          </a:bodyPr>
          <a:lstStyle/>
          <a:p>
            <a:pPr algn="ctr"/>
            <a:r>
              <a:rPr lang="en-US" sz="3000" b="1" dirty="0">
                <a:solidFill>
                  <a:schemeClr val="bg2">
                    <a:lumMod val="25000"/>
                  </a:schemeClr>
                </a:solidFill>
              </a:rPr>
              <a:t>01</a:t>
            </a:r>
          </a:p>
        </p:txBody>
      </p:sp>
      <p:grpSp>
        <p:nvGrpSpPr>
          <p:cNvPr id="38" name="Group 37">
            <a:extLst>
              <a:ext uri="{FF2B5EF4-FFF2-40B4-BE49-F238E27FC236}">
                <a16:creationId xmlns:a16="http://schemas.microsoft.com/office/drawing/2014/main" id="{CB48FA7B-7C74-45E8-972C-EAD3E3D0CEDE}"/>
              </a:ext>
            </a:extLst>
          </p:cNvPr>
          <p:cNvGrpSpPr/>
          <p:nvPr/>
        </p:nvGrpSpPr>
        <p:grpSpPr>
          <a:xfrm>
            <a:off x="8589381" y="1004376"/>
            <a:ext cx="2926080" cy="2736703"/>
            <a:chOff x="332936" y="2627766"/>
            <a:chExt cx="2926080" cy="2736703"/>
          </a:xfrm>
        </p:grpSpPr>
        <p:sp>
          <p:nvSpPr>
            <p:cNvPr id="39" name="TextBox 38">
              <a:extLst>
                <a:ext uri="{FF2B5EF4-FFF2-40B4-BE49-F238E27FC236}">
                  <a16:creationId xmlns:a16="http://schemas.microsoft.com/office/drawing/2014/main" id="{A659C362-02E2-4349-AEBE-30B5DC28A7E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0" name="TextBox 39">
              <a:extLst>
                <a:ext uri="{FF2B5EF4-FFF2-40B4-BE49-F238E27FC236}">
                  <a16:creationId xmlns:a16="http://schemas.microsoft.com/office/drawing/2014/main" id="{3E0AA1AB-2FDC-4078-AA35-F6A9B6D9A45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34749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9304</TotalTime>
  <Words>455</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Sailing Boat – Slide Template</vt:lpstr>
      <vt:lpstr>Infographic Sailing Boat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Sailing Boat</dc:title>
  <dc:creator>PresentationGO.com</dc:creator>
  <dc:description>© Copyright PresentationGO.com</dc:description>
  <dcterms:created xsi:type="dcterms:W3CDTF">2014-11-26T05:14:11Z</dcterms:created>
  <dcterms:modified xsi:type="dcterms:W3CDTF">2021-08-18T17:05:46Z</dcterms:modified>
  <cp:category>Graphics &amp; Metaphors</cp:category>
</cp:coreProperties>
</file>