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94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84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2E041-B616-4986-BB33-D07EC0080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Square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B83A138-7019-4BDA-B47A-A1F403E1550F}"/>
              </a:ext>
            </a:extLst>
          </p:cNvPr>
          <p:cNvGrpSpPr/>
          <p:nvPr/>
        </p:nvGrpSpPr>
        <p:grpSpPr>
          <a:xfrm>
            <a:off x="2851639" y="1795020"/>
            <a:ext cx="3440722" cy="3325659"/>
            <a:chOff x="2627392" y="1664613"/>
            <a:chExt cx="3889217" cy="3759156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A350271-FBC8-4955-B46E-E79321111F5D}"/>
                </a:ext>
              </a:extLst>
            </p:cNvPr>
            <p:cNvGrpSpPr/>
            <p:nvPr/>
          </p:nvGrpSpPr>
          <p:grpSpPr>
            <a:xfrm rot="2700000">
              <a:off x="2857165" y="1806901"/>
              <a:ext cx="3477255" cy="3477255"/>
              <a:chOff x="889000" y="1644649"/>
              <a:chExt cx="3657601" cy="36576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F651FEF-2978-4511-BE89-EE77407346BA}"/>
                  </a:ext>
                </a:extLst>
              </p:cNvPr>
              <p:cNvSpPr/>
              <p:nvPr/>
            </p:nvSpPr>
            <p:spPr>
              <a:xfrm>
                <a:off x="1212849" y="1968499"/>
                <a:ext cx="3009901" cy="30099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07AA7785-3125-41DB-A60C-A936EC48B0B7}"/>
                  </a:ext>
                </a:extLst>
              </p:cNvPr>
              <p:cNvGrpSpPr/>
              <p:nvPr/>
            </p:nvGrpSpPr>
            <p:grpSpPr>
              <a:xfrm>
                <a:off x="889000" y="1644649"/>
                <a:ext cx="3657601" cy="3657600"/>
                <a:chOff x="889000" y="1644649"/>
                <a:chExt cx="3657601" cy="3657600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AB080679-A175-4C87-8F8B-F4C620F61B28}"/>
                    </a:ext>
                  </a:extLst>
                </p:cNvPr>
                <p:cNvSpPr/>
                <p:nvPr/>
              </p:nvSpPr>
              <p:spPr>
                <a:xfrm rot="10800000">
                  <a:off x="889001" y="3893278"/>
                  <a:ext cx="3657599" cy="1408971"/>
                </a:xfrm>
                <a:custGeom>
                  <a:avLst/>
                  <a:gdLst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135467 w 3657599"/>
                    <a:gd name="connsiteY3" fmla="*/ 347129 h 1427378"/>
                    <a:gd name="connsiteX4" fmla="*/ 0 w 3657599"/>
                    <a:gd name="connsiteY4" fmla="*/ 1 h 1427378"/>
                    <a:gd name="connsiteX5" fmla="*/ 0 w 3657599"/>
                    <a:gd name="connsiteY5" fmla="*/ 0 h 1427378"/>
                    <a:gd name="connsiteX6" fmla="*/ 3657599 w 3657599"/>
                    <a:gd name="connsiteY6" fmla="*/ 0 h 1427378"/>
                    <a:gd name="connsiteX7" fmla="*/ 3657594 w 3657599"/>
                    <a:gd name="connsiteY7" fmla="*/ 2 h 1427378"/>
                    <a:gd name="connsiteX8" fmla="*/ 3657593 w 3657599"/>
                    <a:gd name="connsiteY8" fmla="*/ 2 h 1427378"/>
                    <a:gd name="connsiteX9" fmla="*/ 2418873 w 3657599"/>
                    <a:gd name="connsiteY9" fmla="*/ 483411 h 1427378"/>
                    <a:gd name="connsiteX10" fmla="*/ 2418873 w 3657599"/>
                    <a:gd name="connsiteY10" fmla="*/ 483412 h 1427378"/>
                    <a:gd name="connsiteX11" fmla="*/ 483411 w 3657599"/>
                    <a:gd name="connsiteY11" fmla="*/ 1238725 h 1427378"/>
                    <a:gd name="connsiteX12" fmla="*/ 436802 w 3657599"/>
                    <a:gd name="connsiteY12" fmla="*/ 1119293 h 1427378"/>
                    <a:gd name="connsiteX13" fmla="*/ 436802 w 3657599"/>
                    <a:gd name="connsiteY13" fmla="*/ 1119293 h 1427378"/>
                    <a:gd name="connsiteX14" fmla="*/ 483411 w 3657599"/>
                    <a:gd name="connsiteY14" fmla="*/ 1238727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135467 w 3657599"/>
                    <a:gd name="connsiteY3" fmla="*/ 347129 h 1427378"/>
                    <a:gd name="connsiteX4" fmla="*/ 0 w 3657599"/>
                    <a:gd name="connsiteY4" fmla="*/ 1 h 1427378"/>
                    <a:gd name="connsiteX5" fmla="*/ 0 w 3657599"/>
                    <a:gd name="connsiteY5" fmla="*/ 0 h 1427378"/>
                    <a:gd name="connsiteX6" fmla="*/ 3657599 w 3657599"/>
                    <a:gd name="connsiteY6" fmla="*/ 0 h 1427378"/>
                    <a:gd name="connsiteX7" fmla="*/ 3657594 w 3657599"/>
                    <a:gd name="connsiteY7" fmla="*/ 2 h 1427378"/>
                    <a:gd name="connsiteX8" fmla="*/ 3657593 w 3657599"/>
                    <a:gd name="connsiteY8" fmla="*/ 2 h 1427378"/>
                    <a:gd name="connsiteX9" fmla="*/ 2418873 w 3657599"/>
                    <a:gd name="connsiteY9" fmla="*/ 483411 h 1427378"/>
                    <a:gd name="connsiteX10" fmla="*/ 2418873 w 3657599"/>
                    <a:gd name="connsiteY10" fmla="*/ 483412 h 1427378"/>
                    <a:gd name="connsiteX11" fmla="*/ 483411 w 3657599"/>
                    <a:gd name="connsiteY11" fmla="*/ 1238725 h 1427378"/>
                    <a:gd name="connsiteX12" fmla="*/ 436802 w 3657599"/>
                    <a:gd name="connsiteY12" fmla="*/ 1119293 h 1427378"/>
                    <a:gd name="connsiteX13" fmla="*/ 483411 w 3657599"/>
                    <a:gd name="connsiteY13" fmla="*/ 1238727 h 1427378"/>
                    <a:gd name="connsiteX14" fmla="*/ 1 w 3657599"/>
                    <a:gd name="connsiteY14" fmla="*/ 1427378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135467 w 3657599"/>
                    <a:gd name="connsiteY3" fmla="*/ 347129 h 1427378"/>
                    <a:gd name="connsiteX4" fmla="*/ 0 w 3657599"/>
                    <a:gd name="connsiteY4" fmla="*/ 1 h 1427378"/>
                    <a:gd name="connsiteX5" fmla="*/ 0 w 3657599"/>
                    <a:gd name="connsiteY5" fmla="*/ 0 h 1427378"/>
                    <a:gd name="connsiteX6" fmla="*/ 3657599 w 3657599"/>
                    <a:gd name="connsiteY6" fmla="*/ 0 h 1427378"/>
                    <a:gd name="connsiteX7" fmla="*/ 3657594 w 3657599"/>
                    <a:gd name="connsiteY7" fmla="*/ 2 h 1427378"/>
                    <a:gd name="connsiteX8" fmla="*/ 3657593 w 3657599"/>
                    <a:gd name="connsiteY8" fmla="*/ 2 h 1427378"/>
                    <a:gd name="connsiteX9" fmla="*/ 2418873 w 3657599"/>
                    <a:gd name="connsiteY9" fmla="*/ 483411 h 1427378"/>
                    <a:gd name="connsiteX10" fmla="*/ 2418873 w 3657599"/>
                    <a:gd name="connsiteY10" fmla="*/ 483412 h 1427378"/>
                    <a:gd name="connsiteX11" fmla="*/ 483411 w 3657599"/>
                    <a:gd name="connsiteY11" fmla="*/ 1238725 h 1427378"/>
                    <a:gd name="connsiteX12" fmla="*/ 483411 w 3657599"/>
                    <a:gd name="connsiteY12" fmla="*/ 1238727 h 1427378"/>
                    <a:gd name="connsiteX13" fmla="*/ 1 w 3657599"/>
                    <a:gd name="connsiteY13" fmla="*/ 1427378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135467 w 3657599"/>
                    <a:gd name="connsiteY3" fmla="*/ 347129 h 1427378"/>
                    <a:gd name="connsiteX4" fmla="*/ 0 w 3657599"/>
                    <a:gd name="connsiteY4" fmla="*/ 1 h 1427378"/>
                    <a:gd name="connsiteX5" fmla="*/ 0 w 3657599"/>
                    <a:gd name="connsiteY5" fmla="*/ 0 h 1427378"/>
                    <a:gd name="connsiteX6" fmla="*/ 3657599 w 3657599"/>
                    <a:gd name="connsiteY6" fmla="*/ 0 h 1427378"/>
                    <a:gd name="connsiteX7" fmla="*/ 3657594 w 3657599"/>
                    <a:gd name="connsiteY7" fmla="*/ 2 h 1427378"/>
                    <a:gd name="connsiteX8" fmla="*/ 3657593 w 3657599"/>
                    <a:gd name="connsiteY8" fmla="*/ 2 h 1427378"/>
                    <a:gd name="connsiteX9" fmla="*/ 2418873 w 3657599"/>
                    <a:gd name="connsiteY9" fmla="*/ 483411 h 1427378"/>
                    <a:gd name="connsiteX10" fmla="*/ 2418873 w 3657599"/>
                    <a:gd name="connsiteY10" fmla="*/ 483412 h 1427378"/>
                    <a:gd name="connsiteX11" fmla="*/ 483411 w 3657599"/>
                    <a:gd name="connsiteY11" fmla="*/ 1238725 h 1427378"/>
                    <a:gd name="connsiteX12" fmla="*/ 1 w 3657599"/>
                    <a:gd name="connsiteY12" fmla="*/ 1427378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135467 w 3657599"/>
                    <a:gd name="connsiteY3" fmla="*/ 347129 h 1427378"/>
                    <a:gd name="connsiteX4" fmla="*/ 0 w 3657599"/>
                    <a:gd name="connsiteY4" fmla="*/ 1 h 1427378"/>
                    <a:gd name="connsiteX5" fmla="*/ 0 w 3657599"/>
                    <a:gd name="connsiteY5" fmla="*/ 0 h 1427378"/>
                    <a:gd name="connsiteX6" fmla="*/ 3657599 w 3657599"/>
                    <a:gd name="connsiteY6" fmla="*/ 0 h 1427378"/>
                    <a:gd name="connsiteX7" fmla="*/ 3657594 w 3657599"/>
                    <a:gd name="connsiteY7" fmla="*/ 2 h 1427378"/>
                    <a:gd name="connsiteX8" fmla="*/ 3657593 w 3657599"/>
                    <a:gd name="connsiteY8" fmla="*/ 2 h 1427378"/>
                    <a:gd name="connsiteX9" fmla="*/ 2418873 w 3657599"/>
                    <a:gd name="connsiteY9" fmla="*/ 483411 h 1427378"/>
                    <a:gd name="connsiteX10" fmla="*/ 2418873 w 3657599"/>
                    <a:gd name="connsiteY10" fmla="*/ 483412 h 1427378"/>
                    <a:gd name="connsiteX11" fmla="*/ 1 w 3657599"/>
                    <a:gd name="connsiteY11" fmla="*/ 1427378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0 w 3657599"/>
                    <a:gd name="connsiteY3" fmla="*/ 1 h 1427378"/>
                    <a:gd name="connsiteX4" fmla="*/ 0 w 3657599"/>
                    <a:gd name="connsiteY4" fmla="*/ 0 h 1427378"/>
                    <a:gd name="connsiteX5" fmla="*/ 3657599 w 3657599"/>
                    <a:gd name="connsiteY5" fmla="*/ 0 h 1427378"/>
                    <a:gd name="connsiteX6" fmla="*/ 3657594 w 3657599"/>
                    <a:gd name="connsiteY6" fmla="*/ 2 h 1427378"/>
                    <a:gd name="connsiteX7" fmla="*/ 3657593 w 3657599"/>
                    <a:gd name="connsiteY7" fmla="*/ 2 h 1427378"/>
                    <a:gd name="connsiteX8" fmla="*/ 2418873 w 3657599"/>
                    <a:gd name="connsiteY8" fmla="*/ 483411 h 1427378"/>
                    <a:gd name="connsiteX9" fmla="*/ 2418873 w 3657599"/>
                    <a:gd name="connsiteY9" fmla="*/ 483412 h 1427378"/>
                    <a:gd name="connsiteX10" fmla="*/ 1 w 3657599"/>
                    <a:gd name="connsiteY10" fmla="*/ 1427378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0 w 3657599"/>
                    <a:gd name="connsiteY2" fmla="*/ 1 h 1427378"/>
                    <a:gd name="connsiteX3" fmla="*/ 0 w 3657599"/>
                    <a:gd name="connsiteY3" fmla="*/ 0 h 1427378"/>
                    <a:gd name="connsiteX4" fmla="*/ 3657599 w 3657599"/>
                    <a:gd name="connsiteY4" fmla="*/ 0 h 1427378"/>
                    <a:gd name="connsiteX5" fmla="*/ 3657594 w 3657599"/>
                    <a:gd name="connsiteY5" fmla="*/ 2 h 1427378"/>
                    <a:gd name="connsiteX6" fmla="*/ 3657593 w 3657599"/>
                    <a:gd name="connsiteY6" fmla="*/ 2 h 1427378"/>
                    <a:gd name="connsiteX7" fmla="*/ 2418873 w 3657599"/>
                    <a:gd name="connsiteY7" fmla="*/ 483411 h 1427378"/>
                    <a:gd name="connsiteX8" fmla="*/ 2418873 w 3657599"/>
                    <a:gd name="connsiteY8" fmla="*/ 483412 h 1427378"/>
                    <a:gd name="connsiteX9" fmla="*/ 1 w 3657599"/>
                    <a:gd name="connsiteY9" fmla="*/ 1427378 h 1427378"/>
                    <a:gd name="connsiteX0" fmla="*/ 46016 w 3657599"/>
                    <a:gd name="connsiteY0" fmla="*/ 1408971 h 1408971"/>
                    <a:gd name="connsiteX1" fmla="*/ 1 w 3657599"/>
                    <a:gd name="connsiteY1" fmla="*/ 4 h 1408971"/>
                    <a:gd name="connsiteX2" fmla="*/ 0 w 3657599"/>
                    <a:gd name="connsiteY2" fmla="*/ 1 h 1408971"/>
                    <a:gd name="connsiteX3" fmla="*/ 0 w 3657599"/>
                    <a:gd name="connsiteY3" fmla="*/ 0 h 1408971"/>
                    <a:gd name="connsiteX4" fmla="*/ 3657599 w 3657599"/>
                    <a:gd name="connsiteY4" fmla="*/ 0 h 1408971"/>
                    <a:gd name="connsiteX5" fmla="*/ 3657594 w 3657599"/>
                    <a:gd name="connsiteY5" fmla="*/ 2 h 1408971"/>
                    <a:gd name="connsiteX6" fmla="*/ 3657593 w 3657599"/>
                    <a:gd name="connsiteY6" fmla="*/ 2 h 1408971"/>
                    <a:gd name="connsiteX7" fmla="*/ 2418873 w 3657599"/>
                    <a:gd name="connsiteY7" fmla="*/ 483411 h 1408971"/>
                    <a:gd name="connsiteX8" fmla="*/ 2418873 w 3657599"/>
                    <a:gd name="connsiteY8" fmla="*/ 483412 h 1408971"/>
                    <a:gd name="connsiteX9" fmla="*/ 46016 w 3657599"/>
                    <a:gd name="connsiteY9" fmla="*/ 1408971 h 1408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657599" h="1408971">
                      <a:moveTo>
                        <a:pt x="46016" y="1408971"/>
                      </a:moveTo>
                      <a:lnTo>
                        <a:pt x="1" y="4"/>
                      </a:lnTo>
                      <a:cubicBezTo>
                        <a:pt x="1" y="3"/>
                        <a:pt x="0" y="2"/>
                        <a:pt x="0" y="1"/>
                      </a:cubicBezTo>
                      <a:lnTo>
                        <a:pt x="0" y="0"/>
                      </a:lnTo>
                      <a:lnTo>
                        <a:pt x="3657599" y="0"/>
                      </a:lnTo>
                      <a:cubicBezTo>
                        <a:pt x="3657597" y="1"/>
                        <a:pt x="3657596" y="1"/>
                        <a:pt x="3657594" y="2"/>
                      </a:cubicBezTo>
                      <a:lnTo>
                        <a:pt x="3657593" y="2"/>
                      </a:lnTo>
                      <a:lnTo>
                        <a:pt x="2418873" y="483411"/>
                      </a:lnTo>
                      <a:lnTo>
                        <a:pt x="2418873" y="483412"/>
                      </a:lnTo>
                      <a:lnTo>
                        <a:pt x="46016" y="1408971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endParaRPr lang="en-US" sz="225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D382F84F-D117-4CF7-84F4-7676768F52FC}"/>
                    </a:ext>
                  </a:extLst>
                </p:cNvPr>
                <p:cNvSpPr/>
                <p:nvPr/>
              </p:nvSpPr>
              <p:spPr>
                <a:xfrm>
                  <a:off x="889000" y="1644649"/>
                  <a:ext cx="1238726" cy="3657599"/>
                </a:xfrm>
                <a:custGeom>
                  <a:avLst/>
                  <a:gdLst>
                    <a:gd name="connsiteX0" fmla="*/ 0 w 1238726"/>
                    <a:gd name="connsiteY0" fmla="*/ 0 h 3657599"/>
                    <a:gd name="connsiteX1" fmla="*/ 1 w 1238726"/>
                    <a:gd name="connsiteY1" fmla="*/ 3 h 3657599"/>
                    <a:gd name="connsiteX2" fmla="*/ 1 w 1238726"/>
                    <a:gd name="connsiteY2" fmla="*/ 1427377 h 3657599"/>
                    <a:gd name="connsiteX3" fmla="*/ 2 w 1238726"/>
                    <a:gd name="connsiteY3" fmla="*/ 1427377 h 3657599"/>
                    <a:gd name="connsiteX4" fmla="*/ 2 w 1238726"/>
                    <a:gd name="connsiteY4" fmla="*/ 3 h 3657599"/>
                    <a:gd name="connsiteX5" fmla="*/ 483413 w 1238726"/>
                    <a:gd name="connsiteY5" fmla="*/ 1238726 h 3657599"/>
                    <a:gd name="connsiteX6" fmla="*/ 483412 w 1238726"/>
                    <a:gd name="connsiteY6" fmla="*/ 1238726 h 3657599"/>
                    <a:gd name="connsiteX7" fmla="*/ 1238726 w 1238726"/>
                    <a:gd name="connsiteY7" fmla="*/ 3174189 h 3657599"/>
                    <a:gd name="connsiteX8" fmla="*/ 5 w 1238726"/>
                    <a:gd name="connsiteY8" fmla="*/ 3657599 h 3657599"/>
                    <a:gd name="connsiteX9" fmla="*/ 0 w 1238726"/>
                    <a:gd name="connsiteY9" fmla="*/ 3657599 h 3657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38726" h="3657599">
                      <a:moveTo>
                        <a:pt x="0" y="0"/>
                      </a:moveTo>
                      <a:lnTo>
                        <a:pt x="1" y="3"/>
                      </a:lnTo>
                      <a:lnTo>
                        <a:pt x="1" y="1427377"/>
                      </a:lnTo>
                      <a:lnTo>
                        <a:pt x="2" y="1427377"/>
                      </a:lnTo>
                      <a:lnTo>
                        <a:pt x="2" y="3"/>
                      </a:lnTo>
                      <a:lnTo>
                        <a:pt x="483413" y="1238726"/>
                      </a:lnTo>
                      <a:lnTo>
                        <a:pt x="483412" y="1238726"/>
                      </a:lnTo>
                      <a:lnTo>
                        <a:pt x="1238726" y="3174189"/>
                      </a:lnTo>
                      <a:lnTo>
                        <a:pt x="5" y="3657599"/>
                      </a:lnTo>
                      <a:lnTo>
                        <a:pt x="0" y="3657599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3" name="Right Triangle 22">
                  <a:extLst>
                    <a:ext uri="{FF2B5EF4-FFF2-40B4-BE49-F238E27FC236}">
                      <a16:creationId xmlns:a16="http://schemas.microsoft.com/office/drawing/2014/main" id="{202C8560-F9D3-4E91-8093-5B5AC1D1573B}"/>
                    </a:ext>
                  </a:extLst>
                </p:cNvPr>
                <p:cNvSpPr/>
                <p:nvPr/>
              </p:nvSpPr>
              <p:spPr>
                <a:xfrm rot="5400000">
                  <a:off x="2011015" y="522635"/>
                  <a:ext cx="1413571" cy="3657599"/>
                </a:xfrm>
                <a:custGeom>
                  <a:avLst/>
                  <a:gdLst>
                    <a:gd name="connsiteX0" fmla="*/ 0 w 1392821"/>
                    <a:gd name="connsiteY0" fmla="*/ 3569053 h 3569053"/>
                    <a:gd name="connsiteX1" fmla="*/ 0 w 1392821"/>
                    <a:gd name="connsiteY1" fmla="*/ 0 h 3569053"/>
                    <a:gd name="connsiteX2" fmla="*/ 1392821 w 1392821"/>
                    <a:gd name="connsiteY2" fmla="*/ 3569053 h 3569053"/>
                    <a:gd name="connsiteX3" fmla="*/ 0 w 1392821"/>
                    <a:gd name="connsiteY3" fmla="*/ 3569053 h 3569053"/>
                    <a:gd name="connsiteX0" fmla="*/ 0 w 1379350"/>
                    <a:gd name="connsiteY0" fmla="*/ 3569053 h 3569053"/>
                    <a:gd name="connsiteX1" fmla="*/ 0 w 1379350"/>
                    <a:gd name="connsiteY1" fmla="*/ 0 h 3569053"/>
                    <a:gd name="connsiteX2" fmla="*/ 1379350 w 1379350"/>
                    <a:gd name="connsiteY2" fmla="*/ 3519661 h 3569053"/>
                    <a:gd name="connsiteX3" fmla="*/ 0 w 1379350"/>
                    <a:gd name="connsiteY3" fmla="*/ 3569053 h 35690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79350" h="3569053">
                      <a:moveTo>
                        <a:pt x="0" y="3569053"/>
                      </a:moveTo>
                      <a:lnTo>
                        <a:pt x="0" y="0"/>
                      </a:lnTo>
                      <a:lnTo>
                        <a:pt x="1379350" y="3519661"/>
                      </a:lnTo>
                      <a:lnTo>
                        <a:pt x="0" y="356905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B94E7487-ABDC-49BE-8A3F-84D2B34E01FE}"/>
                    </a:ext>
                  </a:extLst>
                </p:cNvPr>
                <p:cNvSpPr/>
                <p:nvPr/>
              </p:nvSpPr>
              <p:spPr>
                <a:xfrm>
                  <a:off x="3266474" y="1644649"/>
                  <a:ext cx="1280127" cy="3657600"/>
                </a:xfrm>
                <a:custGeom>
                  <a:avLst/>
                  <a:gdLst>
                    <a:gd name="connsiteX0" fmla="*/ 0 w 3657599"/>
                    <a:gd name="connsiteY0" fmla="*/ 0 h 3657600"/>
                    <a:gd name="connsiteX1" fmla="*/ 3657599 w 3657599"/>
                    <a:gd name="connsiteY1" fmla="*/ 0 h 3657600"/>
                    <a:gd name="connsiteX2" fmla="*/ 3657599 w 3657599"/>
                    <a:gd name="connsiteY2" fmla="*/ 3657600 h 3657600"/>
                    <a:gd name="connsiteX3" fmla="*/ 3174188 w 3657599"/>
                    <a:gd name="connsiteY3" fmla="*/ 2418876 h 3657600"/>
                    <a:gd name="connsiteX4" fmla="*/ 2418874 w 3657599"/>
                    <a:gd name="connsiteY4" fmla="*/ 483413 h 3657600"/>
                    <a:gd name="connsiteX5" fmla="*/ 2230223 w 3657599"/>
                    <a:gd name="connsiteY5" fmla="*/ 1 h 3657600"/>
                    <a:gd name="connsiteX6" fmla="*/ 1 w 3657599"/>
                    <a:gd name="connsiteY6" fmla="*/ 1 h 3657600"/>
                    <a:gd name="connsiteX7" fmla="*/ 1 w 3657599"/>
                    <a:gd name="connsiteY7" fmla="*/ 3 h 3657600"/>
                    <a:gd name="connsiteX8" fmla="*/ 0 w 3657599"/>
                    <a:gd name="connsiteY8" fmla="*/ 0 h 3657600"/>
                    <a:gd name="connsiteX0" fmla="*/ 270933 w 3928531"/>
                    <a:gd name="connsiteY0" fmla="*/ 270935 h 3928532"/>
                    <a:gd name="connsiteX1" fmla="*/ 3928531 w 3928531"/>
                    <a:gd name="connsiteY1" fmla="*/ 270932 h 3928532"/>
                    <a:gd name="connsiteX2" fmla="*/ 3928531 w 3928531"/>
                    <a:gd name="connsiteY2" fmla="*/ 3928532 h 3928532"/>
                    <a:gd name="connsiteX3" fmla="*/ 3445120 w 3928531"/>
                    <a:gd name="connsiteY3" fmla="*/ 2689808 h 3928532"/>
                    <a:gd name="connsiteX4" fmla="*/ 2689806 w 3928531"/>
                    <a:gd name="connsiteY4" fmla="*/ 754345 h 3928532"/>
                    <a:gd name="connsiteX5" fmla="*/ 2501155 w 3928531"/>
                    <a:gd name="connsiteY5" fmla="*/ 270933 h 3928532"/>
                    <a:gd name="connsiteX6" fmla="*/ 270933 w 3928531"/>
                    <a:gd name="connsiteY6" fmla="*/ 270933 h 3928532"/>
                    <a:gd name="connsiteX7" fmla="*/ 270933 w 3928531"/>
                    <a:gd name="connsiteY7" fmla="*/ 270935 h 3928532"/>
                    <a:gd name="connsiteX0" fmla="*/ 0 w 3657598"/>
                    <a:gd name="connsiteY0" fmla="*/ 270934 h 3928533"/>
                    <a:gd name="connsiteX1" fmla="*/ 3657598 w 3657598"/>
                    <a:gd name="connsiteY1" fmla="*/ 270933 h 3928533"/>
                    <a:gd name="connsiteX2" fmla="*/ 3657598 w 3657598"/>
                    <a:gd name="connsiteY2" fmla="*/ 3928533 h 3928533"/>
                    <a:gd name="connsiteX3" fmla="*/ 3174187 w 3657598"/>
                    <a:gd name="connsiteY3" fmla="*/ 2689809 h 3928533"/>
                    <a:gd name="connsiteX4" fmla="*/ 2418873 w 3657598"/>
                    <a:gd name="connsiteY4" fmla="*/ 754346 h 3928533"/>
                    <a:gd name="connsiteX5" fmla="*/ 2230222 w 3657598"/>
                    <a:gd name="connsiteY5" fmla="*/ 270934 h 3928533"/>
                    <a:gd name="connsiteX6" fmla="*/ 0 w 3657598"/>
                    <a:gd name="connsiteY6" fmla="*/ 270934 h 3928533"/>
                    <a:gd name="connsiteX0" fmla="*/ 0 w 1427376"/>
                    <a:gd name="connsiteY0" fmla="*/ 1 h 3657600"/>
                    <a:gd name="connsiteX1" fmla="*/ 1427376 w 1427376"/>
                    <a:gd name="connsiteY1" fmla="*/ 0 h 3657600"/>
                    <a:gd name="connsiteX2" fmla="*/ 1427376 w 1427376"/>
                    <a:gd name="connsiteY2" fmla="*/ 3657600 h 3657600"/>
                    <a:gd name="connsiteX3" fmla="*/ 943965 w 1427376"/>
                    <a:gd name="connsiteY3" fmla="*/ 2418876 h 3657600"/>
                    <a:gd name="connsiteX4" fmla="*/ 188651 w 1427376"/>
                    <a:gd name="connsiteY4" fmla="*/ 483413 h 3657600"/>
                    <a:gd name="connsiteX5" fmla="*/ 0 w 1427376"/>
                    <a:gd name="connsiteY5" fmla="*/ 1 h 3657600"/>
                    <a:gd name="connsiteX0" fmla="*/ 0 w 1280127"/>
                    <a:gd name="connsiteY0" fmla="*/ 101235 h 3657600"/>
                    <a:gd name="connsiteX1" fmla="*/ 1280127 w 1280127"/>
                    <a:gd name="connsiteY1" fmla="*/ 0 h 3657600"/>
                    <a:gd name="connsiteX2" fmla="*/ 1280127 w 1280127"/>
                    <a:gd name="connsiteY2" fmla="*/ 3657600 h 3657600"/>
                    <a:gd name="connsiteX3" fmla="*/ 796716 w 1280127"/>
                    <a:gd name="connsiteY3" fmla="*/ 2418876 h 3657600"/>
                    <a:gd name="connsiteX4" fmla="*/ 41402 w 1280127"/>
                    <a:gd name="connsiteY4" fmla="*/ 483413 h 3657600"/>
                    <a:gd name="connsiteX5" fmla="*/ 0 w 1280127"/>
                    <a:gd name="connsiteY5" fmla="*/ 101235 h 3657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0127" h="3657600">
                      <a:moveTo>
                        <a:pt x="0" y="101235"/>
                      </a:moveTo>
                      <a:lnTo>
                        <a:pt x="1280127" y="0"/>
                      </a:lnTo>
                      <a:lnTo>
                        <a:pt x="1280127" y="3657600"/>
                      </a:lnTo>
                      <a:lnTo>
                        <a:pt x="796716" y="2418876"/>
                      </a:lnTo>
                      <a:lnTo>
                        <a:pt x="41402" y="483413"/>
                      </a:lnTo>
                      <a:lnTo>
                        <a:pt x="0" y="101235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9E324DA8-54A0-40C0-9198-DB6F42960A3E}"/>
                    </a:ext>
                  </a:extLst>
                </p:cNvPr>
                <p:cNvSpPr/>
                <p:nvPr/>
              </p:nvSpPr>
              <p:spPr>
                <a:xfrm rot="5400000">
                  <a:off x="3591205" y="1172668"/>
                  <a:ext cx="483411" cy="1427376"/>
                </a:xfrm>
                <a:custGeom>
                  <a:avLst/>
                  <a:gdLst>
                    <a:gd name="connsiteX0" fmla="*/ 0 w 483411"/>
                    <a:gd name="connsiteY0" fmla="*/ 1427376 h 1427376"/>
                    <a:gd name="connsiteX1" fmla="*/ 0 w 483411"/>
                    <a:gd name="connsiteY1" fmla="*/ 0 h 1427376"/>
                    <a:gd name="connsiteX2" fmla="*/ 483411 w 483411"/>
                    <a:gd name="connsiteY2" fmla="*/ 1238725 h 1427376"/>
                    <a:gd name="connsiteX0" fmla="*/ 0 w 483411"/>
                    <a:gd name="connsiteY0" fmla="*/ 1427376 h 1427376"/>
                    <a:gd name="connsiteX1" fmla="*/ 0 w 483411"/>
                    <a:gd name="connsiteY1" fmla="*/ 0 h 1427376"/>
                    <a:gd name="connsiteX2" fmla="*/ 483411 w 483411"/>
                    <a:gd name="connsiteY2" fmla="*/ 1238725 h 1427376"/>
                    <a:gd name="connsiteX3" fmla="*/ 228600 w 483411"/>
                    <a:gd name="connsiteY3" fmla="*/ 1346199 h 1427376"/>
                    <a:gd name="connsiteX4" fmla="*/ 0 w 483411"/>
                    <a:gd name="connsiteY4" fmla="*/ 1427376 h 1427376"/>
                    <a:gd name="connsiteX0" fmla="*/ 0 w 483411"/>
                    <a:gd name="connsiteY0" fmla="*/ 1427376 h 1427376"/>
                    <a:gd name="connsiteX1" fmla="*/ 0 w 483411"/>
                    <a:gd name="connsiteY1" fmla="*/ 0 h 1427376"/>
                    <a:gd name="connsiteX2" fmla="*/ 483411 w 483411"/>
                    <a:gd name="connsiteY2" fmla="*/ 1238725 h 1427376"/>
                    <a:gd name="connsiteX3" fmla="*/ 247653 w 483411"/>
                    <a:gd name="connsiteY3" fmla="*/ 1390649 h 1427376"/>
                    <a:gd name="connsiteX4" fmla="*/ 0 w 483411"/>
                    <a:gd name="connsiteY4" fmla="*/ 1427376 h 1427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3411" h="1427376">
                      <a:moveTo>
                        <a:pt x="0" y="1427376"/>
                      </a:moveTo>
                      <a:lnTo>
                        <a:pt x="0" y="0"/>
                      </a:lnTo>
                      <a:lnTo>
                        <a:pt x="483411" y="1238725"/>
                      </a:lnTo>
                      <a:lnTo>
                        <a:pt x="247653" y="1390649"/>
                      </a:lnTo>
                      <a:lnTo>
                        <a:pt x="0" y="142737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7AA3285E-97EC-4903-9AE2-5E78563C540C}"/>
                    </a:ext>
                  </a:extLst>
                </p:cNvPr>
                <p:cNvSpPr/>
                <p:nvPr/>
              </p:nvSpPr>
              <p:spPr>
                <a:xfrm>
                  <a:off x="889002" y="1644651"/>
                  <a:ext cx="483411" cy="1427375"/>
                </a:xfrm>
                <a:custGeom>
                  <a:avLst/>
                  <a:gdLst>
                    <a:gd name="connsiteX0" fmla="*/ 0 w 483411"/>
                    <a:gd name="connsiteY0" fmla="*/ 0 h 1427375"/>
                    <a:gd name="connsiteX1" fmla="*/ 483411 w 483411"/>
                    <a:gd name="connsiteY1" fmla="*/ 1238724 h 1427375"/>
                    <a:gd name="connsiteX2" fmla="*/ 0 w 483411"/>
                    <a:gd name="connsiteY2" fmla="*/ 1427375 h 1427375"/>
                    <a:gd name="connsiteX0" fmla="*/ 0 w 483411"/>
                    <a:gd name="connsiteY0" fmla="*/ 0 h 1427375"/>
                    <a:gd name="connsiteX1" fmla="*/ 483411 w 483411"/>
                    <a:gd name="connsiteY1" fmla="*/ 1238724 h 1427375"/>
                    <a:gd name="connsiteX2" fmla="*/ 241298 w 483411"/>
                    <a:gd name="connsiteY2" fmla="*/ 1333499 h 1427375"/>
                    <a:gd name="connsiteX3" fmla="*/ 0 w 483411"/>
                    <a:gd name="connsiteY3" fmla="*/ 1427375 h 1427375"/>
                    <a:gd name="connsiteX4" fmla="*/ 0 w 483411"/>
                    <a:gd name="connsiteY4" fmla="*/ 0 h 1427375"/>
                    <a:gd name="connsiteX0" fmla="*/ 0 w 483411"/>
                    <a:gd name="connsiteY0" fmla="*/ 0 h 1427375"/>
                    <a:gd name="connsiteX1" fmla="*/ 483411 w 483411"/>
                    <a:gd name="connsiteY1" fmla="*/ 1238724 h 1427375"/>
                    <a:gd name="connsiteX2" fmla="*/ 279398 w 483411"/>
                    <a:gd name="connsiteY2" fmla="*/ 1384299 h 1427375"/>
                    <a:gd name="connsiteX3" fmla="*/ 0 w 483411"/>
                    <a:gd name="connsiteY3" fmla="*/ 1427375 h 1427375"/>
                    <a:gd name="connsiteX4" fmla="*/ 0 w 483411"/>
                    <a:gd name="connsiteY4" fmla="*/ 0 h 1427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3411" h="1427375">
                      <a:moveTo>
                        <a:pt x="0" y="0"/>
                      </a:moveTo>
                      <a:lnTo>
                        <a:pt x="483411" y="1238724"/>
                      </a:lnTo>
                      <a:lnTo>
                        <a:pt x="279398" y="1384299"/>
                      </a:lnTo>
                      <a:lnTo>
                        <a:pt x="0" y="142737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27" name="Graphic 24" descr="Brainstorm">
              <a:extLst>
                <a:ext uri="{FF2B5EF4-FFF2-40B4-BE49-F238E27FC236}">
                  <a16:creationId xmlns:a16="http://schemas.microsoft.com/office/drawing/2014/main" id="{43031B0C-BFF9-46A9-A301-136527D8FF6F}"/>
                </a:ext>
              </a:extLst>
            </p:cNvPr>
            <p:cNvGrpSpPr/>
            <p:nvPr/>
          </p:nvGrpSpPr>
          <p:grpSpPr>
            <a:xfrm>
              <a:off x="2627392" y="2959726"/>
              <a:ext cx="732159" cy="732158"/>
              <a:chOff x="4161459" y="2825944"/>
              <a:chExt cx="751488" cy="75148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6DA0E797-AAFC-43CD-B306-E9E62F1A2EB1}"/>
                  </a:ext>
                </a:extLst>
              </p:cNvPr>
              <p:cNvSpPr/>
              <p:nvPr/>
            </p:nvSpPr>
            <p:spPr>
              <a:xfrm>
                <a:off x="4419289" y="2989947"/>
                <a:ext cx="153945" cy="161647"/>
              </a:xfrm>
              <a:custGeom>
                <a:avLst/>
                <a:gdLst>
                  <a:gd name="connsiteX0" fmla="*/ 76988 w 153945"/>
                  <a:gd name="connsiteY0" fmla="*/ 0 h 161647"/>
                  <a:gd name="connsiteX1" fmla="*/ 76988 w 153945"/>
                  <a:gd name="connsiteY1" fmla="*/ 0 h 161647"/>
                  <a:gd name="connsiteX2" fmla="*/ 0 w 153945"/>
                  <a:gd name="connsiteY2" fmla="*/ 76025 h 161647"/>
                  <a:gd name="connsiteX3" fmla="*/ 0 w 153945"/>
                  <a:gd name="connsiteY3" fmla="*/ 78914 h 161647"/>
                  <a:gd name="connsiteX4" fmla="*/ 5480 w 153945"/>
                  <a:gd name="connsiteY4" fmla="*/ 105866 h 161647"/>
                  <a:gd name="connsiteX5" fmla="*/ 18490 w 153945"/>
                  <a:gd name="connsiteY5" fmla="*/ 127001 h 161647"/>
                  <a:gd name="connsiteX6" fmla="*/ 41011 w 153945"/>
                  <a:gd name="connsiteY6" fmla="*/ 161648 h 161647"/>
                  <a:gd name="connsiteX7" fmla="*/ 112927 w 153945"/>
                  <a:gd name="connsiteY7" fmla="*/ 161648 h 161647"/>
                  <a:gd name="connsiteX8" fmla="*/ 135448 w 153945"/>
                  <a:gd name="connsiteY8" fmla="*/ 127001 h 161647"/>
                  <a:gd name="connsiteX9" fmla="*/ 148466 w 153945"/>
                  <a:gd name="connsiteY9" fmla="*/ 105866 h 161647"/>
                  <a:gd name="connsiteX10" fmla="*/ 153945 w 153945"/>
                  <a:gd name="connsiteY10" fmla="*/ 78914 h 161647"/>
                  <a:gd name="connsiteX11" fmla="*/ 153945 w 153945"/>
                  <a:gd name="connsiteY11" fmla="*/ 76025 h 161647"/>
                  <a:gd name="connsiteX12" fmla="*/ 76988 w 153945"/>
                  <a:gd name="connsiteY12" fmla="*/ 0 h 161647"/>
                  <a:gd name="connsiteX13" fmla="*/ 80613 w 153945"/>
                  <a:gd name="connsiteY13" fmla="*/ 137827 h 161647"/>
                  <a:gd name="connsiteX14" fmla="*/ 80613 w 153945"/>
                  <a:gd name="connsiteY14" fmla="*/ 91885 h 161647"/>
                  <a:gd name="connsiteX15" fmla="*/ 39203 w 153945"/>
                  <a:gd name="connsiteY15" fmla="*/ 101278 h 161647"/>
                  <a:gd name="connsiteX16" fmla="*/ 80613 w 153945"/>
                  <a:gd name="connsiteY16" fmla="*/ 20447 h 161647"/>
                  <a:gd name="connsiteX17" fmla="*/ 80613 w 153945"/>
                  <a:gd name="connsiteY17" fmla="*/ 67250 h 161647"/>
                  <a:gd name="connsiteX18" fmla="*/ 123620 w 153945"/>
                  <a:gd name="connsiteY18" fmla="*/ 58741 h 161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53945" h="161647">
                    <a:moveTo>
                      <a:pt x="76988" y="0"/>
                    </a:moveTo>
                    <a:lnTo>
                      <a:pt x="76988" y="0"/>
                    </a:lnTo>
                    <a:cubicBezTo>
                      <a:pt x="34944" y="243"/>
                      <a:pt x="773" y="33988"/>
                      <a:pt x="0" y="76025"/>
                    </a:cubicBezTo>
                    <a:lnTo>
                      <a:pt x="0" y="78914"/>
                    </a:lnTo>
                    <a:cubicBezTo>
                      <a:pt x="335" y="88138"/>
                      <a:pt x="2186" y="97243"/>
                      <a:pt x="5480" y="105866"/>
                    </a:cubicBezTo>
                    <a:cubicBezTo>
                      <a:pt x="8534" y="113624"/>
                      <a:pt x="12939" y="120779"/>
                      <a:pt x="18490" y="127001"/>
                    </a:cubicBezTo>
                    <a:cubicBezTo>
                      <a:pt x="27313" y="137639"/>
                      <a:pt x="34870" y="149266"/>
                      <a:pt x="41011" y="161648"/>
                    </a:cubicBezTo>
                    <a:lnTo>
                      <a:pt x="112927" y="161648"/>
                    </a:lnTo>
                    <a:cubicBezTo>
                      <a:pt x="119071" y="149268"/>
                      <a:pt x="126628" y="137642"/>
                      <a:pt x="135448" y="127001"/>
                    </a:cubicBezTo>
                    <a:cubicBezTo>
                      <a:pt x="141001" y="120779"/>
                      <a:pt x="145408" y="113624"/>
                      <a:pt x="148466" y="105866"/>
                    </a:cubicBezTo>
                    <a:cubicBezTo>
                      <a:pt x="151755" y="97242"/>
                      <a:pt x="153607" y="88138"/>
                      <a:pt x="153945" y="78914"/>
                    </a:cubicBezTo>
                    <a:lnTo>
                      <a:pt x="153945" y="76025"/>
                    </a:lnTo>
                    <a:cubicBezTo>
                      <a:pt x="153149" y="34010"/>
                      <a:pt x="119011" y="285"/>
                      <a:pt x="76988" y="0"/>
                    </a:cubicBezTo>
                    <a:close/>
                    <a:moveTo>
                      <a:pt x="80613" y="137827"/>
                    </a:moveTo>
                    <a:lnTo>
                      <a:pt x="80613" y="91885"/>
                    </a:lnTo>
                    <a:lnTo>
                      <a:pt x="39203" y="101278"/>
                    </a:lnTo>
                    <a:lnTo>
                      <a:pt x="80613" y="20447"/>
                    </a:lnTo>
                    <a:lnTo>
                      <a:pt x="80613" y="67250"/>
                    </a:lnTo>
                    <a:lnTo>
                      <a:pt x="123620" y="58741"/>
                    </a:ln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B1FA447-8063-4BE7-90E6-9A01E0B65BE8}"/>
                  </a:ext>
                </a:extLst>
              </p:cNvPr>
              <p:cNvSpPr/>
              <p:nvPr/>
            </p:nvSpPr>
            <p:spPr>
              <a:xfrm>
                <a:off x="4270933" y="2870039"/>
                <a:ext cx="532538" cy="631459"/>
              </a:xfrm>
              <a:custGeom>
                <a:avLst/>
                <a:gdLst>
                  <a:gd name="connsiteX0" fmla="*/ 524633 w 532538"/>
                  <a:gd name="connsiteY0" fmla="*/ 341824 h 631459"/>
                  <a:gd name="connsiteX1" fmla="*/ 470620 w 532538"/>
                  <a:gd name="connsiteY1" fmla="*/ 247888 h 631459"/>
                  <a:gd name="connsiteX2" fmla="*/ 470620 w 532538"/>
                  <a:gd name="connsiteY2" fmla="*/ 243974 h 631459"/>
                  <a:gd name="connsiteX3" fmla="*/ 243972 w 532538"/>
                  <a:gd name="connsiteY3" fmla="*/ 160 h 631459"/>
                  <a:gd name="connsiteX4" fmla="*/ 157 w 532538"/>
                  <a:gd name="connsiteY4" fmla="*/ 226806 h 631459"/>
                  <a:gd name="connsiteX5" fmla="*/ 157 w 532538"/>
                  <a:gd name="connsiteY5" fmla="*/ 243974 h 631459"/>
                  <a:gd name="connsiteX6" fmla="*/ 92527 w 532538"/>
                  <a:gd name="connsiteY6" fmla="*/ 433411 h 631459"/>
                  <a:gd name="connsiteX7" fmla="*/ 92527 w 532538"/>
                  <a:gd name="connsiteY7" fmla="*/ 631459 h 631459"/>
                  <a:gd name="connsiteX8" fmla="*/ 339892 w 532538"/>
                  <a:gd name="connsiteY8" fmla="*/ 631459 h 631459"/>
                  <a:gd name="connsiteX9" fmla="*/ 339892 w 532538"/>
                  <a:gd name="connsiteY9" fmla="*/ 537523 h 631459"/>
                  <a:gd name="connsiteX10" fmla="*/ 378249 w 532538"/>
                  <a:gd name="connsiteY10" fmla="*/ 537523 h 631459"/>
                  <a:gd name="connsiteX11" fmla="*/ 470633 w 532538"/>
                  <a:gd name="connsiteY11" fmla="*/ 445166 h 631459"/>
                  <a:gd name="connsiteX12" fmla="*/ 470620 w 532538"/>
                  <a:gd name="connsiteY12" fmla="*/ 443588 h 631459"/>
                  <a:gd name="connsiteX13" fmla="*/ 470620 w 532538"/>
                  <a:gd name="connsiteY13" fmla="*/ 396620 h 631459"/>
                  <a:gd name="connsiteX14" fmla="*/ 505063 w 532538"/>
                  <a:gd name="connsiteY14" fmla="*/ 396620 h 631459"/>
                  <a:gd name="connsiteX15" fmla="*/ 524633 w 532538"/>
                  <a:gd name="connsiteY15" fmla="*/ 341824 h 631459"/>
                  <a:gd name="connsiteX16" fmla="*/ 225345 w 532538"/>
                  <a:gd name="connsiteY16" fmla="*/ 382983 h 631459"/>
                  <a:gd name="connsiteX17" fmla="*/ 200295 w 532538"/>
                  <a:gd name="connsiteY17" fmla="*/ 359852 h 631459"/>
                  <a:gd name="connsiteX18" fmla="*/ 250340 w 532538"/>
                  <a:gd name="connsiteY18" fmla="*/ 359852 h 631459"/>
                  <a:gd name="connsiteX19" fmla="*/ 225345 w 532538"/>
                  <a:gd name="connsiteY19" fmla="*/ 382983 h 631459"/>
                  <a:gd name="connsiteX20" fmla="*/ 259835 w 532538"/>
                  <a:gd name="connsiteY20" fmla="*/ 343843 h 631459"/>
                  <a:gd name="connsiteX21" fmla="*/ 190855 w 532538"/>
                  <a:gd name="connsiteY21" fmla="*/ 343843 h 631459"/>
                  <a:gd name="connsiteX22" fmla="*/ 179605 w 532538"/>
                  <a:gd name="connsiteY22" fmla="*/ 331993 h 631459"/>
                  <a:gd name="connsiteX23" fmla="*/ 190855 w 532538"/>
                  <a:gd name="connsiteY23" fmla="*/ 320743 h 631459"/>
                  <a:gd name="connsiteX24" fmla="*/ 259835 w 532538"/>
                  <a:gd name="connsiteY24" fmla="*/ 320743 h 631459"/>
                  <a:gd name="connsiteX25" fmla="*/ 271085 w 532538"/>
                  <a:gd name="connsiteY25" fmla="*/ 332594 h 631459"/>
                  <a:gd name="connsiteX26" fmla="*/ 259835 w 532538"/>
                  <a:gd name="connsiteY26" fmla="*/ 343843 h 631459"/>
                  <a:gd name="connsiteX27" fmla="*/ 325434 w 532538"/>
                  <a:gd name="connsiteY27" fmla="*/ 199229 h 631459"/>
                  <a:gd name="connsiteX28" fmla="*/ 318467 w 532538"/>
                  <a:gd name="connsiteY28" fmla="*/ 233876 h 631459"/>
                  <a:gd name="connsiteX29" fmla="*/ 301065 w 532538"/>
                  <a:gd name="connsiteY29" fmla="*/ 262370 h 631459"/>
                  <a:gd name="connsiteX30" fmla="*/ 277628 w 532538"/>
                  <a:gd name="connsiteY30" fmla="*/ 300437 h 631459"/>
                  <a:gd name="connsiteX31" fmla="*/ 270732 w 532538"/>
                  <a:gd name="connsiteY31" fmla="*/ 304711 h 631459"/>
                  <a:gd name="connsiteX32" fmla="*/ 179927 w 532538"/>
                  <a:gd name="connsiteY32" fmla="*/ 304711 h 631459"/>
                  <a:gd name="connsiteX33" fmla="*/ 173038 w 532538"/>
                  <a:gd name="connsiteY33" fmla="*/ 300437 h 631459"/>
                  <a:gd name="connsiteX34" fmla="*/ 149554 w 532538"/>
                  <a:gd name="connsiteY34" fmla="*/ 262370 h 631459"/>
                  <a:gd name="connsiteX35" fmla="*/ 132153 w 532538"/>
                  <a:gd name="connsiteY35" fmla="*/ 233876 h 631459"/>
                  <a:gd name="connsiteX36" fmla="*/ 125186 w 532538"/>
                  <a:gd name="connsiteY36" fmla="*/ 199229 h 631459"/>
                  <a:gd name="connsiteX37" fmla="*/ 125186 w 532538"/>
                  <a:gd name="connsiteY37" fmla="*/ 195769 h 631459"/>
                  <a:gd name="connsiteX38" fmla="*/ 225337 w 532538"/>
                  <a:gd name="connsiteY38" fmla="*/ 96808 h 631459"/>
                  <a:gd name="connsiteX39" fmla="*/ 225337 w 532538"/>
                  <a:gd name="connsiteY39" fmla="*/ 96808 h 631459"/>
                  <a:gd name="connsiteX40" fmla="*/ 325434 w 532538"/>
                  <a:gd name="connsiteY40" fmla="*/ 195746 h 631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32538" h="631459">
                    <a:moveTo>
                      <a:pt x="524633" y="341824"/>
                    </a:moveTo>
                    <a:lnTo>
                      <a:pt x="470620" y="247888"/>
                    </a:lnTo>
                    <a:lnTo>
                      <a:pt x="470620" y="243974"/>
                    </a:lnTo>
                    <a:cubicBezTo>
                      <a:pt x="475360" y="114059"/>
                      <a:pt x="373887" y="4900"/>
                      <a:pt x="243972" y="160"/>
                    </a:cubicBezTo>
                    <a:cubicBezTo>
                      <a:pt x="114057" y="-4581"/>
                      <a:pt x="4897" y="96893"/>
                      <a:pt x="157" y="226806"/>
                    </a:cubicBezTo>
                    <a:cubicBezTo>
                      <a:pt x="-52" y="232527"/>
                      <a:pt x="-52" y="238253"/>
                      <a:pt x="157" y="243974"/>
                    </a:cubicBezTo>
                    <a:cubicBezTo>
                      <a:pt x="-147" y="318039"/>
                      <a:pt x="33985" y="388039"/>
                      <a:pt x="92527" y="433411"/>
                    </a:cubicBezTo>
                    <a:lnTo>
                      <a:pt x="92527" y="631459"/>
                    </a:lnTo>
                    <a:lnTo>
                      <a:pt x="339892" y="631459"/>
                    </a:lnTo>
                    <a:lnTo>
                      <a:pt x="339892" y="537523"/>
                    </a:lnTo>
                    <a:lnTo>
                      <a:pt x="378249" y="537523"/>
                    </a:lnTo>
                    <a:cubicBezTo>
                      <a:pt x="429264" y="537530"/>
                      <a:pt x="470626" y="496181"/>
                      <a:pt x="470633" y="445166"/>
                    </a:cubicBezTo>
                    <a:cubicBezTo>
                      <a:pt x="470633" y="444640"/>
                      <a:pt x="470628" y="444114"/>
                      <a:pt x="470620" y="443588"/>
                    </a:cubicBezTo>
                    <a:lnTo>
                      <a:pt x="470620" y="396620"/>
                    </a:lnTo>
                    <a:lnTo>
                      <a:pt x="505063" y="396620"/>
                    </a:lnTo>
                    <a:cubicBezTo>
                      <a:pt x="525416" y="394271"/>
                      <a:pt x="543420" y="370787"/>
                      <a:pt x="524633" y="341824"/>
                    </a:cubicBezTo>
                    <a:close/>
                    <a:moveTo>
                      <a:pt x="225345" y="382983"/>
                    </a:moveTo>
                    <a:cubicBezTo>
                      <a:pt x="212234" y="382999"/>
                      <a:pt x="201321" y="372921"/>
                      <a:pt x="200295" y="359852"/>
                    </a:cubicBezTo>
                    <a:lnTo>
                      <a:pt x="250340" y="359852"/>
                    </a:lnTo>
                    <a:cubicBezTo>
                      <a:pt x="249315" y="372900"/>
                      <a:pt x="238434" y="382971"/>
                      <a:pt x="225345" y="382983"/>
                    </a:cubicBezTo>
                    <a:close/>
                    <a:moveTo>
                      <a:pt x="259835" y="343843"/>
                    </a:moveTo>
                    <a:lnTo>
                      <a:pt x="190855" y="343843"/>
                    </a:lnTo>
                    <a:cubicBezTo>
                      <a:pt x="184476" y="343677"/>
                      <a:pt x="179439" y="338372"/>
                      <a:pt x="179605" y="331993"/>
                    </a:cubicBezTo>
                    <a:cubicBezTo>
                      <a:pt x="179766" y="325847"/>
                      <a:pt x="184709" y="320903"/>
                      <a:pt x="190855" y="320743"/>
                    </a:cubicBezTo>
                    <a:lnTo>
                      <a:pt x="259835" y="320743"/>
                    </a:lnTo>
                    <a:cubicBezTo>
                      <a:pt x="266214" y="320909"/>
                      <a:pt x="271251" y="326215"/>
                      <a:pt x="271085" y="332594"/>
                    </a:cubicBezTo>
                    <a:cubicBezTo>
                      <a:pt x="270924" y="338740"/>
                      <a:pt x="265981" y="343684"/>
                      <a:pt x="259835" y="343843"/>
                    </a:cubicBezTo>
                    <a:close/>
                    <a:moveTo>
                      <a:pt x="325434" y="199229"/>
                    </a:moveTo>
                    <a:cubicBezTo>
                      <a:pt x="325066" y="211086"/>
                      <a:pt x="322710" y="222798"/>
                      <a:pt x="318467" y="233876"/>
                    </a:cubicBezTo>
                    <a:cubicBezTo>
                      <a:pt x="314409" y="244334"/>
                      <a:pt x="308517" y="253984"/>
                      <a:pt x="301065" y="262370"/>
                    </a:cubicBezTo>
                    <a:cubicBezTo>
                      <a:pt x="291798" y="274103"/>
                      <a:pt x="283932" y="286879"/>
                      <a:pt x="277628" y="300437"/>
                    </a:cubicBezTo>
                    <a:cubicBezTo>
                      <a:pt x="276325" y="303054"/>
                      <a:pt x="273655" y="304709"/>
                      <a:pt x="270732" y="304711"/>
                    </a:cubicBezTo>
                    <a:lnTo>
                      <a:pt x="179927" y="304711"/>
                    </a:lnTo>
                    <a:cubicBezTo>
                      <a:pt x="177005" y="304710"/>
                      <a:pt x="174337" y="303054"/>
                      <a:pt x="173038" y="300437"/>
                    </a:cubicBezTo>
                    <a:cubicBezTo>
                      <a:pt x="166719" y="286877"/>
                      <a:pt x="158837" y="274102"/>
                      <a:pt x="149554" y="262370"/>
                    </a:cubicBezTo>
                    <a:cubicBezTo>
                      <a:pt x="142103" y="253984"/>
                      <a:pt x="136210" y="244334"/>
                      <a:pt x="132153" y="233876"/>
                    </a:cubicBezTo>
                    <a:cubicBezTo>
                      <a:pt x="127916" y="222796"/>
                      <a:pt x="125561" y="211086"/>
                      <a:pt x="125186" y="199229"/>
                    </a:cubicBezTo>
                    <a:lnTo>
                      <a:pt x="125186" y="195769"/>
                    </a:lnTo>
                    <a:cubicBezTo>
                      <a:pt x="126175" y="141067"/>
                      <a:pt x="170626" y="97143"/>
                      <a:pt x="225337" y="96808"/>
                    </a:cubicBezTo>
                    <a:lnTo>
                      <a:pt x="225337" y="96808"/>
                    </a:lnTo>
                    <a:cubicBezTo>
                      <a:pt x="280020" y="97168"/>
                      <a:pt x="324436" y="141071"/>
                      <a:pt x="325434" y="195746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0" name="Graphic 26" descr="Database">
              <a:extLst>
                <a:ext uri="{FF2B5EF4-FFF2-40B4-BE49-F238E27FC236}">
                  <a16:creationId xmlns:a16="http://schemas.microsoft.com/office/drawing/2014/main" id="{C6DD8213-2C08-4695-9E46-F9C514E69B28}"/>
                </a:ext>
              </a:extLst>
            </p:cNvPr>
            <p:cNvGrpSpPr/>
            <p:nvPr/>
          </p:nvGrpSpPr>
          <p:grpSpPr>
            <a:xfrm>
              <a:off x="4567453" y="1664613"/>
              <a:ext cx="427093" cy="579625"/>
              <a:chOff x="6066913" y="1496640"/>
              <a:chExt cx="438368" cy="594926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138F1011-3DB5-4DB6-AB68-8D245E01761A}"/>
                  </a:ext>
                </a:extLst>
              </p:cNvPr>
              <p:cNvSpPr/>
              <p:nvPr/>
            </p:nvSpPr>
            <p:spPr>
              <a:xfrm>
                <a:off x="6066913" y="1496640"/>
                <a:ext cx="438368" cy="125247"/>
              </a:xfrm>
              <a:custGeom>
                <a:avLst/>
                <a:gdLst>
                  <a:gd name="connsiteX0" fmla="*/ 438368 w 438368"/>
                  <a:gd name="connsiteY0" fmla="*/ 62624 h 125247"/>
                  <a:gd name="connsiteX1" fmla="*/ 219184 w 438368"/>
                  <a:gd name="connsiteY1" fmla="*/ 125248 h 125247"/>
                  <a:gd name="connsiteX2" fmla="*/ 0 w 438368"/>
                  <a:gd name="connsiteY2" fmla="*/ 62624 h 125247"/>
                  <a:gd name="connsiteX3" fmla="*/ 219184 w 438368"/>
                  <a:gd name="connsiteY3" fmla="*/ 0 h 125247"/>
                  <a:gd name="connsiteX4" fmla="*/ 438368 w 438368"/>
                  <a:gd name="connsiteY4" fmla="*/ 62624 h 12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8368" h="125247">
                    <a:moveTo>
                      <a:pt x="438368" y="62624"/>
                    </a:moveTo>
                    <a:cubicBezTo>
                      <a:pt x="438368" y="97210"/>
                      <a:pt x="340236" y="125248"/>
                      <a:pt x="219184" y="125248"/>
                    </a:cubicBezTo>
                    <a:cubicBezTo>
                      <a:pt x="98132" y="125248"/>
                      <a:pt x="0" y="97210"/>
                      <a:pt x="0" y="62624"/>
                    </a:cubicBezTo>
                    <a:cubicBezTo>
                      <a:pt x="0" y="28038"/>
                      <a:pt x="98132" y="0"/>
                      <a:pt x="219184" y="0"/>
                    </a:cubicBezTo>
                    <a:cubicBezTo>
                      <a:pt x="340236" y="0"/>
                      <a:pt x="438368" y="28038"/>
                      <a:pt x="438368" y="62624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C063BD62-1B5F-41F2-9B6D-957C888E0659}"/>
                  </a:ext>
                </a:extLst>
              </p:cNvPr>
              <p:cNvSpPr/>
              <p:nvPr/>
            </p:nvSpPr>
            <p:spPr>
              <a:xfrm>
                <a:off x="6066913" y="1590576"/>
                <a:ext cx="438368" cy="187871"/>
              </a:xfrm>
              <a:custGeom>
                <a:avLst/>
                <a:gdLst>
                  <a:gd name="connsiteX0" fmla="*/ 375744 w 438368"/>
                  <a:gd name="connsiteY0" fmla="*/ 125248 h 187871"/>
                  <a:gd name="connsiteX1" fmla="*/ 360088 w 438368"/>
                  <a:gd name="connsiteY1" fmla="*/ 109592 h 187871"/>
                  <a:gd name="connsiteX2" fmla="*/ 375744 w 438368"/>
                  <a:gd name="connsiteY2" fmla="*/ 93936 h 187871"/>
                  <a:gd name="connsiteX3" fmla="*/ 391400 w 438368"/>
                  <a:gd name="connsiteY3" fmla="*/ 109592 h 187871"/>
                  <a:gd name="connsiteX4" fmla="*/ 375744 w 438368"/>
                  <a:gd name="connsiteY4" fmla="*/ 125248 h 187871"/>
                  <a:gd name="connsiteX5" fmla="*/ 219184 w 438368"/>
                  <a:gd name="connsiteY5" fmla="*/ 62624 h 187871"/>
                  <a:gd name="connsiteX6" fmla="*/ 0 w 438368"/>
                  <a:gd name="connsiteY6" fmla="*/ 0 h 187871"/>
                  <a:gd name="connsiteX7" fmla="*/ 0 w 438368"/>
                  <a:gd name="connsiteY7" fmla="*/ 125248 h 187871"/>
                  <a:gd name="connsiteX8" fmla="*/ 219184 w 438368"/>
                  <a:gd name="connsiteY8" fmla="*/ 187872 h 187871"/>
                  <a:gd name="connsiteX9" fmla="*/ 438368 w 438368"/>
                  <a:gd name="connsiteY9" fmla="*/ 125248 h 187871"/>
                  <a:gd name="connsiteX10" fmla="*/ 438368 w 438368"/>
                  <a:gd name="connsiteY10" fmla="*/ 0 h 187871"/>
                  <a:gd name="connsiteX11" fmla="*/ 219184 w 438368"/>
                  <a:gd name="connsiteY11" fmla="*/ 62624 h 187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8368" h="187871">
                    <a:moveTo>
                      <a:pt x="375744" y="125248"/>
                    </a:moveTo>
                    <a:cubicBezTo>
                      <a:pt x="366350" y="125248"/>
                      <a:pt x="360088" y="118985"/>
                      <a:pt x="360088" y="109592"/>
                    </a:cubicBezTo>
                    <a:cubicBezTo>
                      <a:pt x="360088" y="100198"/>
                      <a:pt x="366350" y="93936"/>
                      <a:pt x="375744" y="93936"/>
                    </a:cubicBezTo>
                    <a:cubicBezTo>
                      <a:pt x="385138" y="93936"/>
                      <a:pt x="391400" y="100198"/>
                      <a:pt x="391400" y="109592"/>
                    </a:cubicBezTo>
                    <a:cubicBezTo>
                      <a:pt x="391400" y="118985"/>
                      <a:pt x="385138" y="125248"/>
                      <a:pt x="375744" y="125248"/>
                    </a:cubicBezTo>
                    <a:close/>
                    <a:moveTo>
                      <a:pt x="219184" y="62624"/>
                    </a:moveTo>
                    <a:cubicBezTo>
                      <a:pt x="98633" y="62624"/>
                      <a:pt x="0" y="34443"/>
                      <a:pt x="0" y="0"/>
                    </a:cubicBezTo>
                    <a:lnTo>
                      <a:pt x="0" y="125248"/>
                    </a:lnTo>
                    <a:cubicBezTo>
                      <a:pt x="0" y="159691"/>
                      <a:pt x="98633" y="187872"/>
                      <a:pt x="219184" y="187872"/>
                    </a:cubicBezTo>
                    <a:cubicBezTo>
                      <a:pt x="339735" y="187872"/>
                      <a:pt x="438368" y="159691"/>
                      <a:pt x="438368" y="125248"/>
                    </a:cubicBezTo>
                    <a:lnTo>
                      <a:pt x="438368" y="0"/>
                    </a:lnTo>
                    <a:cubicBezTo>
                      <a:pt x="438368" y="34443"/>
                      <a:pt x="339735" y="62624"/>
                      <a:pt x="219184" y="62624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83F8B089-7C4A-4CE5-BAFA-E21B730A68D2}"/>
                  </a:ext>
                </a:extLst>
              </p:cNvPr>
              <p:cNvSpPr/>
              <p:nvPr/>
            </p:nvSpPr>
            <p:spPr>
              <a:xfrm>
                <a:off x="6066913" y="1747136"/>
                <a:ext cx="438368" cy="187871"/>
              </a:xfrm>
              <a:custGeom>
                <a:avLst/>
                <a:gdLst>
                  <a:gd name="connsiteX0" fmla="*/ 375744 w 438368"/>
                  <a:gd name="connsiteY0" fmla="*/ 125248 h 187871"/>
                  <a:gd name="connsiteX1" fmla="*/ 360088 w 438368"/>
                  <a:gd name="connsiteY1" fmla="*/ 109592 h 187871"/>
                  <a:gd name="connsiteX2" fmla="*/ 375744 w 438368"/>
                  <a:gd name="connsiteY2" fmla="*/ 93936 h 187871"/>
                  <a:gd name="connsiteX3" fmla="*/ 391400 w 438368"/>
                  <a:gd name="connsiteY3" fmla="*/ 109592 h 187871"/>
                  <a:gd name="connsiteX4" fmla="*/ 375744 w 438368"/>
                  <a:gd name="connsiteY4" fmla="*/ 125248 h 187871"/>
                  <a:gd name="connsiteX5" fmla="*/ 219184 w 438368"/>
                  <a:gd name="connsiteY5" fmla="*/ 62624 h 187871"/>
                  <a:gd name="connsiteX6" fmla="*/ 0 w 438368"/>
                  <a:gd name="connsiteY6" fmla="*/ 0 h 187871"/>
                  <a:gd name="connsiteX7" fmla="*/ 0 w 438368"/>
                  <a:gd name="connsiteY7" fmla="*/ 125248 h 187871"/>
                  <a:gd name="connsiteX8" fmla="*/ 219184 w 438368"/>
                  <a:gd name="connsiteY8" fmla="*/ 187872 h 187871"/>
                  <a:gd name="connsiteX9" fmla="*/ 438368 w 438368"/>
                  <a:gd name="connsiteY9" fmla="*/ 125248 h 187871"/>
                  <a:gd name="connsiteX10" fmla="*/ 438368 w 438368"/>
                  <a:gd name="connsiteY10" fmla="*/ 0 h 187871"/>
                  <a:gd name="connsiteX11" fmla="*/ 219184 w 438368"/>
                  <a:gd name="connsiteY11" fmla="*/ 62624 h 187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8368" h="187871">
                    <a:moveTo>
                      <a:pt x="375744" y="125248"/>
                    </a:moveTo>
                    <a:cubicBezTo>
                      <a:pt x="366350" y="125248"/>
                      <a:pt x="360088" y="118985"/>
                      <a:pt x="360088" y="109592"/>
                    </a:cubicBezTo>
                    <a:cubicBezTo>
                      <a:pt x="360088" y="100198"/>
                      <a:pt x="366350" y="93936"/>
                      <a:pt x="375744" y="93936"/>
                    </a:cubicBezTo>
                    <a:cubicBezTo>
                      <a:pt x="385138" y="93936"/>
                      <a:pt x="391400" y="100198"/>
                      <a:pt x="391400" y="109592"/>
                    </a:cubicBezTo>
                    <a:cubicBezTo>
                      <a:pt x="391400" y="118985"/>
                      <a:pt x="385138" y="125248"/>
                      <a:pt x="375744" y="125248"/>
                    </a:cubicBezTo>
                    <a:close/>
                    <a:moveTo>
                      <a:pt x="219184" y="62624"/>
                    </a:moveTo>
                    <a:cubicBezTo>
                      <a:pt x="98633" y="62624"/>
                      <a:pt x="0" y="34443"/>
                      <a:pt x="0" y="0"/>
                    </a:cubicBezTo>
                    <a:lnTo>
                      <a:pt x="0" y="125248"/>
                    </a:lnTo>
                    <a:cubicBezTo>
                      <a:pt x="0" y="159691"/>
                      <a:pt x="98633" y="187872"/>
                      <a:pt x="219184" y="187872"/>
                    </a:cubicBezTo>
                    <a:cubicBezTo>
                      <a:pt x="339735" y="187872"/>
                      <a:pt x="438368" y="159691"/>
                      <a:pt x="438368" y="125248"/>
                    </a:cubicBezTo>
                    <a:lnTo>
                      <a:pt x="438368" y="0"/>
                    </a:lnTo>
                    <a:cubicBezTo>
                      <a:pt x="438368" y="34443"/>
                      <a:pt x="339735" y="62624"/>
                      <a:pt x="219184" y="62624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2E087C3-CD6C-4532-B9AB-B086868D48B6}"/>
                  </a:ext>
                </a:extLst>
              </p:cNvPr>
              <p:cNvSpPr/>
              <p:nvPr/>
            </p:nvSpPr>
            <p:spPr>
              <a:xfrm>
                <a:off x="6066913" y="1903695"/>
                <a:ext cx="438368" cy="187871"/>
              </a:xfrm>
              <a:custGeom>
                <a:avLst/>
                <a:gdLst>
                  <a:gd name="connsiteX0" fmla="*/ 375744 w 438368"/>
                  <a:gd name="connsiteY0" fmla="*/ 125248 h 187871"/>
                  <a:gd name="connsiteX1" fmla="*/ 360088 w 438368"/>
                  <a:gd name="connsiteY1" fmla="*/ 109592 h 187871"/>
                  <a:gd name="connsiteX2" fmla="*/ 375744 w 438368"/>
                  <a:gd name="connsiteY2" fmla="*/ 93936 h 187871"/>
                  <a:gd name="connsiteX3" fmla="*/ 391400 w 438368"/>
                  <a:gd name="connsiteY3" fmla="*/ 109592 h 187871"/>
                  <a:gd name="connsiteX4" fmla="*/ 375744 w 438368"/>
                  <a:gd name="connsiteY4" fmla="*/ 125248 h 187871"/>
                  <a:gd name="connsiteX5" fmla="*/ 219184 w 438368"/>
                  <a:gd name="connsiteY5" fmla="*/ 62624 h 187871"/>
                  <a:gd name="connsiteX6" fmla="*/ 0 w 438368"/>
                  <a:gd name="connsiteY6" fmla="*/ 0 h 187871"/>
                  <a:gd name="connsiteX7" fmla="*/ 0 w 438368"/>
                  <a:gd name="connsiteY7" fmla="*/ 125248 h 187871"/>
                  <a:gd name="connsiteX8" fmla="*/ 219184 w 438368"/>
                  <a:gd name="connsiteY8" fmla="*/ 187872 h 187871"/>
                  <a:gd name="connsiteX9" fmla="*/ 438368 w 438368"/>
                  <a:gd name="connsiteY9" fmla="*/ 125248 h 187871"/>
                  <a:gd name="connsiteX10" fmla="*/ 438368 w 438368"/>
                  <a:gd name="connsiteY10" fmla="*/ 0 h 187871"/>
                  <a:gd name="connsiteX11" fmla="*/ 219184 w 438368"/>
                  <a:gd name="connsiteY11" fmla="*/ 62624 h 187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8368" h="187871">
                    <a:moveTo>
                      <a:pt x="375744" y="125248"/>
                    </a:moveTo>
                    <a:cubicBezTo>
                      <a:pt x="366350" y="125248"/>
                      <a:pt x="360088" y="118985"/>
                      <a:pt x="360088" y="109592"/>
                    </a:cubicBezTo>
                    <a:cubicBezTo>
                      <a:pt x="360088" y="100198"/>
                      <a:pt x="366350" y="93936"/>
                      <a:pt x="375744" y="93936"/>
                    </a:cubicBezTo>
                    <a:cubicBezTo>
                      <a:pt x="385138" y="93936"/>
                      <a:pt x="391400" y="100198"/>
                      <a:pt x="391400" y="109592"/>
                    </a:cubicBezTo>
                    <a:cubicBezTo>
                      <a:pt x="391400" y="118985"/>
                      <a:pt x="385138" y="125248"/>
                      <a:pt x="375744" y="125248"/>
                    </a:cubicBezTo>
                    <a:close/>
                    <a:moveTo>
                      <a:pt x="219184" y="62624"/>
                    </a:moveTo>
                    <a:cubicBezTo>
                      <a:pt x="98633" y="62624"/>
                      <a:pt x="0" y="34443"/>
                      <a:pt x="0" y="0"/>
                    </a:cubicBezTo>
                    <a:lnTo>
                      <a:pt x="0" y="125248"/>
                    </a:lnTo>
                    <a:cubicBezTo>
                      <a:pt x="0" y="159691"/>
                      <a:pt x="98633" y="187872"/>
                      <a:pt x="219184" y="187872"/>
                    </a:cubicBezTo>
                    <a:cubicBezTo>
                      <a:pt x="339735" y="187872"/>
                      <a:pt x="438368" y="159691"/>
                      <a:pt x="438368" y="125248"/>
                    </a:cubicBezTo>
                    <a:lnTo>
                      <a:pt x="438368" y="0"/>
                    </a:lnTo>
                    <a:cubicBezTo>
                      <a:pt x="438368" y="34443"/>
                      <a:pt x="339735" y="62624"/>
                      <a:pt x="219184" y="62624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" name="Graphic 25" descr="Bullseye">
              <a:extLst>
                <a:ext uri="{FF2B5EF4-FFF2-40B4-BE49-F238E27FC236}">
                  <a16:creationId xmlns:a16="http://schemas.microsoft.com/office/drawing/2014/main" id="{18FE2795-3F56-476A-90F9-69C08A77050E}"/>
                </a:ext>
              </a:extLst>
            </p:cNvPr>
            <p:cNvGrpSpPr/>
            <p:nvPr/>
          </p:nvGrpSpPr>
          <p:grpSpPr>
            <a:xfrm>
              <a:off x="5784450" y="3364044"/>
              <a:ext cx="732159" cy="732158"/>
              <a:chOff x="7316039" y="3240937"/>
              <a:chExt cx="751488" cy="75148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827CC023-D96D-43C2-A957-FEDDEA98A4E6}"/>
                  </a:ext>
                </a:extLst>
              </p:cNvPr>
              <p:cNvSpPr/>
              <p:nvPr/>
            </p:nvSpPr>
            <p:spPr>
              <a:xfrm>
                <a:off x="7600978" y="3307474"/>
                <a:ext cx="400010" cy="399226"/>
              </a:xfrm>
              <a:custGeom>
                <a:avLst/>
                <a:gdLst>
                  <a:gd name="connsiteX0" fmla="*/ 329559 w 400010"/>
                  <a:gd name="connsiteY0" fmla="*/ 70452 h 399226"/>
                  <a:gd name="connsiteX1" fmla="*/ 321731 w 400010"/>
                  <a:gd name="connsiteY1" fmla="*/ 0 h 399226"/>
                  <a:gd name="connsiteX2" fmla="*/ 235623 w 400010"/>
                  <a:gd name="connsiteY2" fmla="*/ 86108 h 399226"/>
                  <a:gd name="connsiteX3" fmla="*/ 240320 w 400010"/>
                  <a:gd name="connsiteY3" fmla="*/ 126813 h 399226"/>
                  <a:gd name="connsiteX4" fmla="*/ 115072 w 400010"/>
                  <a:gd name="connsiteY4" fmla="*/ 252061 h 399226"/>
                  <a:gd name="connsiteX5" fmla="*/ 78280 w 400010"/>
                  <a:gd name="connsiteY5" fmla="*/ 242667 h 399226"/>
                  <a:gd name="connsiteX6" fmla="*/ 0 w 400010"/>
                  <a:gd name="connsiteY6" fmla="*/ 320947 h 399226"/>
                  <a:gd name="connsiteX7" fmla="*/ 78280 w 400010"/>
                  <a:gd name="connsiteY7" fmla="*/ 399227 h 399226"/>
                  <a:gd name="connsiteX8" fmla="*/ 156560 w 400010"/>
                  <a:gd name="connsiteY8" fmla="*/ 320947 h 399226"/>
                  <a:gd name="connsiteX9" fmla="*/ 147949 w 400010"/>
                  <a:gd name="connsiteY9" fmla="*/ 284938 h 399226"/>
                  <a:gd name="connsiteX10" fmla="*/ 273197 w 400010"/>
                  <a:gd name="connsiteY10" fmla="*/ 159691 h 399226"/>
                  <a:gd name="connsiteX11" fmla="*/ 313903 w 400010"/>
                  <a:gd name="connsiteY11" fmla="*/ 164388 h 399226"/>
                  <a:gd name="connsiteX12" fmla="*/ 400011 w 400010"/>
                  <a:gd name="connsiteY12" fmla="*/ 78280 h 399226"/>
                  <a:gd name="connsiteX13" fmla="*/ 329559 w 400010"/>
                  <a:gd name="connsiteY13" fmla="*/ 70452 h 399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0010" h="399226">
                    <a:moveTo>
                      <a:pt x="329559" y="70452"/>
                    </a:moveTo>
                    <a:lnTo>
                      <a:pt x="321731" y="0"/>
                    </a:lnTo>
                    <a:lnTo>
                      <a:pt x="235623" y="86108"/>
                    </a:lnTo>
                    <a:lnTo>
                      <a:pt x="240320" y="126813"/>
                    </a:lnTo>
                    <a:lnTo>
                      <a:pt x="115072" y="252061"/>
                    </a:lnTo>
                    <a:cubicBezTo>
                      <a:pt x="104112" y="246581"/>
                      <a:pt x="91588" y="242667"/>
                      <a:pt x="78280" y="242667"/>
                    </a:cubicBezTo>
                    <a:cubicBezTo>
                      <a:pt x="35226" y="242667"/>
                      <a:pt x="0" y="277893"/>
                      <a:pt x="0" y="320947"/>
                    </a:cubicBezTo>
                    <a:cubicBezTo>
                      <a:pt x="0" y="364001"/>
                      <a:pt x="35226" y="399227"/>
                      <a:pt x="78280" y="399227"/>
                    </a:cubicBezTo>
                    <a:cubicBezTo>
                      <a:pt x="121334" y="399227"/>
                      <a:pt x="156560" y="364001"/>
                      <a:pt x="156560" y="320947"/>
                    </a:cubicBezTo>
                    <a:cubicBezTo>
                      <a:pt x="156560" y="307640"/>
                      <a:pt x="153429" y="295898"/>
                      <a:pt x="147949" y="284938"/>
                    </a:cubicBezTo>
                    <a:lnTo>
                      <a:pt x="273197" y="159691"/>
                    </a:lnTo>
                    <a:lnTo>
                      <a:pt x="313903" y="164388"/>
                    </a:lnTo>
                    <a:lnTo>
                      <a:pt x="400011" y="78280"/>
                    </a:lnTo>
                    <a:lnTo>
                      <a:pt x="329559" y="70452"/>
                    </a:ln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2EA91818-08DD-4D15-885D-B462E7E83C10}"/>
                  </a:ext>
                </a:extLst>
              </p:cNvPr>
              <p:cNvSpPr/>
              <p:nvPr/>
            </p:nvSpPr>
            <p:spPr>
              <a:xfrm>
                <a:off x="7382577" y="3330958"/>
                <a:ext cx="594928" cy="594926"/>
              </a:xfrm>
              <a:custGeom>
                <a:avLst/>
                <a:gdLst>
                  <a:gd name="connsiteX0" fmla="*/ 554222 w 594928"/>
                  <a:gd name="connsiteY0" fmla="*/ 162822 h 594926"/>
                  <a:gd name="connsiteX1" fmla="*/ 544046 w 594928"/>
                  <a:gd name="connsiteY1" fmla="*/ 173781 h 594926"/>
                  <a:gd name="connsiteX2" fmla="*/ 529173 w 594928"/>
                  <a:gd name="connsiteY2" fmla="*/ 172216 h 594926"/>
                  <a:gd name="connsiteX3" fmla="*/ 512734 w 594928"/>
                  <a:gd name="connsiteY3" fmla="*/ 169867 h 594926"/>
                  <a:gd name="connsiteX4" fmla="*/ 547960 w 594928"/>
                  <a:gd name="connsiteY4" fmla="*/ 297463 h 594926"/>
                  <a:gd name="connsiteX5" fmla="*/ 297464 w 594928"/>
                  <a:gd name="connsiteY5" fmla="*/ 547959 h 594926"/>
                  <a:gd name="connsiteX6" fmla="*/ 46968 w 594928"/>
                  <a:gd name="connsiteY6" fmla="*/ 297463 h 594926"/>
                  <a:gd name="connsiteX7" fmla="*/ 297464 w 594928"/>
                  <a:gd name="connsiteY7" fmla="*/ 46968 h 594926"/>
                  <a:gd name="connsiteX8" fmla="*/ 425060 w 594928"/>
                  <a:gd name="connsiteY8" fmla="*/ 82194 h 594926"/>
                  <a:gd name="connsiteX9" fmla="*/ 423495 w 594928"/>
                  <a:gd name="connsiteY9" fmla="*/ 66538 h 594926"/>
                  <a:gd name="connsiteX10" fmla="*/ 421146 w 594928"/>
                  <a:gd name="connsiteY10" fmla="*/ 50882 h 594926"/>
                  <a:gd name="connsiteX11" fmla="*/ 432106 w 594928"/>
                  <a:gd name="connsiteY11" fmla="*/ 39923 h 594926"/>
                  <a:gd name="connsiteX12" fmla="*/ 437585 w 594928"/>
                  <a:gd name="connsiteY12" fmla="*/ 34443 h 594926"/>
                  <a:gd name="connsiteX13" fmla="*/ 297464 w 594928"/>
                  <a:gd name="connsiteY13" fmla="*/ 0 h 594926"/>
                  <a:gd name="connsiteX14" fmla="*/ 0 w 594928"/>
                  <a:gd name="connsiteY14" fmla="*/ 297463 h 594926"/>
                  <a:gd name="connsiteX15" fmla="*/ 297464 w 594928"/>
                  <a:gd name="connsiteY15" fmla="*/ 594926 h 594926"/>
                  <a:gd name="connsiteX16" fmla="*/ 594928 w 594928"/>
                  <a:gd name="connsiteY16" fmla="*/ 297463 h 594926"/>
                  <a:gd name="connsiteX17" fmla="*/ 559702 w 594928"/>
                  <a:gd name="connsiteY17" fmla="*/ 158125 h 594926"/>
                  <a:gd name="connsiteX18" fmla="*/ 554222 w 594928"/>
                  <a:gd name="connsiteY18" fmla="*/ 162822 h 594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94928" h="594926">
                    <a:moveTo>
                      <a:pt x="554222" y="162822"/>
                    </a:moveTo>
                    <a:lnTo>
                      <a:pt x="544046" y="173781"/>
                    </a:lnTo>
                    <a:lnTo>
                      <a:pt x="529173" y="172216"/>
                    </a:lnTo>
                    <a:lnTo>
                      <a:pt x="512734" y="169867"/>
                    </a:lnTo>
                    <a:cubicBezTo>
                      <a:pt x="534652" y="207441"/>
                      <a:pt x="547960" y="250495"/>
                      <a:pt x="547960" y="297463"/>
                    </a:cubicBezTo>
                    <a:cubicBezTo>
                      <a:pt x="547960" y="435236"/>
                      <a:pt x="435237" y="547959"/>
                      <a:pt x="297464" y="547959"/>
                    </a:cubicBezTo>
                    <a:cubicBezTo>
                      <a:pt x="159691" y="547959"/>
                      <a:pt x="46968" y="435236"/>
                      <a:pt x="46968" y="297463"/>
                    </a:cubicBezTo>
                    <a:cubicBezTo>
                      <a:pt x="46968" y="159691"/>
                      <a:pt x="159691" y="46968"/>
                      <a:pt x="297464" y="46968"/>
                    </a:cubicBezTo>
                    <a:cubicBezTo>
                      <a:pt x="343649" y="46968"/>
                      <a:pt x="387486" y="59493"/>
                      <a:pt x="425060" y="82194"/>
                    </a:cubicBezTo>
                    <a:lnTo>
                      <a:pt x="423495" y="66538"/>
                    </a:lnTo>
                    <a:lnTo>
                      <a:pt x="421146" y="50882"/>
                    </a:lnTo>
                    <a:lnTo>
                      <a:pt x="432106" y="39923"/>
                    </a:lnTo>
                    <a:lnTo>
                      <a:pt x="437585" y="34443"/>
                    </a:lnTo>
                    <a:cubicBezTo>
                      <a:pt x="395314" y="12525"/>
                      <a:pt x="348346" y="0"/>
                      <a:pt x="297464" y="0"/>
                    </a:cubicBezTo>
                    <a:cubicBezTo>
                      <a:pt x="133076" y="0"/>
                      <a:pt x="0" y="133076"/>
                      <a:pt x="0" y="297463"/>
                    </a:cubicBezTo>
                    <a:cubicBezTo>
                      <a:pt x="0" y="461851"/>
                      <a:pt x="133076" y="594926"/>
                      <a:pt x="297464" y="594926"/>
                    </a:cubicBezTo>
                    <a:cubicBezTo>
                      <a:pt x="461852" y="594926"/>
                      <a:pt x="594928" y="461851"/>
                      <a:pt x="594928" y="297463"/>
                    </a:cubicBezTo>
                    <a:cubicBezTo>
                      <a:pt x="594928" y="246581"/>
                      <a:pt x="582403" y="199613"/>
                      <a:pt x="559702" y="158125"/>
                    </a:cubicBezTo>
                    <a:lnTo>
                      <a:pt x="554222" y="162822"/>
                    </a:ln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4DFE5058-A6C8-4C57-8431-23EA3B4D20AC}"/>
                  </a:ext>
                </a:extLst>
              </p:cNvPr>
              <p:cNvSpPr/>
              <p:nvPr/>
            </p:nvSpPr>
            <p:spPr>
              <a:xfrm>
                <a:off x="7492169" y="3440550"/>
                <a:ext cx="375744" cy="375743"/>
              </a:xfrm>
              <a:custGeom>
                <a:avLst/>
                <a:gdLst>
                  <a:gd name="connsiteX0" fmla="*/ 318600 w 375744"/>
                  <a:gd name="connsiteY0" fmla="*/ 134641 h 375743"/>
                  <a:gd name="connsiteX1" fmla="*/ 328776 w 375744"/>
                  <a:gd name="connsiteY1" fmla="*/ 187872 h 375743"/>
                  <a:gd name="connsiteX2" fmla="*/ 187872 w 375744"/>
                  <a:gd name="connsiteY2" fmla="*/ 328775 h 375743"/>
                  <a:gd name="connsiteX3" fmla="*/ 46968 w 375744"/>
                  <a:gd name="connsiteY3" fmla="*/ 187872 h 375743"/>
                  <a:gd name="connsiteX4" fmla="*/ 187872 w 375744"/>
                  <a:gd name="connsiteY4" fmla="*/ 46968 h 375743"/>
                  <a:gd name="connsiteX5" fmla="*/ 241102 w 375744"/>
                  <a:gd name="connsiteY5" fmla="*/ 57144 h 375743"/>
                  <a:gd name="connsiteX6" fmla="*/ 276328 w 375744"/>
                  <a:gd name="connsiteY6" fmla="*/ 21918 h 375743"/>
                  <a:gd name="connsiteX7" fmla="*/ 187872 w 375744"/>
                  <a:gd name="connsiteY7" fmla="*/ 0 h 375743"/>
                  <a:gd name="connsiteX8" fmla="*/ 0 w 375744"/>
                  <a:gd name="connsiteY8" fmla="*/ 187872 h 375743"/>
                  <a:gd name="connsiteX9" fmla="*/ 187872 w 375744"/>
                  <a:gd name="connsiteY9" fmla="*/ 375743 h 375743"/>
                  <a:gd name="connsiteX10" fmla="*/ 375744 w 375744"/>
                  <a:gd name="connsiteY10" fmla="*/ 187872 h 375743"/>
                  <a:gd name="connsiteX11" fmla="*/ 353826 w 375744"/>
                  <a:gd name="connsiteY11" fmla="*/ 99415 h 375743"/>
                  <a:gd name="connsiteX12" fmla="*/ 318600 w 375744"/>
                  <a:gd name="connsiteY12" fmla="*/ 134641 h 375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75744" h="375743">
                    <a:moveTo>
                      <a:pt x="318600" y="134641"/>
                    </a:moveTo>
                    <a:cubicBezTo>
                      <a:pt x="325645" y="151080"/>
                      <a:pt x="328776" y="169084"/>
                      <a:pt x="328776" y="187872"/>
                    </a:cubicBezTo>
                    <a:cubicBezTo>
                      <a:pt x="328776" y="265369"/>
                      <a:pt x="265369" y="328775"/>
                      <a:pt x="187872" y="328775"/>
                    </a:cubicBezTo>
                    <a:cubicBezTo>
                      <a:pt x="110375" y="328775"/>
                      <a:pt x="46968" y="265369"/>
                      <a:pt x="46968" y="187872"/>
                    </a:cubicBezTo>
                    <a:cubicBezTo>
                      <a:pt x="46968" y="110374"/>
                      <a:pt x="110375" y="46968"/>
                      <a:pt x="187872" y="46968"/>
                    </a:cubicBezTo>
                    <a:cubicBezTo>
                      <a:pt x="206659" y="46968"/>
                      <a:pt x="224664" y="50882"/>
                      <a:pt x="241102" y="57144"/>
                    </a:cubicBezTo>
                    <a:lnTo>
                      <a:pt x="276328" y="21918"/>
                    </a:lnTo>
                    <a:cubicBezTo>
                      <a:pt x="249713" y="7828"/>
                      <a:pt x="219967" y="0"/>
                      <a:pt x="187872" y="0"/>
                    </a:cubicBezTo>
                    <a:cubicBezTo>
                      <a:pt x="84542" y="0"/>
                      <a:pt x="0" y="84542"/>
                      <a:pt x="0" y="187872"/>
                    </a:cubicBezTo>
                    <a:cubicBezTo>
                      <a:pt x="0" y="291201"/>
                      <a:pt x="84542" y="375743"/>
                      <a:pt x="187872" y="375743"/>
                    </a:cubicBezTo>
                    <a:cubicBezTo>
                      <a:pt x="291202" y="375743"/>
                      <a:pt x="375744" y="291201"/>
                      <a:pt x="375744" y="187872"/>
                    </a:cubicBezTo>
                    <a:cubicBezTo>
                      <a:pt x="375744" y="155777"/>
                      <a:pt x="367916" y="126030"/>
                      <a:pt x="353826" y="99415"/>
                    </a:cubicBezTo>
                    <a:lnTo>
                      <a:pt x="318600" y="134641"/>
                    </a:ln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9" name="Graphic 27" descr="Gears">
              <a:extLst>
                <a:ext uri="{FF2B5EF4-FFF2-40B4-BE49-F238E27FC236}">
                  <a16:creationId xmlns:a16="http://schemas.microsoft.com/office/drawing/2014/main" id="{D53E5C4F-EB4C-4D7A-ADCF-31D5F2CC12E3}"/>
                </a:ext>
              </a:extLst>
            </p:cNvPr>
            <p:cNvGrpSpPr/>
            <p:nvPr/>
          </p:nvGrpSpPr>
          <p:grpSpPr>
            <a:xfrm>
              <a:off x="4200924" y="4822028"/>
              <a:ext cx="497258" cy="601741"/>
              <a:chOff x="5690707" y="4737410"/>
              <a:chExt cx="510385" cy="617627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BD57DBA-7939-4308-84CA-6BEF1F91EB72}"/>
                  </a:ext>
                </a:extLst>
              </p:cNvPr>
              <p:cNvSpPr/>
              <p:nvPr/>
            </p:nvSpPr>
            <p:spPr>
              <a:xfrm>
                <a:off x="5867620" y="4737410"/>
                <a:ext cx="333472" cy="332689"/>
              </a:xfrm>
              <a:custGeom>
                <a:avLst/>
                <a:gdLst>
                  <a:gd name="connsiteX0" fmla="*/ 166736 w 333472"/>
                  <a:gd name="connsiteY0" fmla="*/ 225446 h 332689"/>
                  <a:gd name="connsiteX1" fmla="*/ 108026 w 333472"/>
                  <a:gd name="connsiteY1" fmla="*/ 166736 h 332689"/>
                  <a:gd name="connsiteX2" fmla="*/ 166736 w 333472"/>
                  <a:gd name="connsiteY2" fmla="*/ 108026 h 332689"/>
                  <a:gd name="connsiteX3" fmla="*/ 225446 w 333472"/>
                  <a:gd name="connsiteY3" fmla="*/ 166736 h 332689"/>
                  <a:gd name="connsiteX4" fmla="*/ 166736 w 333472"/>
                  <a:gd name="connsiteY4" fmla="*/ 225446 h 332689"/>
                  <a:gd name="connsiteX5" fmla="*/ 299030 w 333472"/>
                  <a:gd name="connsiteY5" fmla="*/ 129944 h 332689"/>
                  <a:gd name="connsiteX6" fmla="*/ 286505 w 333472"/>
                  <a:gd name="connsiteY6" fmla="*/ 99415 h 332689"/>
                  <a:gd name="connsiteX7" fmla="*/ 299030 w 333472"/>
                  <a:gd name="connsiteY7" fmla="*/ 62624 h 332689"/>
                  <a:gd name="connsiteX8" fmla="*/ 270849 w 333472"/>
                  <a:gd name="connsiteY8" fmla="*/ 34443 h 332689"/>
                  <a:gd name="connsiteX9" fmla="*/ 234057 w 333472"/>
                  <a:gd name="connsiteY9" fmla="*/ 46968 h 332689"/>
                  <a:gd name="connsiteX10" fmla="*/ 203528 w 333472"/>
                  <a:gd name="connsiteY10" fmla="*/ 34443 h 332689"/>
                  <a:gd name="connsiteX11" fmla="*/ 186306 w 333472"/>
                  <a:gd name="connsiteY11" fmla="*/ 0 h 332689"/>
                  <a:gd name="connsiteX12" fmla="*/ 147166 w 333472"/>
                  <a:gd name="connsiteY12" fmla="*/ 0 h 332689"/>
                  <a:gd name="connsiteX13" fmla="*/ 129945 w 333472"/>
                  <a:gd name="connsiteY13" fmla="*/ 34443 h 332689"/>
                  <a:gd name="connsiteX14" fmla="*/ 99416 w 333472"/>
                  <a:gd name="connsiteY14" fmla="*/ 46968 h 332689"/>
                  <a:gd name="connsiteX15" fmla="*/ 62624 w 333472"/>
                  <a:gd name="connsiteY15" fmla="*/ 34443 h 332689"/>
                  <a:gd name="connsiteX16" fmla="*/ 34443 w 333472"/>
                  <a:gd name="connsiteY16" fmla="*/ 62624 h 332689"/>
                  <a:gd name="connsiteX17" fmla="*/ 46968 w 333472"/>
                  <a:gd name="connsiteY17" fmla="*/ 99415 h 332689"/>
                  <a:gd name="connsiteX18" fmla="*/ 34443 w 333472"/>
                  <a:gd name="connsiteY18" fmla="*/ 129944 h 332689"/>
                  <a:gd name="connsiteX19" fmla="*/ 0 w 333472"/>
                  <a:gd name="connsiteY19" fmla="*/ 147166 h 332689"/>
                  <a:gd name="connsiteX20" fmla="*/ 0 w 333472"/>
                  <a:gd name="connsiteY20" fmla="*/ 186306 h 332689"/>
                  <a:gd name="connsiteX21" fmla="*/ 34443 w 333472"/>
                  <a:gd name="connsiteY21" fmla="*/ 203527 h 332689"/>
                  <a:gd name="connsiteX22" fmla="*/ 46968 w 333472"/>
                  <a:gd name="connsiteY22" fmla="*/ 234057 h 332689"/>
                  <a:gd name="connsiteX23" fmla="*/ 34443 w 333472"/>
                  <a:gd name="connsiteY23" fmla="*/ 270848 h 332689"/>
                  <a:gd name="connsiteX24" fmla="*/ 61841 w 333472"/>
                  <a:gd name="connsiteY24" fmla="*/ 298246 h 332689"/>
                  <a:gd name="connsiteX25" fmla="*/ 98633 w 333472"/>
                  <a:gd name="connsiteY25" fmla="*/ 285721 h 332689"/>
                  <a:gd name="connsiteX26" fmla="*/ 129162 w 333472"/>
                  <a:gd name="connsiteY26" fmla="*/ 298246 h 332689"/>
                  <a:gd name="connsiteX27" fmla="*/ 146384 w 333472"/>
                  <a:gd name="connsiteY27" fmla="*/ 332689 h 332689"/>
                  <a:gd name="connsiteX28" fmla="*/ 185524 w 333472"/>
                  <a:gd name="connsiteY28" fmla="*/ 332689 h 332689"/>
                  <a:gd name="connsiteX29" fmla="*/ 202745 w 333472"/>
                  <a:gd name="connsiteY29" fmla="*/ 298246 h 332689"/>
                  <a:gd name="connsiteX30" fmla="*/ 233274 w 333472"/>
                  <a:gd name="connsiteY30" fmla="*/ 285721 h 332689"/>
                  <a:gd name="connsiteX31" fmla="*/ 270066 w 333472"/>
                  <a:gd name="connsiteY31" fmla="*/ 298246 h 332689"/>
                  <a:gd name="connsiteX32" fmla="*/ 298247 w 333472"/>
                  <a:gd name="connsiteY32" fmla="*/ 270848 h 332689"/>
                  <a:gd name="connsiteX33" fmla="*/ 285722 w 333472"/>
                  <a:gd name="connsiteY33" fmla="*/ 234057 h 332689"/>
                  <a:gd name="connsiteX34" fmla="*/ 299030 w 333472"/>
                  <a:gd name="connsiteY34" fmla="*/ 203527 h 332689"/>
                  <a:gd name="connsiteX35" fmla="*/ 333473 w 333472"/>
                  <a:gd name="connsiteY35" fmla="*/ 186306 h 332689"/>
                  <a:gd name="connsiteX36" fmla="*/ 333473 w 333472"/>
                  <a:gd name="connsiteY36" fmla="*/ 147166 h 332689"/>
                  <a:gd name="connsiteX37" fmla="*/ 299030 w 333472"/>
                  <a:gd name="connsiteY37" fmla="*/ 129944 h 332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33472" h="332689">
                    <a:moveTo>
                      <a:pt x="166736" y="225446"/>
                    </a:moveTo>
                    <a:cubicBezTo>
                      <a:pt x="133859" y="225446"/>
                      <a:pt x="108026" y="198831"/>
                      <a:pt x="108026" y="166736"/>
                    </a:cubicBezTo>
                    <a:cubicBezTo>
                      <a:pt x="108026" y="134641"/>
                      <a:pt x="134642" y="108026"/>
                      <a:pt x="166736" y="108026"/>
                    </a:cubicBezTo>
                    <a:cubicBezTo>
                      <a:pt x="199614" y="108026"/>
                      <a:pt x="225446" y="134641"/>
                      <a:pt x="225446" y="166736"/>
                    </a:cubicBezTo>
                    <a:cubicBezTo>
                      <a:pt x="225446" y="198831"/>
                      <a:pt x="198831" y="225446"/>
                      <a:pt x="166736" y="225446"/>
                    </a:cubicBezTo>
                    <a:close/>
                    <a:moveTo>
                      <a:pt x="299030" y="129944"/>
                    </a:moveTo>
                    <a:cubicBezTo>
                      <a:pt x="295898" y="118985"/>
                      <a:pt x="291984" y="108809"/>
                      <a:pt x="286505" y="99415"/>
                    </a:cubicBezTo>
                    <a:lnTo>
                      <a:pt x="299030" y="62624"/>
                    </a:lnTo>
                    <a:lnTo>
                      <a:pt x="270849" y="34443"/>
                    </a:lnTo>
                    <a:lnTo>
                      <a:pt x="234057" y="46968"/>
                    </a:lnTo>
                    <a:cubicBezTo>
                      <a:pt x="224664" y="41488"/>
                      <a:pt x="214487" y="37574"/>
                      <a:pt x="203528" y="34443"/>
                    </a:cubicBezTo>
                    <a:lnTo>
                      <a:pt x="186306" y="0"/>
                    </a:lnTo>
                    <a:lnTo>
                      <a:pt x="147166" y="0"/>
                    </a:lnTo>
                    <a:lnTo>
                      <a:pt x="129945" y="34443"/>
                    </a:lnTo>
                    <a:cubicBezTo>
                      <a:pt x="118986" y="37574"/>
                      <a:pt x="108809" y="41488"/>
                      <a:pt x="99416" y="46968"/>
                    </a:cubicBezTo>
                    <a:lnTo>
                      <a:pt x="62624" y="34443"/>
                    </a:lnTo>
                    <a:lnTo>
                      <a:pt x="34443" y="62624"/>
                    </a:lnTo>
                    <a:lnTo>
                      <a:pt x="46968" y="99415"/>
                    </a:lnTo>
                    <a:cubicBezTo>
                      <a:pt x="41488" y="108809"/>
                      <a:pt x="37574" y="118985"/>
                      <a:pt x="34443" y="129944"/>
                    </a:cubicBezTo>
                    <a:lnTo>
                      <a:pt x="0" y="147166"/>
                    </a:lnTo>
                    <a:lnTo>
                      <a:pt x="0" y="186306"/>
                    </a:lnTo>
                    <a:lnTo>
                      <a:pt x="34443" y="203527"/>
                    </a:lnTo>
                    <a:cubicBezTo>
                      <a:pt x="37574" y="214487"/>
                      <a:pt x="41488" y="224663"/>
                      <a:pt x="46968" y="234057"/>
                    </a:cubicBezTo>
                    <a:lnTo>
                      <a:pt x="34443" y="270848"/>
                    </a:lnTo>
                    <a:lnTo>
                      <a:pt x="61841" y="298246"/>
                    </a:lnTo>
                    <a:lnTo>
                      <a:pt x="98633" y="285721"/>
                    </a:lnTo>
                    <a:cubicBezTo>
                      <a:pt x="108026" y="291201"/>
                      <a:pt x="118203" y="295115"/>
                      <a:pt x="129162" y="298246"/>
                    </a:cubicBezTo>
                    <a:lnTo>
                      <a:pt x="146384" y="332689"/>
                    </a:lnTo>
                    <a:lnTo>
                      <a:pt x="185524" y="332689"/>
                    </a:lnTo>
                    <a:lnTo>
                      <a:pt x="202745" y="298246"/>
                    </a:lnTo>
                    <a:cubicBezTo>
                      <a:pt x="213704" y="295115"/>
                      <a:pt x="223881" y="291201"/>
                      <a:pt x="233274" y="285721"/>
                    </a:cubicBezTo>
                    <a:lnTo>
                      <a:pt x="270066" y="298246"/>
                    </a:lnTo>
                    <a:lnTo>
                      <a:pt x="298247" y="270848"/>
                    </a:lnTo>
                    <a:lnTo>
                      <a:pt x="285722" y="234057"/>
                    </a:lnTo>
                    <a:cubicBezTo>
                      <a:pt x="291202" y="224663"/>
                      <a:pt x="295898" y="213704"/>
                      <a:pt x="299030" y="203527"/>
                    </a:cubicBezTo>
                    <a:lnTo>
                      <a:pt x="333473" y="186306"/>
                    </a:lnTo>
                    <a:lnTo>
                      <a:pt x="333473" y="147166"/>
                    </a:lnTo>
                    <a:lnTo>
                      <a:pt x="299030" y="129944"/>
                    </a:ln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9033BC1D-7D23-4347-99CE-F6F12A7EE347}"/>
                  </a:ext>
                </a:extLst>
              </p:cNvPr>
              <p:cNvSpPr/>
              <p:nvPr/>
            </p:nvSpPr>
            <p:spPr>
              <a:xfrm>
                <a:off x="5690707" y="5022349"/>
                <a:ext cx="333472" cy="332689"/>
              </a:xfrm>
              <a:custGeom>
                <a:avLst/>
                <a:gdLst>
                  <a:gd name="connsiteX0" fmla="*/ 166736 w 333472"/>
                  <a:gd name="connsiteY0" fmla="*/ 225446 h 332689"/>
                  <a:gd name="connsiteX1" fmla="*/ 108026 w 333472"/>
                  <a:gd name="connsiteY1" fmla="*/ 166736 h 332689"/>
                  <a:gd name="connsiteX2" fmla="*/ 166736 w 333472"/>
                  <a:gd name="connsiteY2" fmla="*/ 108026 h 332689"/>
                  <a:gd name="connsiteX3" fmla="*/ 225446 w 333472"/>
                  <a:gd name="connsiteY3" fmla="*/ 166736 h 332689"/>
                  <a:gd name="connsiteX4" fmla="*/ 166736 w 333472"/>
                  <a:gd name="connsiteY4" fmla="*/ 225446 h 332689"/>
                  <a:gd name="connsiteX5" fmla="*/ 166736 w 333472"/>
                  <a:gd name="connsiteY5" fmla="*/ 225446 h 332689"/>
                  <a:gd name="connsiteX6" fmla="*/ 286505 w 333472"/>
                  <a:gd name="connsiteY6" fmla="*/ 99415 h 332689"/>
                  <a:gd name="connsiteX7" fmla="*/ 299030 w 333472"/>
                  <a:gd name="connsiteY7" fmla="*/ 62624 h 332689"/>
                  <a:gd name="connsiteX8" fmla="*/ 270849 w 333472"/>
                  <a:gd name="connsiteY8" fmla="*/ 34443 h 332689"/>
                  <a:gd name="connsiteX9" fmla="*/ 234057 w 333472"/>
                  <a:gd name="connsiteY9" fmla="*/ 46968 h 332689"/>
                  <a:gd name="connsiteX10" fmla="*/ 203528 w 333472"/>
                  <a:gd name="connsiteY10" fmla="*/ 34443 h 332689"/>
                  <a:gd name="connsiteX11" fmla="*/ 186306 w 333472"/>
                  <a:gd name="connsiteY11" fmla="*/ 0 h 332689"/>
                  <a:gd name="connsiteX12" fmla="*/ 147166 w 333472"/>
                  <a:gd name="connsiteY12" fmla="*/ 0 h 332689"/>
                  <a:gd name="connsiteX13" fmla="*/ 129945 w 333472"/>
                  <a:gd name="connsiteY13" fmla="*/ 34443 h 332689"/>
                  <a:gd name="connsiteX14" fmla="*/ 99416 w 333472"/>
                  <a:gd name="connsiteY14" fmla="*/ 46968 h 332689"/>
                  <a:gd name="connsiteX15" fmla="*/ 62624 w 333472"/>
                  <a:gd name="connsiteY15" fmla="*/ 34443 h 332689"/>
                  <a:gd name="connsiteX16" fmla="*/ 35226 w 333472"/>
                  <a:gd name="connsiteY16" fmla="*/ 61841 h 332689"/>
                  <a:gd name="connsiteX17" fmla="*/ 46968 w 333472"/>
                  <a:gd name="connsiteY17" fmla="*/ 98633 h 332689"/>
                  <a:gd name="connsiteX18" fmla="*/ 34443 w 333472"/>
                  <a:gd name="connsiteY18" fmla="*/ 129162 h 332689"/>
                  <a:gd name="connsiteX19" fmla="*/ 0 w 333472"/>
                  <a:gd name="connsiteY19" fmla="*/ 146383 h 332689"/>
                  <a:gd name="connsiteX20" fmla="*/ 0 w 333472"/>
                  <a:gd name="connsiteY20" fmla="*/ 185523 h 332689"/>
                  <a:gd name="connsiteX21" fmla="*/ 34443 w 333472"/>
                  <a:gd name="connsiteY21" fmla="*/ 202745 h 332689"/>
                  <a:gd name="connsiteX22" fmla="*/ 46968 w 333472"/>
                  <a:gd name="connsiteY22" fmla="*/ 233274 h 332689"/>
                  <a:gd name="connsiteX23" fmla="*/ 35226 w 333472"/>
                  <a:gd name="connsiteY23" fmla="*/ 270065 h 332689"/>
                  <a:gd name="connsiteX24" fmla="*/ 62624 w 333472"/>
                  <a:gd name="connsiteY24" fmla="*/ 297463 h 332689"/>
                  <a:gd name="connsiteX25" fmla="*/ 99416 w 333472"/>
                  <a:gd name="connsiteY25" fmla="*/ 285721 h 332689"/>
                  <a:gd name="connsiteX26" fmla="*/ 129945 w 333472"/>
                  <a:gd name="connsiteY26" fmla="*/ 298246 h 332689"/>
                  <a:gd name="connsiteX27" fmla="*/ 147166 w 333472"/>
                  <a:gd name="connsiteY27" fmla="*/ 332689 h 332689"/>
                  <a:gd name="connsiteX28" fmla="*/ 186306 w 333472"/>
                  <a:gd name="connsiteY28" fmla="*/ 332689 h 332689"/>
                  <a:gd name="connsiteX29" fmla="*/ 203528 w 333472"/>
                  <a:gd name="connsiteY29" fmla="*/ 298246 h 332689"/>
                  <a:gd name="connsiteX30" fmla="*/ 234057 w 333472"/>
                  <a:gd name="connsiteY30" fmla="*/ 285721 h 332689"/>
                  <a:gd name="connsiteX31" fmla="*/ 270849 w 333472"/>
                  <a:gd name="connsiteY31" fmla="*/ 298246 h 332689"/>
                  <a:gd name="connsiteX32" fmla="*/ 298247 w 333472"/>
                  <a:gd name="connsiteY32" fmla="*/ 270065 h 332689"/>
                  <a:gd name="connsiteX33" fmla="*/ 286505 w 333472"/>
                  <a:gd name="connsiteY33" fmla="*/ 234057 h 332689"/>
                  <a:gd name="connsiteX34" fmla="*/ 299030 w 333472"/>
                  <a:gd name="connsiteY34" fmla="*/ 203527 h 332689"/>
                  <a:gd name="connsiteX35" fmla="*/ 333473 w 333472"/>
                  <a:gd name="connsiteY35" fmla="*/ 186306 h 332689"/>
                  <a:gd name="connsiteX36" fmla="*/ 333473 w 333472"/>
                  <a:gd name="connsiteY36" fmla="*/ 147166 h 332689"/>
                  <a:gd name="connsiteX37" fmla="*/ 299030 w 333472"/>
                  <a:gd name="connsiteY37" fmla="*/ 129944 h 332689"/>
                  <a:gd name="connsiteX38" fmla="*/ 286505 w 333472"/>
                  <a:gd name="connsiteY38" fmla="*/ 99415 h 332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33472" h="332689">
                    <a:moveTo>
                      <a:pt x="166736" y="225446"/>
                    </a:moveTo>
                    <a:cubicBezTo>
                      <a:pt x="133859" y="225446"/>
                      <a:pt x="108026" y="198831"/>
                      <a:pt x="108026" y="166736"/>
                    </a:cubicBezTo>
                    <a:cubicBezTo>
                      <a:pt x="108026" y="133858"/>
                      <a:pt x="134642" y="108026"/>
                      <a:pt x="166736" y="108026"/>
                    </a:cubicBezTo>
                    <a:cubicBezTo>
                      <a:pt x="199614" y="108026"/>
                      <a:pt x="225446" y="134641"/>
                      <a:pt x="225446" y="166736"/>
                    </a:cubicBezTo>
                    <a:cubicBezTo>
                      <a:pt x="225446" y="198831"/>
                      <a:pt x="199614" y="225446"/>
                      <a:pt x="166736" y="225446"/>
                    </a:cubicBezTo>
                    <a:lnTo>
                      <a:pt x="166736" y="225446"/>
                    </a:lnTo>
                    <a:close/>
                    <a:moveTo>
                      <a:pt x="286505" y="99415"/>
                    </a:moveTo>
                    <a:lnTo>
                      <a:pt x="299030" y="62624"/>
                    </a:lnTo>
                    <a:lnTo>
                      <a:pt x="270849" y="34443"/>
                    </a:lnTo>
                    <a:lnTo>
                      <a:pt x="234057" y="46968"/>
                    </a:lnTo>
                    <a:cubicBezTo>
                      <a:pt x="224664" y="41488"/>
                      <a:pt x="213704" y="37574"/>
                      <a:pt x="203528" y="34443"/>
                    </a:cubicBezTo>
                    <a:lnTo>
                      <a:pt x="186306" y="0"/>
                    </a:lnTo>
                    <a:lnTo>
                      <a:pt x="147166" y="0"/>
                    </a:lnTo>
                    <a:lnTo>
                      <a:pt x="129945" y="34443"/>
                    </a:lnTo>
                    <a:cubicBezTo>
                      <a:pt x="118986" y="37574"/>
                      <a:pt x="108809" y="41488"/>
                      <a:pt x="99416" y="46968"/>
                    </a:cubicBezTo>
                    <a:lnTo>
                      <a:pt x="62624" y="34443"/>
                    </a:lnTo>
                    <a:lnTo>
                      <a:pt x="35226" y="61841"/>
                    </a:lnTo>
                    <a:lnTo>
                      <a:pt x="46968" y="98633"/>
                    </a:lnTo>
                    <a:cubicBezTo>
                      <a:pt x="41488" y="108026"/>
                      <a:pt x="37574" y="118985"/>
                      <a:pt x="34443" y="129162"/>
                    </a:cubicBezTo>
                    <a:lnTo>
                      <a:pt x="0" y="146383"/>
                    </a:lnTo>
                    <a:lnTo>
                      <a:pt x="0" y="185523"/>
                    </a:lnTo>
                    <a:lnTo>
                      <a:pt x="34443" y="202745"/>
                    </a:lnTo>
                    <a:cubicBezTo>
                      <a:pt x="37574" y="213704"/>
                      <a:pt x="41488" y="223880"/>
                      <a:pt x="46968" y="233274"/>
                    </a:cubicBezTo>
                    <a:lnTo>
                      <a:pt x="35226" y="270065"/>
                    </a:lnTo>
                    <a:lnTo>
                      <a:pt x="62624" y="297463"/>
                    </a:lnTo>
                    <a:lnTo>
                      <a:pt x="99416" y="285721"/>
                    </a:lnTo>
                    <a:cubicBezTo>
                      <a:pt x="108809" y="291201"/>
                      <a:pt x="118986" y="295115"/>
                      <a:pt x="129945" y="298246"/>
                    </a:cubicBezTo>
                    <a:lnTo>
                      <a:pt x="147166" y="332689"/>
                    </a:lnTo>
                    <a:lnTo>
                      <a:pt x="186306" y="332689"/>
                    </a:lnTo>
                    <a:lnTo>
                      <a:pt x="203528" y="298246"/>
                    </a:lnTo>
                    <a:cubicBezTo>
                      <a:pt x="214487" y="295115"/>
                      <a:pt x="224664" y="291201"/>
                      <a:pt x="234057" y="285721"/>
                    </a:cubicBezTo>
                    <a:lnTo>
                      <a:pt x="270849" y="298246"/>
                    </a:lnTo>
                    <a:lnTo>
                      <a:pt x="298247" y="270065"/>
                    </a:lnTo>
                    <a:lnTo>
                      <a:pt x="286505" y="234057"/>
                    </a:lnTo>
                    <a:cubicBezTo>
                      <a:pt x="291984" y="224663"/>
                      <a:pt x="295898" y="214487"/>
                      <a:pt x="299030" y="203527"/>
                    </a:cubicBezTo>
                    <a:lnTo>
                      <a:pt x="333473" y="186306"/>
                    </a:lnTo>
                    <a:lnTo>
                      <a:pt x="333473" y="147166"/>
                    </a:lnTo>
                    <a:lnTo>
                      <a:pt x="299030" y="129944"/>
                    </a:lnTo>
                    <a:cubicBezTo>
                      <a:pt x="295898" y="118985"/>
                      <a:pt x="291984" y="108809"/>
                      <a:pt x="286505" y="99415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42" name="Graphic 28" descr="Trophy">
              <a:extLst>
                <a:ext uri="{FF2B5EF4-FFF2-40B4-BE49-F238E27FC236}">
                  <a16:creationId xmlns:a16="http://schemas.microsoft.com/office/drawing/2014/main" id="{DA2B5E9A-4C1B-446A-9816-44CC7CD3BAEA}"/>
                </a:ext>
              </a:extLst>
            </p:cNvPr>
            <p:cNvSpPr/>
            <p:nvPr/>
          </p:nvSpPr>
          <p:spPr>
            <a:xfrm>
              <a:off x="4126641" y="3000307"/>
              <a:ext cx="940950" cy="1090085"/>
            </a:xfrm>
            <a:custGeom>
              <a:avLst/>
              <a:gdLst>
                <a:gd name="connsiteX0" fmla="*/ 793118 w 965790"/>
                <a:gd name="connsiteY0" fmla="*/ 93007 h 1118862"/>
                <a:gd name="connsiteX1" fmla="*/ 793118 w 965790"/>
                <a:gd name="connsiteY1" fmla="*/ 0 h 1118862"/>
                <a:gd name="connsiteX2" fmla="*/ 169954 w 965790"/>
                <a:gd name="connsiteY2" fmla="*/ 0 h 1118862"/>
                <a:gd name="connsiteX3" fmla="*/ 169954 w 965790"/>
                <a:gd name="connsiteY3" fmla="*/ 93007 h 1118862"/>
                <a:gd name="connsiteX4" fmla="*/ 0 w 965790"/>
                <a:gd name="connsiteY4" fmla="*/ 93007 h 1118862"/>
                <a:gd name="connsiteX5" fmla="*/ 0 w 965790"/>
                <a:gd name="connsiteY5" fmla="*/ 380512 h 1118862"/>
                <a:gd name="connsiteX6" fmla="*/ 78136 w 965790"/>
                <a:gd name="connsiteY6" fmla="*/ 572560 h 1118862"/>
                <a:gd name="connsiteX7" fmla="*/ 381999 w 965790"/>
                <a:gd name="connsiteY7" fmla="*/ 693482 h 1118862"/>
                <a:gd name="connsiteX8" fmla="*/ 393953 w 965790"/>
                <a:gd name="connsiteY8" fmla="*/ 706951 h 1118862"/>
                <a:gd name="connsiteX9" fmla="*/ 423468 w 965790"/>
                <a:gd name="connsiteY9" fmla="*/ 765627 h 1118862"/>
                <a:gd name="connsiteX10" fmla="*/ 424884 w 965790"/>
                <a:gd name="connsiteY10" fmla="*/ 784875 h 1118862"/>
                <a:gd name="connsiteX11" fmla="*/ 424884 w 965790"/>
                <a:gd name="connsiteY11" fmla="*/ 948908 h 1118862"/>
                <a:gd name="connsiteX12" fmla="*/ 368233 w 965790"/>
                <a:gd name="connsiteY12" fmla="*/ 948908 h 1118862"/>
                <a:gd name="connsiteX13" fmla="*/ 297419 w 965790"/>
                <a:gd name="connsiteY13" fmla="*/ 1019723 h 1118862"/>
                <a:gd name="connsiteX14" fmla="*/ 254931 w 965790"/>
                <a:gd name="connsiteY14" fmla="*/ 1019723 h 1118862"/>
                <a:gd name="connsiteX15" fmla="*/ 184117 w 965790"/>
                <a:gd name="connsiteY15" fmla="*/ 1090537 h 1118862"/>
                <a:gd name="connsiteX16" fmla="*/ 184117 w 965790"/>
                <a:gd name="connsiteY16" fmla="*/ 1118862 h 1118862"/>
                <a:gd name="connsiteX17" fmla="*/ 778955 w 965790"/>
                <a:gd name="connsiteY17" fmla="*/ 1118862 h 1118862"/>
                <a:gd name="connsiteX18" fmla="*/ 778955 w 965790"/>
                <a:gd name="connsiteY18" fmla="*/ 1090537 h 1118862"/>
                <a:gd name="connsiteX19" fmla="*/ 708141 w 965790"/>
                <a:gd name="connsiteY19" fmla="*/ 1019723 h 1118862"/>
                <a:gd name="connsiteX20" fmla="*/ 665652 w 965790"/>
                <a:gd name="connsiteY20" fmla="*/ 1019723 h 1118862"/>
                <a:gd name="connsiteX21" fmla="*/ 594838 w 965790"/>
                <a:gd name="connsiteY21" fmla="*/ 948908 h 1118862"/>
                <a:gd name="connsiteX22" fmla="*/ 538187 w 965790"/>
                <a:gd name="connsiteY22" fmla="*/ 948908 h 1118862"/>
                <a:gd name="connsiteX23" fmla="*/ 538187 w 965790"/>
                <a:gd name="connsiteY23" fmla="*/ 786291 h 1118862"/>
                <a:gd name="connsiteX24" fmla="*/ 541600 w 965790"/>
                <a:gd name="connsiteY24" fmla="*/ 757682 h 1118862"/>
                <a:gd name="connsiteX25" fmla="*/ 567929 w 965790"/>
                <a:gd name="connsiteY25" fmla="*/ 709444 h 1118862"/>
                <a:gd name="connsiteX26" fmla="*/ 581823 w 965790"/>
                <a:gd name="connsiteY26" fmla="*/ 693510 h 1118862"/>
                <a:gd name="connsiteX27" fmla="*/ 887739 w 965790"/>
                <a:gd name="connsiteY27" fmla="*/ 572433 h 1118862"/>
                <a:gd name="connsiteX28" fmla="*/ 965791 w 965790"/>
                <a:gd name="connsiteY28" fmla="*/ 380470 h 1118862"/>
                <a:gd name="connsiteX29" fmla="*/ 965791 w 965790"/>
                <a:gd name="connsiteY29" fmla="*/ 92965 h 1118862"/>
                <a:gd name="connsiteX30" fmla="*/ 98602 w 965790"/>
                <a:gd name="connsiteY30" fmla="*/ 552930 h 1118862"/>
                <a:gd name="connsiteX31" fmla="*/ 28326 w 965790"/>
                <a:gd name="connsiteY31" fmla="*/ 380470 h 1118862"/>
                <a:gd name="connsiteX32" fmla="*/ 28326 w 965790"/>
                <a:gd name="connsiteY32" fmla="*/ 121290 h 1118862"/>
                <a:gd name="connsiteX33" fmla="*/ 169954 w 965790"/>
                <a:gd name="connsiteY33" fmla="*/ 121290 h 1118862"/>
                <a:gd name="connsiteX34" fmla="*/ 169954 w 965790"/>
                <a:gd name="connsiteY34" fmla="*/ 361293 h 1118862"/>
                <a:gd name="connsiteX35" fmla="*/ 210247 w 965790"/>
                <a:gd name="connsiteY35" fmla="*/ 503219 h 1118862"/>
                <a:gd name="connsiteX36" fmla="*/ 210559 w 965790"/>
                <a:gd name="connsiteY36" fmla="*/ 503035 h 1118862"/>
                <a:gd name="connsiteX37" fmla="*/ 244252 w 965790"/>
                <a:gd name="connsiteY37" fmla="*/ 547662 h 1118862"/>
                <a:gd name="connsiteX38" fmla="*/ 244252 w 965790"/>
                <a:gd name="connsiteY38" fmla="*/ 547662 h 1118862"/>
                <a:gd name="connsiteX39" fmla="*/ 306852 w 965790"/>
                <a:gd name="connsiteY39" fmla="*/ 612188 h 1118862"/>
                <a:gd name="connsiteX40" fmla="*/ 316624 w 965790"/>
                <a:gd name="connsiteY40" fmla="*/ 621691 h 1118862"/>
                <a:gd name="connsiteX41" fmla="*/ 341848 w 965790"/>
                <a:gd name="connsiteY41" fmla="*/ 648274 h 1118862"/>
                <a:gd name="connsiteX42" fmla="*/ 355501 w 965790"/>
                <a:gd name="connsiteY42" fmla="*/ 663641 h 1118862"/>
                <a:gd name="connsiteX43" fmla="*/ 98602 w 965790"/>
                <a:gd name="connsiteY43" fmla="*/ 552930 h 1118862"/>
                <a:gd name="connsiteX44" fmla="*/ 708141 w 965790"/>
                <a:gd name="connsiteY44" fmla="*/ 1048048 h 1118862"/>
                <a:gd name="connsiteX45" fmla="*/ 708141 w 965790"/>
                <a:gd name="connsiteY45" fmla="*/ 1048048 h 1118862"/>
                <a:gd name="connsiteX46" fmla="*/ 750629 w 965790"/>
                <a:gd name="connsiteY46" fmla="*/ 1090537 h 1118862"/>
                <a:gd name="connsiteX47" fmla="*/ 212442 w 965790"/>
                <a:gd name="connsiteY47" fmla="*/ 1090537 h 1118862"/>
                <a:gd name="connsiteX48" fmla="*/ 212442 w 965790"/>
                <a:gd name="connsiteY48" fmla="*/ 1090537 h 1118862"/>
                <a:gd name="connsiteX49" fmla="*/ 254931 w 965790"/>
                <a:gd name="connsiteY49" fmla="*/ 1048048 h 1118862"/>
                <a:gd name="connsiteX50" fmla="*/ 708141 w 965790"/>
                <a:gd name="connsiteY50" fmla="*/ 1048048 h 1118862"/>
                <a:gd name="connsiteX51" fmla="*/ 594838 w 965790"/>
                <a:gd name="connsiteY51" fmla="*/ 977234 h 1118862"/>
                <a:gd name="connsiteX52" fmla="*/ 637327 w 965790"/>
                <a:gd name="connsiteY52" fmla="*/ 1019723 h 1118862"/>
                <a:gd name="connsiteX53" fmla="*/ 325745 w 965790"/>
                <a:gd name="connsiteY53" fmla="*/ 1019723 h 1118862"/>
                <a:gd name="connsiteX54" fmla="*/ 368233 w 965790"/>
                <a:gd name="connsiteY54" fmla="*/ 977234 h 1118862"/>
                <a:gd name="connsiteX55" fmla="*/ 439047 w 965790"/>
                <a:gd name="connsiteY55" fmla="*/ 977234 h 1118862"/>
                <a:gd name="connsiteX56" fmla="*/ 524024 w 965790"/>
                <a:gd name="connsiteY56" fmla="*/ 977234 h 1118862"/>
                <a:gd name="connsiteX57" fmla="*/ 546600 w 965790"/>
                <a:gd name="connsiteY57" fmla="*/ 690805 h 1118862"/>
                <a:gd name="connsiteX58" fmla="*/ 514025 w 965790"/>
                <a:gd name="connsiteY58" fmla="*/ 751011 h 1118862"/>
                <a:gd name="connsiteX59" fmla="*/ 509776 w 965790"/>
                <a:gd name="connsiteY59" fmla="*/ 786291 h 1118862"/>
                <a:gd name="connsiteX60" fmla="*/ 509776 w 965790"/>
                <a:gd name="connsiteY60" fmla="*/ 948908 h 1118862"/>
                <a:gd name="connsiteX61" fmla="*/ 453210 w 965790"/>
                <a:gd name="connsiteY61" fmla="*/ 948908 h 1118862"/>
                <a:gd name="connsiteX62" fmla="*/ 453210 w 965790"/>
                <a:gd name="connsiteY62" fmla="*/ 784875 h 1118862"/>
                <a:gd name="connsiteX63" fmla="*/ 451326 w 965790"/>
                <a:gd name="connsiteY63" fmla="*/ 761138 h 1118862"/>
                <a:gd name="connsiteX64" fmla="*/ 415112 w 965790"/>
                <a:gd name="connsiteY64" fmla="*/ 688086 h 1118862"/>
                <a:gd name="connsiteX65" fmla="*/ 362993 w 965790"/>
                <a:gd name="connsiteY65" fmla="*/ 629452 h 1118862"/>
                <a:gd name="connsiteX66" fmla="*/ 336395 w 965790"/>
                <a:gd name="connsiteY66" fmla="*/ 601424 h 1118862"/>
                <a:gd name="connsiteX67" fmla="*/ 326566 w 965790"/>
                <a:gd name="connsiteY67" fmla="*/ 591878 h 1118862"/>
                <a:gd name="connsiteX68" fmla="*/ 264944 w 965790"/>
                <a:gd name="connsiteY68" fmla="*/ 528358 h 1118862"/>
                <a:gd name="connsiteX69" fmla="*/ 236519 w 965790"/>
                <a:gd name="connsiteY69" fmla="*/ 492044 h 1118862"/>
                <a:gd name="connsiteX70" fmla="*/ 234465 w 965790"/>
                <a:gd name="connsiteY70" fmla="*/ 488518 h 1118862"/>
                <a:gd name="connsiteX71" fmla="*/ 198279 w 965790"/>
                <a:gd name="connsiteY71" fmla="*/ 361293 h 1118862"/>
                <a:gd name="connsiteX72" fmla="*/ 198279 w 965790"/>
                <a:gd name="connsiteY72" fmla="*/ 28326 h 1118862"/>
                <a:gd name="connsiteX73" fmla="*/ 764792 w 965790"/>
                <a:gd name="connsiteY73" fmla="*/ 28326 h 1118862"/>
                <a:gd name="connsiteX74" fmla="*/ 764792 w 965790"/>
                <a:gd name="connsiteY74" fmla="*/ 106051 h 1118862"/>
                <a:gd name="connsiteX75" fmla="*/ 763376 w 965790"/>
                <a:gd name="connsiteY75" fmla="*/ 192699 h 1118862"/>
                <a:gd name="connsiteX76" fmla="*/ 763376 w 965790"/>
                <a:gd name="connsiteY76" fmla="*/ 362653 h 1118862"/>
                <a:gd name="connsiteX77" fmla="*/ 727190 w 965790"/>
                <a:gd name="connsiteY77" fmla="*/ 489878 h 1118862"/>
                <a:gd name="connsiteX78" fmla="*/ 725263 w 965790"/>
                <a:gd name="connsiteY78" fmla="*/ 493050 h 1118862"/>
                <a:gd name="connsiteX79" fmla="*/ 695805 w 965790"/>
                <a:gd name="connsiteY79" fmla="*/ 530723 h 1118862"/>
                <a:gd name="connsiteX80" fmla="*/ 639720 w 965790"/>
                <a:gd name="connsiteY80" fmla="*/ 589173 h 1118862"/>
                <a:gd name="connsiteX81" fmla="*/ 588734 w 965790"/>
                <a:gd name="connsiteY81" fmla="*/ 642553 h 1118862"/>
                <a:gd name="connsiteX82" fmla="*/ 937493 w 965790"/>
                <a:gd name="connsiteY82" fmla="*/ 380470 h 1118862"/>
                <a:gd name="connsiteX83" fmla="*/ 867302 w 965790"/>
                <a:gd name="connsiteY83" fmla="*/ 552845 h 1118862"/>
                <a:gd name="connsiteX84" fmla="*/ 607755 w 965790"/>
                <a:gd name="connsiteY84" fmla="*/ 663825 h 1118862"/>
                <a:gd name="connsiteX85" fmla="*/ 610106 w 965790"/>
                <a:gd name="connsiteY85" fmla="*/ 661134 h 1118862"/>
                <a:gd name="connsiteX86" fmla="*/ 659307 w 965790"/>
                <a:gd name="connsiteY86" fmla="*/ 609582 h 1118862"/>
                <a:gd name="connsiteX87" fmla="*/ 717375 w 965790"/>
                <a:gd name="connsiteY87" fmla="*/ 549191 h 1118862"/>
                <a:gd name="connsiteX88" fmla="*/ 751111 w 965790"/>
                <a:gd name="connsiteY88" fmla="*/ 504423 h 1118862"/>
                <a:gd name="connsiteX89" fmla="*/ 751465 w 965790"/>
                <a:gd name="connsiteY89" fmla="*/ 504635 h 1118862"/>
                <a:gd name="connsiteX90" fmla="*/ 791701 w 965790"/>
                <a:gd name="connsiteY90" fmla="*/ 362710 h 1118862"/>
                <a:gd name="connsiteX91" fmla="*/ 791701 w 965790"/>
                <a:gd name="connsiteY91" fmla="*/ 192940 h 1118862"/>
                <a:gd name="connsiteX92" fmla="*/ 792877 w 965790"/>
                <a:gd name="connsiteY92" fmla="*/ 121333 h 1118862"/>
                <a:gd name="connsiteX93" fmla="*/ 937493 w 965790"/>
                <a:gd name="connsiteY93" fmla="*/ 121333 h 1118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965790" h="1118862">
                  <a:moveTo>
                    <a:pt x="793118" y="93007"/>
                  </a:moveTo>
                  <a:lnTo>
                    <a:pt x="793118" y="0"/>
                  </a:lnTo>
                  <a:lnTo>
                    <a:pt x="169954" y="0"/>
                  </a:lnTo>
                  <a:lnTo>
                    <a:pt x="169954" y="93007"/>
                  </a:lnTo>
                  <a:lnTo>
                    <a:pt x="0" y="93007"/>
                  </a:lnTo>
                  <a:lnTo>
                    <a:pt x="0" y="380512"/>
                  </a:lnTo>
                  <a:cubicBezTo>
                    <a:pt x="751" y="452119"/>
                    <a:pt x="28681" y="520768"/>
                    <a:pt x="78136" y="572560"/>
                  </a:cubicBezTo>
                  <a:cubicBezTo>
                    <a:pt x="154955" y="652198"/>
                    <a:pt x="246178" y="688497"/>
                    <a:pt x="381999" y="693482"/>
                  </a:cubicBezTo>
                  <a:lnTo>
                    <a:pt x="393953" y="706951"/>
                  </a:lnTo>
                  <a:cubicBezTo>
                    <a:pt x="409167" y="723308"/>
                    <a:pt x="419405" y="743661"/>
                    <a:pt x="423468" y="765627"/>
                  </a:cubicBezTo>
                  <a:cubicBezTo>
                    <a:pt x="424447" y="771997"/>
                    <a:pt x="424920" y="778432"/>
                    <a:pt x="424884" y="784875"/>
                  </a:cubicBezTo>
                  <a:lnTo>
                    <a:pt x="424884" y="948908"/>
                  </a:lnTo>
                  <a:lnTo>
                    <a:pt x="368233" y="948908"/>
                  </a:lnTo>
                  <a:cubicBezTo>
                    <a:pt x="329142" y="948955"/>
                    <a:pt x="297466" y="980632"/>
                    <a:pt x="297419" y="1019723"/>
                  </a:cubicBezTo>
                  <a:lnTo>
                    <a:pt x="254931" y="1019723"/>
                  </a:lnTo>
                  <a:cubicBezTo>
                    <a:pt x="215860" y="1019816"/>
                    <a:pt x="184210" y="1051466"/>
                    <a:pt x="184117" y="1090537"/>
                  </a:cubicBezTo>
                  <a:lnTo>
                    <a:pt x="184117" y="1118862"/>
                  </a:lnTo>
                  <a:lnTo>
                    <a:pt x="778955" y="1118862"/>
                  </a:lnTo>
                  <a:lnTo>
                    <a:pt x="778955" y="1090537"/>
                  </a:lnTo>
                  <a:cubicBezTo>
                    <a:pt x="778884" y="1051456"/>
                    <a:pt x="747222" y="1019793"/>
                    <a:pt x="708141" y="1019723"/>
                  </a:cubicBezTo>
                  <a:lnTo>
                    <a:pt x="665652" y="1019723"/>
                  </a:lnTo>
                  <a:cubicBezTo>
                    <a:pt x="665605" y="980632"/>
                    <a:pt x="633929" y="948955"/>
                    <a:pt x="594838" y="948908"/>
                  </a:cubicBezTo>
                  <a:lnTo>
                    <a:pt x="538187" y="948908"/>
                  </a:lnTo>
                  <a:lnTo>
                    <a:pt x="538187" y="786291"/>
                  </a:lnTo>
                  <a:cubicBezTo>
                    <a:pt x="538186" y="776653"/>
                    <a:pt x="539331" y="767049"/>
                    <a:pt x="541600" y="757682"/>
                  </a:cubicBezTo>
                  <a:cubicBezTo>
                    <a:pt x="546347" y="739711"/>
                    <a:pt x="555382" y="723157"/>
                    <a:pt x="567929" y="709444"/>
                  </a:cubicBezTo>
                  <a:lnTo>
                    <a:pt x="581823" y="693510"/>
                  </a:lnTo>
                  <a:cubicBezTo>
                    <a:pt x="718720" y="688808"/>
                    <a:pt x="810524" y="652438"/>
                    <a:pt x="887739" y="572433"/>
                  </a:cubicBezTo>
                  <a:cubicBezTo>
                    <a:pt x="937150" y="520653"/>
                    <a:pt x="965050" y="452039"/>
                    <a:pt x="965791" y="380470"/>
                  </a:cubicBezTo>
                  <a:lnTo>
                    <a:pt x="965791" y="92965"/>
                  </a:lnTo>
                  <a:close/>
                  <a:moveTo>
                    <a:pt x="98602" y="552930"/>
                  </a:moveTo>
                  <a:cubicBezTo>
                    <a:pt x="54490" y="506219"/>
                    <a:pt x="29425" y="444709"/>
                    <a:pt x="28326" y="380470"/>
                  </a:cubicBezTo>
                  <a:lnTo>
                    <a:pt x="28326" y="121290"/>
                  </a:lnTo>
                  <a:lnTo>
                    <a:pt x="169954" y="121290"/>
                  </a:lnTo>
                  <a:lnTo>
                    <a:pt x="169954" y="361293"/>
                  </a:lnTo>
                  <a:cubicBezTo>
                    <a:pt x="169955" y="411424"/>
                    <a:pt x="183907" y="460566"/>
                    <a:pt x="210247" y="503219"/>
                  </a:cubicBezTo>
                  <a:lnTo>
                    <a:pt x="210559" y="503035"/>
                  </a:lnTo>
                  <a:cubicBezTo>
                    <a:pt x="220451" y="518874"/>
                    <a:pt x="231726" y="533809"/>
                    <a:pt x="244252" y="547662"/>
                  </a:cubicBezTo>
                  <a:lnTo>
                    <a:pt x="244252" y="547662"/>
                  </a:lnTo>
                  <a:cubicBezTo>
                    <a:pt x="265029" y="571569"/>
                    <a:pt x="286287" y="592218"/>
                    <a:pt x="306852" y="612188"/>
                  </a:cubicBezTo>
                  <a:lnTo>
                    <a:pt x="316624" y="621691"/>
                  </a:lnTo>
                  <a:cubicBezTo>
                    <a:pt x="324739" y="629636"/>
                    <a:pt x="332996" y="638332"/>
                    <a:pt x="341848" y="648274"/>
                  </a:cubicBezTo>
                  <a:lnTo>
                    <a:pt x="355501" y="663641"/>
                  </a:lnTo>
                  <a:cubicBezTo>
                    <a:pt x="241603" y="655413"/>
                    <a:pt x="165492" y="622272"/>
                    <a:pt x="98602" y="552930"/>
                  </a:cubicBezTo>
                  <a:close/>
                  <a:moveTo>
                    <a:pt x="708141" y="1048048"/>
                  </a:moveTo>
                  <a:lnTo>
                    <a:pt x="708141" y="1048048"/>
                  </a:lnTo>
                  <a:cubicBezTo>
                    <a:pt x="731574" y="1048126"/>
                    <a:pt x="750551" y="1067103"/>
                    <a:pt x="750629" y="1090537"/>
                  </a:cubicBezTo>
                  <a:lnTo>
                    <a:pt x="212442" y="1090537"/>
                  </a:lnTo>
                  <a:lnTo>
                    <a:pt x="212442" y="1090537"/>
                  </a:lnTo>
                  <a:cubicBezTo>
                    <a:pt x="212527" y="1067106"/>
                    <a:pt x="231501" y="1048133"/>
                    <a:pt x="254931" y="1048048"/>
                  </a:cubicBezTo>
                  <a:lnTo>
                    <a:pt x="708141" y="1048048"/>
                  </a:lnTo>
                  <a:close/>
                  <a:moveTo>
                    <a:pt x="594838" y="977234"/>
                  </a:moveTo>
                  <a:cubicBezTo>
                    <a:pt x="618304" y="977234"/>
                    <a:pt x="637327" y="996256"/>
                    <a:pt x="637327" y="1019723"/>
                  </a:cubicBezTo>
                  <a:lnTo>
                    <a:pt x="325745" y="1019723"/>
                  </a:lnTo>
                  <a:cubicBezTo>
                    <a:pt x="325745" y="996256"/>
                    <a:pt x="344767" y="977234"/>
                    <a:pt x="368233" y="977234"/>
                  </a:cubicBezTo>
                  <a:lnTo>
                    <a:pt x="439047" y="977234"/>
                  </a:lnTo>
                  <a:lnTo>
                    <a:pt x="524024" y="977234"/>
                  </a:lnTo>
                  <a:close/>
                  <a:moveTo>
                    <a:pt x="546600" y="690805"/>
                  </a:moveTo>
                  <a:cubicBezTo>
                    <a:pt x="531029" y="707942"/>
                    <a:pt x="519850" y="728602"/>
                    <a:pt x="514025" y="751011"/>
                  </a:cubicBezTo>
                  <a:cubicBezTo>
                    <a:pt x="511217" y="762561"/>
                    <a:pt x="509790" y="774404"/>
                    <a:pt x="509776" y="786291"/>
                  </a:cubicBezTo>
                  <a:lnTo>
                    <a:pt x="509776" y="948908"/>
                  </a:lnTo>
                  <a:lnTo>
                    <a:pt x="453210" y="948908"/>
                  </a:lnTo>
                  <a:lnTo>
                    <a:pt x="453210" y="784875"/>
                  </a:lnTo>
                  <a:cubicBezTo>
                    <a:pt x="453217" y="776925"/>
                    <a:pt x="452587" y="768987"/>
                    <a:pt x="451326" y="761138"/>
                  </a:cubicBezTo>
                  <a:cubicBezTo>
                    <a:pt x="446444" y="733841"/>
                    <a:pt x="433882" y="708499"/>
                    <a:pt x="415112" y="688086"/>
                  </a:cubicBezTo>
                  <a:lnTo>
                    <a:pt x="362993" y="629452"/>
                  </a:lnTo>
                  <a:cubicBezTo>
                    <a:pt x="353702" y="619000"/>
                    <a:pt x="345006" y="609837"/>
                    <a:pt x="336395" y="601424"/>
                  </a:cubicBezTo>
                  <a:lnTo>
                    <a:pt x="326566" y="591878"/>
                  </a:lnTo>
                  <a:cubicBezTo>
                    <a:pt x="306427" y="572305"/>
                    <a:pt x="285607" y="552081"/>
                    <a:pt x="264944" y="528358"/>
                  </a:cubicBezTo>
                  <a:cubicBezTo>
                    <a:pt x="254646" y="516920"/>
                    <a:pt x="245150" y="504787"/>
                    <a:pt x="236519" y="492044"/>
                  </a:cubicBezTo>
                  <a:lnTo>
                    <a:pt x="234465" y="488518"/>
                  </a:lnTo>
                  <a:cubicBezTo>
                    <a:pt x="210832" y="450290"/>
                    <a:pt x="198302" y="406238"/>
                    <a:pt x="198279" y="361293"/>
                  </a:cubicBezTo>
                  <a:lnTo>
                    <a:pt x="198279" y="28326"/>
                  </a:lnTo>
                  <a:lnTo>
                    <a:pt x="764792" y="28326"/>
                  </a:lnTo>
                  <a:lnTo>
                    <a:pt x="764792" y="106051"/>
                  </a:lnTo>
                  <a:lnTo>
                    <a:pt x="763376" y="192699"/>
                  </a:lnTo>
                  <a:lnTo>
                    <a:pt x="763376" y="362653"/>
                  </a:lnTo>
                  <a:cubicBezTo>
                    <a:pt x="763353" y="407597"/>
                    <a:pt x="750823" y="451649"/>
                    <a:pt x="727190" y="489878"/>
                  </a:cubicBezTo>
                  <a:lnTo>
                    <a:pt x="725263" y="493050"/>
                  </a:lnTo>
                  <a:cubicBezTo>
                    <a:pt x="720307" y="500131"/>
                    <a:pt x="705322" y="519959"/>
                    <a:pt x="695805" y="530723"/>
                  </a:cubicBezTo>
                  <a:cubicBezTo>
                    <a:pt x="678288" y="551303"/>
                    <a:pt x="659559" y="570821"/>
                    <a:pt x="639720" y="589173"/>
                  </a:cubicBezTo>
                  <a:cubicBezTo>
                    <a:pt x="622215" y="605928"/>
                    <a:pt x="605064" y="623886"/>
                    <a:pt x="588734" y="642553"/>
                  </a:cubicBezTo>
                  <a:close/>
                  <a:moveTo>
                    <a:pt x="937493" y="380470"/>
                  </a:moveTo>
                  <a:cubicBezTo>
                    <a:pt x="936404" y="444670"/>
                    <a:pt x="911370" y="506146"/>
                    <a:pt x="867302" y="552845"/>
                  </a:cubicBezTo>
                  <a:cubicBezTo>
                    <a:pt x="799873" y="622739"/>
                    <a:pt x="723054" y="655908"/>
                    <a:pt x="607755" y="663825"/>
                  </a:cubicBezTo>
                  <a:lnTo>
                    <a:pt x="610106" y="661134"/>
                  </a:lnTo>
                  <a:cubicBezTo>
                    <a:pt x="625841" y="643105"/>
                    <a:pt x="642397" y="625727"/>
                    <a:pt x="659307" y="609582"/>
                  </a:cubicBezTo>
                  <a:cubicBezTo>
                    <a:pt x="679850" y="590629"/>
                    <a:pt x="699241" y="570463"/>
                    <a:pt x="717375" y="549191"/>
                  </a:cubicBezTo>
                  <a:cubicBezTo>
                    <a:pt x="729871" y="535254"/>
                    <a:pt x="741157" y="520277"/>
                    <a:pt x="751111" y="504423"/>
                  </a:cubicBezTo>
                  <a:lnTo>
                    <a:pt x="751465" y="504635"/>
                  </a:lnTo>
                  <a:cubicBezTo>
                    <a:pt x="777788" y="461977"/>
                    <a:pt x="791720" y="412836"/>
                    <a:pt x="791701" y="362710"/>
                  </a:cubicBezTo>
                  <a:lnTo>
                    <a:pt x="791701" y="192940"/>
                  </a:lnTo>
                  <a:lnTo>
                    <a:pt x="792877" y="121333"/>
                  </a:lnTo>
                  <a:lnTo>
                    <a:pt x="937493" y="12133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408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AB23BE-F556-4A35-8DD9-1A48760A4443}"/>
              </a:ext>
            </a:extLst>
          </p:cNvPr>
          <p:cNvGrpSpPr/>
          <p:nvPr/>
        </p:nvGrpSpPr>
        <p:grpSpPr>
          <a:xfrm>
            <a:off x="6508110" y="4445698"/>
            <a:ext cx="2194560" cy="1360030"/>
            <a:chOff x="8921977" y="3919498"/>
            <a:chExt cx="2926080" cy="181337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12EC4BD-C694-4FC5-BDA4-7FF3EEA186DC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254878B-5307-4ECE-ACDA-C66C1351502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2AE4D3E-375A-4AAD-B0BE-08F90A02EF63}"/>
              </a:ext>
            </a:extLst>
          </p:cNvPr>
          <p:cNvGrpSpPr/>
          <p:nvPr/>
        </p:nvGrpSpPr>
        <p:grpSpPr>
          <a:xfrm>
            <a:off x="441330" y="4445697"/>
            <a:ext cx="2194560" cy="1360030"/>
            <a:chOff x="332936" y="4498450"/>
            <a:chExt cx="2926080" cy="181337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916B6E9-86E2-4EE7-924E-5C0D78D889E0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F7010F0-307F-4AAC-9E2D-9BD04606F1A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06C165A-5ABE-49B2-87CC-995375C3F622}"/>
              </a:ext>
            </a:extLst>
          </p:cNvPr>
          <p:cNvGrpSpPr/>
          <p:nvPr/>
        </p:nvGrpSpPr>
        <p:grpSpPr>
          <a:xfrm>
            <a:off x="6508110" y="1109970"/>
            <a:ext cx="2194560" cy="1360030"/>
            <a:chOff x="8921977" y="1312837"/>
            <a:chExt cx="2926080" cy="181337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2202DF7-EFC5-48A3-8C71-A9230576C262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8F23C21-458C-43F5-9718-8899A78FB71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BD6506-A535-400D-A31D-E23F756B5F22}"/>
              </a:ext>
            </a:extLst>
          </p:cNvPr>
          <p:cNvGrpSpPr/>
          <p:nvPr/>
        </p:nvGrpSpPr>
        <p:grpSpPr>
          <a:xfrm>
            <a:off x="441330" y="1109973"/>
            <a:ext cx="2194560" cy="1360030"/>
            <a:chOff x="332936" y="2473878"/>
            <a:chExt cx="2926080" cy="18133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57D6E4-AD6D-41D1-9FA4-FF504CDC250C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DF49607-1C61-4EB0-8CC2-93F157AE423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Circle">
            <a:extLst>
              <a:ext uri="{FF2B5EF4-FFF2-40B4-BE49-F238E27FC236}">
                <a16:creationId xmlns:a16="http://schemas.microsoft.com/office/drawing/2014/main" id="{174D0CE3-E601-4EF0-8421-70E584DEDC65}"/>
              </a:ext>
            </a:extLst>
          </p:cNvPr>
          <p:cNvSpPr/>
          <p:nvPr/>
        </p:nvSpPr>
        <p:spPr>
          <a:xfrm>
            <a:off x="444280" y="4561725"/>
            <a:ext cx="267590" cy="26759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FA553BF5-31ED-4CE7-A089-14B79EBE4348}"/>
              </a:ext>
            </a:extLst>
          </p:cNvPr>
          <p:cNvSpPr/>
          <p:nvPr/>
        </p:nvSpPr>
        <p:spPr>
          <a:xfrm>
            <a:off x="444280" y="1210644"/>
            <a:ext cx="267590" cy="26759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D3BB6F61-4029-4A08-8524-77FF064784FD}"/>
              </a:ext>
            </a:extLst>
          </p:cNvPr>
          <p:cNvSpPr/>
          <p:nvPr/>
        </p:nvSpPr>
        <p:spPr>
          <a:xfrm>
            <a:off x="8435080" y="1210644"/>
            <a:ext cx="267590" cy="26759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4F4AD6D1-0C75-426D-9E66-5011932338AD}"/>
              </a:ext>
            </a:extLst>
          </p:cNvPr>
          <p:cNvSpPr/>
          <p:nvPr/>
        </p:nvSpPr>
        <p:spPr>
          <a:xfrm>
            <a:off x="8435080" y="4561725"/>
            <a:ext cx="267590" cy="26759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408432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2E041-B616-4986-BB33-D07EC0080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Square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B83A138-7019-4BDA-B47A-A1F403E1550F}"/>
              </a:ext>
            </a:extLst>
          </p:cNvPr>
          <p:cNvGrpSpPr/>
          <p:nvPr/>
        </p:nvGrpSpPr>
        <p:grpSpPr>
          <a:xfrm>
            <a:off x="2851639" y="1795020"/>
            <a:ext cx="3440722" cy="3325659"/>
            <a:chOff x="2627392" y="1664613"/>
            <a:chExt cx="3889217" cy="3759156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A350271-FBC8-4955-B46E-E79321111F5D}"/>
                </a:ext>
              </a:extLst>
            </p:cNvPr>
            <p:cNvGrpSpPr/>
            <p:nvPr/>
          </p:nvGrpSpPr>
          <p:grpSpPr>
            <a:xfrm rot="2700000">
              <a:off x="2857165" y="1806901"/>
              <a:ext cx="3477255" cy="3477255"/>
              <a:chOff x="889000" y="1644649"/>
              <a:chExt cx="3657601" cy="36576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F651FEF-2978-4511-BE89-EE77407346BA}"/>
                  </a:ext>
                </a:extLst>
              </p:cNvPr>
              <p:cNvSpPr/>
              <p:nvPr/>
            </p:nvSpPr>
            <p:spPr>
              <a:xfrm>
                <a:off x="1212849" y="1968499"/>
                <a:ext cx="3009901" cy="30099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07AA7785-3125-41DB-A60C-A936EC48B0B7}"/>
                  </a:ext>
                </a:extLst>
              </p:cNvPr>
              <p:cNvGrpSpPr/>
              <p:nvPr/>
            </p:nvGrpSpPr>
            <p:grpSpPr>
              <a:xfrm>
                <a:off x="889000" y="1644649"/>
                <a:ext cx="3657601" cy="3657600"/>
                <a:chOff x="889000" y="1644649"/>
                <a:chExt cx="3657601" cy="3657600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AB080679-A175-4C87-8F8B-F4C620F61B28}"/>
                    </a:ext>
                  </a:extLst>
                </p:cNvPr>
                <p:cNvSpPr/>
                <p:nvPr/>
              </p:nvSpPr>
              <p:spPr>
                <a:xfrm rot="10800000">
                  <a:off x="889001" y="3893278"/>
                  <a:ext cx="3657599" cy="1408971"/>
                </a:xfrm>
                <a:custGeom>
                  <a:avLst/>
                  <a:gdLst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135467 w 3657599"/>
                    <a:gd name="connsiteY3" fmla="*/ 347129 h 1427378"/>
                    <a:gd name="connsiteX4" fmla="*/ 0 w 3657599"/>
                    <a:gd name="connsiteY4" fmla="*/ 1 h 1427378"/>
                    <a:gd name="connsiteX5" fmla="*/ 0 w 3657599"/>
                    <a:gd name="connsiteY5" fmla="*/ 0 h 1427378"/>
                    <a:gd name="connsiteX6" fmla="*/ 3657599 w 3657599"/>
                    <a:gd name="connsiteY6" fmla="*/ 0 h 1427378"/>
                    <a:gd name="connsiteX7" fmla="*/ 3657594 w 3657599"/>
                    <a:gd name="connsiteY7" fmla="*/ 2 h 1427378"/>
                    <a:gd name="connsiteX8" fmla="*/ 3657593 w 3657599"/>
                    <a:gd name="connsiteY8" fmla="*/ 2 h 1427378"/>
                    <a:gd name="connsiteX9" fmla="*/ 2418873 w 3657599"/>
                    <a:gd name="connsiteY9" fmla="*/ 483411 h 1427378"/>
                    <a:gd name="connsiteX10" fmla="*/ 2418873 w 3657599"/>
                    <a:gd name="connsiteY10" fmla="*/ 483412 h 1427378"/>
                    <a:gd name="connsiteX11" fmla="*/ 483411 w 3657599"/>
                    <a:gd name="connsiteY11" fmla="*/ 1238725 h 1427378"/>
                    <a:gd name="connsiteX12" fmla="*/ 436802 w 3657599"/>
                    <a:gd name="connsiteY12" fmla="*/ 1119293 h 1427378"/>
                    <a:gd name="connsiteX13" fmla="*/ 436802 w 3657599"/>
                    <a:gd name="connsiteY13" fmla="*/ 1119293 h 1427378"/>
                    <a:gd name="connsiteX14" fmla="*/ 483411 w 3657599"/>
                    <a:gd name="connsiteY14" fmla="*/ 1238727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135467 w 3657599"/>
                    <a:gd name="connsiteY3" fmla="*/ 347129 h 1427378"/>
                    <a:gd name="connsiteX4" fmla="*/ 0 w 3657599"/>
                    <a:gd name="connsiteY4" fmla="*/ 1 h 1427378"/>
                    <a:gd name="connsiteX5" fmla="*/ 0 w 3657599"/>
                    <a:gd name="connsiteY5" fmla="*/ 0 h 1427378"/>
                    <a:gd name="connsiteX6" fmla="*/ 3657599 w 3657599"/>
                    <a:gd name="connsiteY6" fmla="*/ 0 h 1427378"/>
                    <a:gd name="connsiteX7" fmla="*/ 3657594 w 3657599"/>
                    <a:gd name="connsiteY7" fmla="*/ 2 h 1427378"/>
                    <a:gd name="connsiteX8" fmla="*/ 3657593 w 3657599"/>
                    <a:gd name="connsiteY8" fmla="*/ 2 h 1427378"/>
                    <a:gd name="connsiteX9" fmla="*/ 2418873 w 3657599"/>
                    <a:gd name="connsiteY9" fmla="*/ 483411 h 1427378"/>
                    <a:gd name="connsiteX10" fmla="*/ 2418873 w 3657599"/>
                    <a:gd name="connsiteY10" fmla="*/ 483412 h 1427378"/>
                    <a:gd name="connsiteX11" fmla="*/ 483411 w 3657599"/>
                    <a:gd name="connsiteY11" fmla="*/ 1238725 h 1427378"/>
                    <a:gd name="connsiteX12" fmla="*/ 436802 w 3657599"/>
                    <a:gd name="connsiteY12" fmla="*/ 1119293 h 1427378"/>
                    <a:gd name="connsiteX13" fmla="*/ 483411 w 3657599"/>
                    <a:gd name="connsiteY13" fmla="*/ 1238727 h 1427378"/>
                    <a:gd name="connsiteX14" fmla="*/ 1 w 3657599"/>
                    <a:gd name="connsiteY14" fmla="*/ 1427378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135467 w 3657599"/>
                    <a:gd name="connsiteY3" fmla="*/ 347129 h 1427378"/>
                    <a:gd name="connsiteX4" fmla="*/ 0 w 3657599"/>
                    <a:gd name="connsiteY4" fmla="*/ 1 h 1427378"/>
                    <a:gd name="connsiteX5" fmla="*/ 0 w 3657599"/>
                    <a:gd name="connsiteY5" fmla="*/ 0 h 1427378"/>
                    <a:gd name="connsiteX6" fmla="*/ 3657599 w 3657599"/>
                    <a:gd name="connsiteY6" fmla="*/ 0 h 1427378"/>
                    <a:gd name="connsiteX7" fmla="*/ 3657594 w 3657599"/>
                    <a:gd name="connsiteY7" fmla="*/ 2 h 1427378"/>
                    <a:gd name="connsiteX8" fmla="*/ 3657593 w 3657599"/>
                    <a:gd name="connsiteY8" fmla="*/ 2 h 1427378"/>
                    <a:gd name="connsiteX9" fmla="*/ 2418873 w 3657599"/>
                    <a:gd name="connsiteY9" fmla="*/ 483411 h 1427378"/>
                    <a:gd name="connsiteX10" fmla="*/ 2418873 w 3657599"/>
                    <a:gd name="connsiteY10" fmla="*/ 483412 h 1427378"/>
                    <a:gd name="connsiteX11" fmla="*/ 483411 w 3657599"/>
                    <a:gd name="connsiteY11" fmla="*/ 1238725 h 1427378"/>
                    <a:gd name="connsiteX12" fmla="*/ 483411 w 3657599"/>
                    <a:gd name="connsiteY12" fmla="*/ 1238727 h 1427378"/>
                    <a:gd name="connsiteX13" fmla="*/ 1 w 3657599"/>
                    <a:gd name="connsiteY13" fmla="*/ 1427378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135467 w 3657599"/>
                    <a:gd name="connsiteY3" fmla="*/ 347129 h 1427378"/>
                    <a:gd name="connsiteX4" fmla="*/ 0 w 3657599"/>
                    <a:gd name="connsiteY4" fmla="*/ 1 h 1427378"/>
                    <a:gd name="connsiteX5" fmla="*/ 0 w 3657599"/>
                    <a:gd name="connsiteY5" fmla="*/ 0 h 1427378"/>
                    <a:gd name="connsiteX6" fmla="*/ 3657599 w 3657599"/>
                    <a:gd name="connsiteY6" fmla="*/ 0 h 1427378"/>
                    <a:gd name="connsiteX7" fmla="*/ 3657594 w 3657599"/>
                    <a:gd name="connsiteY7" fmla="*/ 2 h 1427378"/>
                    <a:gd name="connsiteX8" fmla="*/ 3657593 w 3657599"/>
                    <a:gd name="connsiteY8" fmla="*/ 2 h 1427378"/>
                    <a:gd name="connsiteX9" fmla="*/ 2418873 w 3657599"/>
                    <a:gd name="connsiteY9" fmla="*/ 483411 h 1427378"/>
                    <a:gd name="connsiteX10" fmla="*/ 2418873 w 3657599"/>
                    <a:gd name="connsiteY10" fmla="*/ 483412 h 1427378"/>
                    <a:gd name="connsiteX11" fmla="*/ 483411 w 3657599"/>
                    <a:gd name="connsiteY11" fmla="*/ 1238725 h 1427378"/>
                    <a:gd name="connsiteX12" fmla="*/ 1 w 3657599"/>
                    <a:gd name="connsiteY12" fmla="*/ 1427378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135467 w 3657599"/>
                    <a:gd name="connsiteY3" fmla="*/ 347129 h 1427378"/>
                    <a:gd name="connsiteX4" fmla="*/ 0 w 3657599"/>
                    <a:gd name="connsiteY4" fmla="*/ 1 h 1427378"/>
                    <a:gd name="connsiteX5" fmla="*/ 0 w 3657599"/>
                    <a:gd name="connsiteY5" fmla="*/ 0 h 1427378"/>
                    <a:gd name="connsiteX6" fmla="*/ 3657599 w 3657599"/>
                    <a:gd name="connsiteY6" fmla="*/ 0 h 1427378"/>
                    <a:gd name="connsiteX7" fmla="*/ 3657594 w 3657599"/>
                    <a:gd name="connsiteY7" fmla="*/ 2 h 1427378"/>
                    <a:gd name="connsiteX8" fmla="*/ 3657593 w 3657599"/>
                    <a:gd name="connsiteY8" fmla="*/ 2 h 1427378"/>
                    <a:gd name="connsiteX9" fmla="*/ 2418873 w 3657599"/>
                    <a:gd name="connsiteY9" fmla="*/ 483411 h 1427378"/>
                    <a:gd name="connsiteX10" fmla="*/ 2418873 w 3657599"/>
                    <a:gd name="connsiteY10" fmla="*/ 483412 h 1427378"/>
                    <a:gd name="connsiteX11" fmla="*/ 1 w 3657599"/>
                    <a:gd name="connsiteY11" fmla="*/ 1427378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135467 w 3657599"/>
                    <a:gd name="connsiteY2" fmla="*/ 347130 h 1427378"/>
                    <a:gd name="connsiteX3" fmla="*/ 0 w 3657599"/>
                    <a:gd name="connsiteY3" fmla="*/ 1 h 1427378"/>
                    <a:gd name="connsiteX4" fmla="*/ 0 w 3657599"/>
                    <a:gd name="connsiteY4" fmla="*/ 0 h 1427378"/>
                    <a:gd name="connsiteX5" fmla="*/ 3657599 w 3657599"/>
                    <a:gd name="connsiteY5" fmla="*/ 0 h 1427378"/>
                    <a:gd name="connsiteX6" fmla="*/ 3657594 w 3657599"/>
                    <a:gd name="connsiteY6" fmla="*/ 2 h 1427378"/>
                    <a:gd name="connsiteX7" fmla="*/ 3657593 w 3657599"/>
                    <a:gd name="connsiteY7" fmla="*/ 2 h 1427378"/>
                    <a:gd name="connsiteX8" fmla="*/ 2418873 w 3657599"/>
                    <a:gd name="connsiteY8" fmla="*/ 483411 h 1427378"/>
                    <a:gd name="connsiteX9" fmla="*/ 2418873 w 3657599"/>
                    <a:gd name="connsiteY9" fmla="*/ 483412 h 1427378"/>
                    <a:gd name="connsiteX10" fmla="*/ 1 w 3657599"/>
                    <a:gd name="connsiteY10" fmla="*/ 1427378 h 1427378"/>
                    <a:gd name="connsiteX0" fmla="*/ 1 w 3657599"/>
                    <a:gd name="connsiteY0" fmla="*/ 1427378 h 1427378"/>
                    <a:gd name="connsiteX1" fmla="*/ 1 w 3657599"/>
                    <a:gd name="connsiteY1" fmla="*/ 4 h 1427378"/>
                    <a:gd name="connsiteX2" fmla="*/ 0 w 3657599"/>
                    <a:gd name="connsiteY2" fmla="*/ 1 h 1427378"/>
                    <a:gd name="connsiteX3" fmla="*/ 0 w 3657599"/>
                    <a:gd name="connsiteY3" fmla="*/ 0 h 1427378"/>
                    <a:gd name="connsiteX4" fmla="*/ 3657599 w 3657599"/>
                    <a:gd name="connsiteY4" fmla="*/ 0 h 1427378"/>
                    <a:gd name="connsiteX5" fmla="*/ 3657594 w 3657599"/>
                    <a:gd name="connsiteY5" fmla="*/ 2 h 1427378"/>
                    <a:gd name="connsiteX6" fmla="*/ 3657593 w 3657599"/>
                    <a:gd name="connsiteY6" fmla="*/ 2 h 1427378"/>
                    <a:gd name="connsiteX7" fmla="*/ 2418873 w 3657599"/>
                    <a:gd name="connsiteY7" fmla="*/ 483411 h 1427378"/>
                    <a:gd name="connsiteX8" fmla="*/ 2418873 w 3657599"/>
                    <a:gd name="connsiteY8" fmla="*/ 483412 h 1427378"/>
                    <a:gd name="connsiteX9" fmla="*/ 1 w 3657599"/>
                    <a:gd name="connsiteY9" fmla="*/ 1427378 h 1427378"/>
                    <a:gd name="connsiteX0" fmla="*/ 46016 w 3657599"/>
                    <a:gd name="connsiteY0" fmla="*/ 1408971 h 1408971"/>
                    <a:gd name="connsiteX1" fmla="*/ 1 w 3657599"/>
                    <a:gd name="connsiteY1" fmla="*/ 4 h 1408971"/>
                    <a:gd name="connsiteX2" fmla="*/ 0 w 3657599"/>
                    <a:gd name="connsiteY2" fmla="*/ 1 h 1408971"/>
                    <a:gd name="connsiteX3" fmla="*/ 0 w 3657599"/>
                    <a:gd name="connsiteY3" fmla="*/ 0 h 1408971"/>
                    <a:gd name="connsiteX4" fmla="*/ 3657599 w 3657599"/>
                    <a:gd name="connsiteY4" fmla="*/ 0 h 1408971"/>
                    <a:gd name="connsiteX5" fmla="*/ 3657594 w 3657599"/>
                    <a:gd name="connsiteY5" fmla="*/ 2 h 1408971"/>
                    <a:gd name="connsiteX6" fmla="*/ 3657593 w 3657599"/>
                    <a:gd name="connsiteY6" fmla="*/ 2 h 1408971"/>
                    <a:gd name="connsiteX7" fmla="*/ 2418873 w 3657599"/>
                    <a:gd name="connsiteY7" fmla="*/ 483411 h 1408971"/>
                    <a:gd name="connsiteX8" fmla="*/ 2418873 w 3657599"/>
                    <a:gd name="connsiteY8" fmla="*/ 483412 h 1408971"/>
                    <a:gd name="connsiteX9" fmla="*/ 46016 w 3657599"/>
                    <a:gd name="connsiteY9" fmla="*/ 1408971 h 1408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657599" h="1408971">
                      <a:moveTo>
                        <a:pt x="46016" y="1408971"/>
                      </a:moveTo>
                      <a:lnTo>
                        <a:pt x="1" y="4"/>
                      </a:lnTo>
                      <a:cubicBezTo>
                        <a:pt x="1" y="3"/>
                        <a:pt x="0" y="2"/>
                        <a:pt x="0" y="1"/>
                      </a:cubicBezTo>
                      <a:lnTo>
                        <a:pt x="0" y="0"/>
                      </a:lnTo>
                      <a:lnTo>
                        <a:pt x="3657599" y="0"/>
                      </a:lnTo>
                      <a:cubicBezTo>
                        <a:pt x="3657597" y="1"/>
                        <a:pt x="3657596" y="1"/>
                        <a:pt x="3657594" y="2"/>
                      </a:cubicBezTo>
                      <a:lnTo>
                        <a:pt x="3657593" y="2"/>
                      </a:lnTo>
                      <a:lnTo>
                        <a:pt x="2418873" y="483411"/>
                      </a:lnTo>
                      <a:lnTo>
                        <a:pt x="2418873" y="483412"/>
                      </a:lnTo>
                      <a:lnTo>
                        <a:pt x="46016" y="1408971"/>
                      </a:ln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wrap="square" lIns="28575" tIns="28575" rIns="28575" bIns="28575" anchor="ctr">
                  <a:noAutofit/>
                </a:bodyPr>
                <a:lstStyle/>
                <a:p>
                  <a:endParaRPr lang="en-US" sz="225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D382F84F-D117-4CF7-84F4-7676768F52FC}"/>
                    </a:ext>
                  </a:extLst>
                </p:cNvPr>
                <p:cNvSpPr/>
                <p:nvPr/>
              </p:nvSpPr>
              <p:spPr>
                <a:xfrm>
                  <a:off x="889000" y="1644649"/>
                  <a:ext cx="1238726" cy="3657599"/>
                </a:xfrm>
                <a:custGeom>
                  <a:avLst/>
                  <a:gdLst>
                    <a:gd name="connsiteX0" fmla="*/ 0 w 1238726"/>
                    <a:gd name="connsiteY0" fmla="*/ 0 h 3657599"/>
                    <a:gd name="connsiteX1" fmla="*/ 1 w 1238726"/>
                    <a:gd name="connsiteY1" fmla="*/ 3 h 3657599"/>
                    <a:gd name="connsiteX2" fmla="*/ 1 w 1238726"/>
                    <a:gd name="connsiteY2" fmla="*/ 1427377 h 3657599"/>
                    <a:gd name="connsiteX3" fmla="*/ 2 w 1238726"/>
                    <a:gd name="connsiteY3" fmla="*/ 1427377 h 3657599"/>
                    <a:gd name="connsiteX4" fmla="*/ 2 w 1238726"/>
                    <a:gd name="connsiteY4" fmla="*/ 3 h 3657599"/>
                    <a:gd name="connsiteX5" fmla="*/ 483413 w 1238726"/>
                    <a:gd name="connsiteY5" fmla="*/ 1238726 h 3657599"/>
                    <a:gd name="connsiteX6" fmla="*/ 483412 w 1238726"/>
                    <a:gd name="connsiteY6" fmla="*/ 1238726 h 3657599"/>
                    <a:gd name="connsiteX7" fmla="*/ 1238726 w 1238726"/>
                    <a:gd name="connsiteY7" fmla="*/ 3174189 h 3657599"/>
                    <a:gd name="connsiteX8" fmla="*/ 5 w 1238726"/>
                    <a:gd name="connsiteY8" fmla="*/ 3657599 h 3657599"/>
                    <a:gd name="connsiteX9" fmla="*/ 0 w 1238726"/>
                    <a:gd name="connsiteY9" fmla="*/ 3657599 h 3657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38726" h="3657599">
                      <a:moveTo>
                        <a:pt x="0" y="0"/>
                      </a:moveTo>
                      <a:lnTo>
                        <a:pt x="1" y="3"/>
                      </a:lnTo>
                      <a:lnTo>
                        <a:pt x="1" y="1427377"/>
                      </a:lnTo>
                      <a:lnTo>
                        <a:pt x="2" y="1427377"/>
                      </a:lnTo>
                      <a:lnTo>
                        <a:pt x="2" y="3"/>
                      </a:lnTo>
                      <a:lnTo>
                        <a:pt x="483413" y="1238726"/>
                      </a:lnTo>
                      <a:lnTo>
                        <a:pt x="483412" y="1238726"/>
                      </a:lnTo>
                      <a:lnTo>
                        <a:pt x="1238726" y="3174189"/>
                      </a:lnTo>
                      <a:lnTo>
                        <a:pt x="5" y="3657599"/>
                      </a:lnTo>
                      <a:lnTo>
                        <a:pt x="0" y="3657599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3" name="Right Triangle 22">
                  <a:extLst>
                    <a:ext uri="{FF2B5EF4-FFF2-40B4-BE49-F238E27FC236}">
                      <a16:creationId xmlns:a16="http://schemas.microsoft.com/office/drawing/2014/main" id="{202C8560-F9D3-4E91-8093-5B5AC1D1573B}"/>
                    </a:ext>
                  </a:extLst>
                </p:cNvPr>
                <p:cNvSpPr/>
                <p:nvPr/>
              </p:nvSpPr>
              <p:spPr>
                <a:xfrm rot="5400000">
                  <a:off x="2011015" y="522635"/>
                  <a:ext cx="1413571" cy="3657599"/>
                </a:xfrm>
                <a:custGeom>
                  <a:avLst/>
                  <a:gdLst>
                    <a:gd name="connsiteX0" fmla="*/ 0 w 1392821"/>
                    <a:gd name="connsiteY0" fmla="*/ 3569053 h 3569053"/>
                    <a:gd name="connsiteX1" fmla="*/ 0 w 1392821"/>
                    <a:gd name="connsiteY1" fmla="*/ 0 h 3569053"/>
                    <a:gd name="connsiteX2" fmla="*/ 1392821 w 1392821"/>
                    <a:gd name="connsiteY2" fmla="*/ 3569053 h 3569053"/>
                    <a:gd name="connsiteX3" fmla="*/ 0 w 1392821"/>
                    <a:gd name="connsiteY3" fmla="*/ 3569053 h 3569053"/>
                    <a:gd name="connsiteX0" fmla="*/ 0 w 1379350"/>
                    <a:gd name="connsiteY0" fmla="*/ 3569053 h 3569053"/>
                    <a:gd name="connsiteX1" fmla="*/ 0 w 1379350"/>
                    <a:gd name="connsiteY1" fmla="*/ 0 h 3569053"/>
                    <a:gd name="connsiteX2" fmla="*/ 1379350 w 1379350"/>
                    <a:gd name="connsiteY2" fmla="*/ 3519661 h 3569053"/>
                    <a:gd name="connsiteX3" fmla="*/ 0 w 1379350"/>
                    <a:gd name="connsiteY3" fmla="*/ 3569053 h 35690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79350" h="3569053">
                      <a:moveTo>
                        <a:pt x="0" y="3569053"/>
                      </a:moveTo>
                      <a:lnTo>
                        <a:pt x="0" y="0"/>
                      </a:lnTo>
                      <a:lnTo>
                        <a:pt x="1379350" y="3519661"/>
                      </a:lnTo>
                      <a:lnTo>
                        <a:pt x="0" y="356905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B94E7487-ABDC-49BE-8A3F-84D2B34E01FE}"/>
                    </a:ext>
                  </a:extLst>
                </p:cNvPr>
                <p:cNvSpPr/>
                <p:nvPr/>
              </p:nvSpPr>
              <p:spPr>
                <a:xfrm>
                  <a:off x="3266474" y="1644649"/>
                  <a:ext cx="1280127" cy="3657600"/>
                </a:xfrm>
                <a:custGeom>
                  <a:avLst/>
                  <a:gdLst>
                    <a:gd name="connsiteX0" fmla="*/ 0 w 3657599"/>
                    <a:gd name="connsiteY0" fmla="*/ 0 h 3657600"/>
                    <a:gd name="connsiteX1" fmla="*/ 3657599 w 3657599"/>
                    <a:gd name="connsiteY1" fmla="*/ 0 h 3657600"/>
                    <a:gd name="connsiteX2" fmla="*/ 3657599 w 3657599"/>
                    <a:gd name="connsiteY2" fmla="*/ 3657600 h 3657600"/>
                    <a:gd name="connsiteX3" fmla="*/ 3174188 w 3657599"/>
                    <a:gd name="connsiteY3" fmla="*/ 2418876 h 3657600"/>
                    <a:gd name="connsiteX4" fmla="*/ 2418874 w 3657599"/>
                    <a:gd name="connsiteY4" fmla="*/ 483413 h 3657600"/>
                    <a:gd name="connsiteX5" fmla="*/ 2230223 w 3657599"/>
                    <a:gd name="connsiteY5" fmla="*/ 1 h 3657600"/>
                    <a:gd name="connsiteX6" fmla="*/ 1 w 3657599"/>
                    <a:gd name="connsiteY6" fmla="*/ 1 h 3657600"/>
                    <a:gd name="connsiteX7" fmla="*/ 1 w 3657599"/>
                    <a:gd name="connsiteY7" fmla="*/ 3 h 3657600"/>
                    <a:gd name="connsiteX8" fmla="*/ 0 w 3657599"/>
                    <a:gd name="connsiteY8" fmla="*/ 0 h 3657600"/>
                    <a:gd name="connsiteX0" fmla="*/ 270933 w 3928531"/>
                    <a:gd name="connsiteY0" fmla="*/ 270935 h 3928532"/>
                    <a:gd name="connsiteX1" fmla="*/ 3928531 w 3928531"/>
                    <a:gd name="connsiteY1" fmla="*/ 270932 h 3928532"/>
                    <a:gd name="connsiteX2" fmla="*/ 3928531 w 3928531"/>
                    <a:gd name="connsiteY2" fmla="*/ 3928532 h 3928532"/>
                    <a:gd name="connsiteX3" fmla="*/ 3445120 w 3928531"/>
                    <a:gd name="connsiteY3" fmla="*/ 2689808 h 3928532"/>
                    <a:gd name="connsiteX4" fmla="*/ 2689806 w 3928531"/>
                    <a:gd name="connsiteY4" fmla="*/ 754345 h 3928532"/>
                    <a:gd name="connsiteX5" fmla="*/ 2501155 w 3928531"/>
                    <a:gd name="connsiteY5" fmla="*/ 270933 h 3928532"/>
                    <a:gd name="connsiteX6" fmla="*/ 270933 w 3928531"/>
                    <a:gd name="connsiteY6" fmla="*/ 270933 h 3928532"/>
                    <a:gd name="connsiteX7" fmla="*/ 270933 w 3928531"/>
                    <a:gd name="connsiteY7" fmla="*/ 270935 h 3928532"/>
                    <a:gd name="connsiteX0" fmla="*/ 0 w 3657598"/>
                    <a:gd name="connsiteY0" fmla="*/ 270934 h 3928533"/>
                    <a:gd name="connsiteX1" fmla="*/ 3657598 w 3657598"/>
                    <a:gd name="connsiteY1" fmla="*/ 270933 h 3928533"/>
                    <a:gd name="connsiteX2" fmla="*/ 3657598 w 3657598"/>
                    <a:gd name="connsiteY2" fmla="*/ 3928533 h 3928533"/>
                    <a:gd name="connsiteX3" fmla="*/ 3174187 w 3657598"/>
                    <a:gd name="connsiteY3" fmla="*/ 2689809 h 3928533"/>
                    <a:gd name="connsiteX4" fmla="*/ 2418873 w 3657598"/>
                    <a:gd name="connsiteY4" fmla="*/ 754346 h 3928533"/>
                    <a:gd name="connsiteX5" fmla="*/ 2230222 w 3657598"/>
                    <a:gd name="connsiteY5" fmla="*/ 270934 h 3928533"/>
                    <a:gd name="connsiteX6" fmla="*/ 0 w 3657598"/>
                    <a:gd name="connsiteY6" fmla="*/ 270934 h 3928533"/>
                    <a:gd name="connsiteX0" fmla="*/ 0 w 1427376"/>
                    <a:gd name="connsiteY0" fmla="*/ 1 h 3657600"/>
                    <a:gd name="connsiteX1" fmla="*/ 1427376 w 1427376"/>
                    <a:gd name="connsiteY1" fmla="*/ 0 h 3657600"/>
                    <a:gd name="connsiteX2" fmla="*/ 1427376 w 1427376"/>
                    <a:gd name="connsiteY2" fmla="*/ 3657600 h 3657600"/>
                    <a:gd name="connsiteX3" fmla="*/ 943965 w 1427376"/>
                    <a:gd name="connsiteY3" fmla="*/ 2418876 h 3657600"/>
                    <a:gd name="connsiteX4" fmla="*/ 188651 w 1427376"/>
                    <a:gd name="connsiteY4" fmla="*/ 483413 h 3657600"/>
                    <a:gd name="connsiteX5" fmla="*/ 0 w 1427376"/>
                    <a:gd name="connsiteY5" fmla="*/ 1 h 3657600"/>
                    <a:gd name="connsiteX0" fmla="*/ 0 w 1280127"/>
                    <a:gd name="connsiteY0" fmla="*/ 101235 h 3657600"/>
                    <a:gd name="connsiteX1" fmla="*/ 1280127 w 1280127"/>
                    <a:gd name="connsiteY1" fmla="*/ 0 h 3657600"/>
                    <a:gd name="connsiteX2" fmla="*/ 1280127 w 1280127"/>
                    <a:gd name="connsiteY2" fmla="*/ 3657600 h 3657600"/>
                    <a:gd name="connsiteX3" fmla="*/ 796716 w 1280127"/>
                    <a:gd name="connsiteY3" fmla="*/ 2418876 h 3657600"/>
                    <a:gd name="connsiteX4" fmla="*/ 41402 w 1280127"/>
                    <a:gd name="connsiteY4" fmla="*/ 483413 h 3657600"/>
                    <a:gd name="connsiteX5" fmla="*/ 0 w 1280127"/>
                    <a:gd name="connsiteY5" fmla="*/ 101235 h 3657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0127" h="3657600">
                      <a:moveTo>
                        <a:pt x="0" y="101235"/>
                      </a:moveTo>
                      <a:lnTo>
                        <a:pt x="1280127" y="0"/>
                      </a:lnTo>
                      <a:lnTo>
                        <a:pt x="1280127" y="3657600"/>
                      </a:lnTo>
                      <a:lnTo>
                        <a:pt x="796716" y="2418876"/>
                      </a:lnTo>
                      <a:lnTo>
                        <a:pt x="41402" y="483413"/>
                      </a:lnTo>
                      <a:lnTo>
                        <a:pt x="0" y="101235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9E324DA8-54A0-40C0-9198-DB6F42960A3E}"/>
                    </a:ext>
                  </a:extLst>
                </p:cNvPr>
                <p:cNvSpPr/>
                <p:nvPr/>
              </p:nvSpPr>
              <p:spPr>
                <a:xfrm rot="5400000">
                  <a:off x="3591205" y="1172668"/>
                  <a:ext cx="483411" cy="1427376"/>
                </a:xfrm>
                <a:custGeom>
                  <a:avLst/>
                  <a:gdLst>
                    <a:gd name="connsiteX0" fmla="*/ 0 w 483411"/>
                    <a:gd name="connsiteY0" fmla="*/ 1427376 h 1427376"/>
                    <a:gd name="connsiteX1" fmla="*/ 0 w 483411"/>
                    <a:gd name="connsiteY1" fmla="*/ 0 h 1427376"/>
                    <a:gd name="connsiteX2" fmla="*/ 483411 w 483411"/>
                    <a:gd name="connsiteY2" fmla="*/ 1238725 h 1427376"/>
                    <a:gd name="connsiteX0" fmla="*/ 0 w 483411"/>
                    <a:gd name="connsiteY0" fmla="*/ 1427376 h 1427376"/>
                    <a:gd name="connsiteX1" fmla="*/ 0 w 483411"/>
                    <a:gd name="connsiteY1" fmla="*/ 0 h 1427376"/>
                    <a:gd name="connsiteX2" fmla="*/ 483411 w 483411"/>
                    <a:gd name="connsiteY2" fmla="*/ 1238725 h 1427376"/>
                    <a:gd name="connsiteX3" fmla="*/ 228600 w 483411"/>
                    <a:gd name="connsiteY3" fmla="*/ 1346199 h 1427376"/>
                    <a:gd name="connsiteX4" fmla="*/ 0 w 483411"/>
                    <a:gd name="connsiteY4" fmla="*/ 1427376 h 1427376"/>
                    <a:gd name="connsiteX0" fmla="*/ 0 w 483411"/>
                    <a:gd name="connsiteY0" fmla="*/ 1427376 h 1427376"/>
                    <a:gd name="connsiteX1" fmla="*/ 0 w 483411"/>
                    <a:gd name="connsiteY1" fmla="*/ 0 h 1427376"/>
                    <a:gd name="connsiteX2" fmla="*/ 483411 w 483411"/>
                    <a:gd name="connsiteY2" fmla="*/ 1238725 h 1427376"/>
                    <a:gd name="connsiteX3" fmla="*/ 247653 w 483411"/>
                    <a:gd name="connsiteY3" fmla="*/ 1390649 h 1427376"/>
                    <a:gd name="connsiteX4" fmla="*/ 0 w 483411"/>
                    <a:gd name="connsiteY4" fmla="*/ 1427376 h 1427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3411" h="1427376">
                      <a:moveTo>
                        <a:pt x="0" y="1427376"/>
                      </a:moveTo>
                      <a:lnTo>
                        <a:pt x="0" y="0"/>
                      </a:lnTo>
                      <a:lnTo>
                        <a:pt x="483411" y="1238725"/>
                      </a:lnTo>
                      <a:lnTo>
                        <a:pt x="247653" y="1390649"/>
                      </a:lnTo>
                      <a:lnTo>
                        <a:pt x="0" y="142737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7AA3285E-97EC-4903-9AE2-5E78563C540C}"/>
                    </a:ext>
                  </a:extLst>
                </p:cNvPr>
                <p:cNvSpPr/>
                <p:nvPr/>
              </p:nvSpPr>
              <p:spPr>
                <a:xfrm>
                  <a:off x="889002" y="1644651"/>
                  <a:ext cx="483411" cy="1427375"/>
                </a:xfrm>
                <a:custGeom>
                  <a:avLst/>
                  <a:gdLst>
                    <a:gd name="connsiteX0" fmla="*/ 0 w 483411"/>
                    <a:gd name="connsiteY0" fmla="*/ 0 h 1427375"/>
                    <a:gd name="connsiteX1" fmla="*/ 483411 w 483411"/>
                    <a:gd name="connsiteY1" fmla="*/ 1238724 h 1427375"/>
                    <a:gd name="connsiteX2" fmla="*/ 0 w 483411"/>
                    <a:gd name="connsiteY2" fmla="*/ 1427375 h 1427375"/>
                    <a:gd name="connsiteX0" fmla="*/ 0 w 483411"/>
                    <a:gd name="connsiteY0" fmla="*/ 0 h 1427375"/>
                    <a:gd name="connsiteX1" fmla="*/ 483411 w 483411"/>
                    <a:gd name="connsiteY1" fmla="*/ 1238724 h 1427375"/>
                    <a:gd name="connsiteX2" fmla="*/ 241298 w 483411"/>
                    <a:gd name="connsiteY2" fmla="*/ 1333499 h 1427375"/>
                    <a:gd name="connsiteX3" fmla="*/ 0 w 483411"/>
                    <a:gd name="connsiteY3" fmla="*/ 1427375 h 1427375"/>
                    <a:gd name="connsiteX4" fmla="*/ 0 w 483411"/>
                    <a:gd name="connsiteY4" fmla="*/ 0 h 1427375"/>
                    <a:gd name="connsiteX0" fmla="*/ 0 w 483411"/>
                    <a:gd name="connsiteY0" fmla="*/ 0 h 1427375"/>
                    <a:gd name="connsiteX1" fmla="*/ 483411 w 483411"/>
                    <a:gd name="connsiteY1" fmla="*/ 1238724 h 1427375"/>
                    <a:gd name="connsiteX2" fmla="*/ 279398 w 483411"/>
                    <a:gd name="connsiteY2" fmla="*/ 1384299 h 1427375"/>
                    <a:gd name="connsiteX3" fmla="*/ 0 w 483411"/>
                    <a:gd name="connsiteY3" fmla="*/ 1427375 h 1427375"/>
                    <a:gd name="connsiteX4" fmla="*/ 0 w 483411"/>
                    <a:gd name="connsiteY4" fmla="*/ 0 h 1427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83411" h="1427375">
                      <a:moveTo>
                        <a:pt x="0" y="0"/>
                      </a:moveTo>
                      <a:lnTo>
                        <a:pt x="483411" y="1238724"/>
                      </a:lnTo>
                      <a:lnTo>
                        <a:pt x="279398" y="1384299"/>
                      </a:lnTo>
                      <a:lnTo>
                        <a:pt x="0" y="142737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27" name="Graphic 24" descr="Brainstorm">
              <a:extLst>
                <a:ext uri="{FF2B5EF4-FFF2-40B4-BE49-F238E27FC236}">
                  <a16:creationId xmlns:a16="http://schemas.microsoft.com/office/drawing/2014/main" id="{43031B0C-BFF9-46A9-A301-136527D8FF6F}"/>
                </a:ext>
              </a:extLst>
            </p:cNvPr>
            <p:cNvGrpSpPr/>
            <p:nvPr/>
          </p:nvGrpSpPr>
          <p:grpSpPr>
            <a:xfrm>
              <a:off x="2627392" y="2959726"/>
              <a:ext cx="732159" cy="732158"/>
              <a:chOff x="4161459" y="2825944"/>
              <a:chExt cx="751488" cy="75148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6DA0E797-AAFC-43CD-B306-E9E62F1A2EB1}"/>
                  </a:ext>
                </a:extLst>
              </p:cNvPr>
              <p:cNvSpPr/>
              <p:nvPr/>
            </p:nvSpPr>
            <p:spPr>
              <a:xfrm>
                <a:off x="4419289" y="2989947"/>
                <a:ext cx="153945" cy="161647"/>
              </a:xfrm>
              <a:custGeom>
                <a:avLst/>
                <a:gdLst>
                  <a:gd name="connsiteX0" fmla="*/ 76988 w 153945"/>
                  <a:gd name="connsiteY0" fmla="*/ 0 h 161647"/>
                  <a:gd name="connsiteX1" fmla="*/ 76988 w 153945"/>
                  <a:gd name="connsiteY1" fmla="*/ 0 h 161647"/>
                  <a:gd name="connsiteX2" fmla="*/ 0 w 153945"/>
                  <a:gd name="connsiteY2" fmla="*/ 76025 h 161647"/>
                  <a:gd name="connsiteX3" fmla="*/ 0 w 153945"/>
                  <a:gd name="connsiteY3" fmla="*/ 78914 h 161647"/>
                  <a:gd name="connsiteX4" fmla="*/ 5480 w 153945"/>
                  <a:gd name="connsiteY4" fmla="*/ 105866 h 161647"/>
                  <a:gd name="connsiteX5" fmla="*/ 18490 w 153945"/>
                  <a:gd name="connsiteY5" fmla="*/ 127001 h 161647"/>
                  <a:gd name="connsiteX6" fmla="*/ 41011 w 153945"/>
                  <a:gd name="connsiteY6" fmla="*/ 161648 h 161647"/>
                  <a:gd name="connsiteX7" fmla="*/ 112927 w 153945"/>
                  <a:gd name="connsiteY7" fmla="*/ 161648 h 161647"/>
                  <a:gd name="connsiteX8" fmla="*/ 135448 w 153945"/>
                  <a:gd name="connsiteY8" fmla="*/ 127001 h 161647"/>
                  <a:gd name="connsiteX9" fmla="*/ 148466 w 153945"/>
                  <a:gd name="connsiteY9" fmla="*/ 105866 h 161647"/>
                  <a:gd name="connsiteX10" fmla="*/ 153945 w 153945"/>
                  <a:gd name="connsiteY10" fmla="*/ 78914 h 161647"/>
                  <a:gd name="connsiteX11" fmla="*/ 153945 w 153945"/>
                  <a:gd name="connsiteY11" fmla="*/ 76025 h 161647"/>
                  <a:gd name="connsiteX12" fmla="*/ 76988 w 153945"/>
                  <a:gd name="connsiteY12" fmla="*/ 0 h 161647"/>
                  <a:gd name="connsiteX13" fmla="*/ 80613 w 153945"/>
                  <a:gd name="connsiteY13" fmla="*/ 137827 h 161647"/>
                  <a:gd name="connsiteX14" fmla="*/ 80613 w 153945"/>
                  <a:gd name="connsiteY14" fmla="*/ 91885 h 161647"/>
                  <a:gd name="connsiteX15" fmla="*/ 39203 w 153945"/>
                  <a:gd name="connsiteY15" fmla="*/ 101278 h 161647"/>
                  <a:gd name="connsiteX16" fmla="*/ 80613 w 153945"/>
                  <a:gd name="connsiteY16" fmla="*/ 20447 h 161647"/>
                  <a:gd name="connsiteX17" fmla="*/ 80613 w 153945"/>
                  <a:gd name="connsiteY17" fmla="*/ 67250 h 161647"/>
                  <a:gd name="connsiteX18" fmla="*/ 123620 w 153945"/>
                  <a:gd name="connsiteY18" fmla="*/ 58741 h 161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53945" h="161647">
                    <a:moveTo>
                      <a:pt x="76988" y="0"/>
                    </a:moveTo>
                    <a:lnTo>
                      <a:pt x="76988" y="0"/>
                    </a:lnTo>
                    <a:cubicBezTo>
                      <a:pt x="34944" y="243"/>
                      <a:pt x="773" y="33988"/>
                      <a:pt x="0" y="76025"/>
                    </a:cubicBezTo>
                    <a:lnTo>
                      <a:pt x="0" y="78914"/>
                    </a:lnTo>
                    <a:cubicBezTo>
                      <a:pt x="335" y="88138"/>
                      <a:pt x="2186" y="97243"/>
                      <a:pt x="5480" y="105866"/>
                    </a:cubicBezTo>
                    <a:cubicBezTo>
                      <a:pt x="8534" y="113624"/>
                      <a:pt x="12939" y="120779"/>
                      <a:pt x="18490" y="127001"/>
                    </a:cubicBezTo>
                    <a:cubicBezTo>
                      <a:pt x="27313" y="137639"/>
                      <a:pt x="34870" y="149266"/>
                      <a:pt x="41011" y="161648"/>
                    </a:cubicBezTo>
                    <a:lnTo>
                      <a:pt x="112927" y="161648"/>
                    </a:lnTo>
                    <a:cubicBezTo>
                      <a:pt x="119071" y="149268"/>
                      <a:pt x="126628" y="137642"/>
                      <a:pt x="135448" y="127001"/>
                    </a:cubicBezTo>
                    <a:cubicBezTo>
                      <a:pt x="141001" y="120779"/>
                      <a:pt x="145408" y="113624"/>
                      <a:pt x="148466" y="105866"/>
                    </a:cubicBezTo>
                    <a:cubicBezTo>
                      <a:pt x="151755" y="97242"/>
                      <a:pt x="153607" y="88138"/>
                      <a:pt x="153945" y="78914"/>
                    </a:cubicBezTo>
                    <a:lnTo>
                      <a:pt x="153945" y="76025"/>
                    </a:lnTo>
                    <a:cubicBezTo>
                      <a:pt x="153149" y="34010"/>
                      <a:pt x="119011" y="285"/>
                      <a:pt x="76988" y="0"/>
                    </a:cubicBezTo>
                    <a:close/>
                    <a:moveTo>
                      <a:pt x="80613" y="137827"/>
                    </a:moveTo>
                    <a:lnTo>
                      <a:pt x="80613" y="91885"/>
                    </a:lnTo>
                    <a:lnTo>
                      <a:pt x="39203" y="101278"/>
                    </a:lnTo>
                    <a:lnTo>
                      <a:pt x="80613" y="20447"/>
                    </a:lnTo>
                    <a:lnTo>
                      <a:pt x="80613" y="67250"/>
                    </a:lnTo>
                    <a:lnTo>
                      <a:pt x="123620" y="58741"/>
                    </a:ln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B1FA447-8063-4BE7-90E6-9A01E0B65BE8}"/>
                  </a:ext>
                </a:extLst>
              </p:cNvPr>
              <p:cNvSpPr/>
              <p:nvPr/>
            </p:nvSpPr>
            <p:spPr>
              <a:xfrm>
                <a:off x="4270933" y="2870039"/>
                <a:ext cx="532538" cy="631459"/>
              </a:xfrm>
              <a:custGeom>
                <a:avLst/>
                <a:gdLst>
                  <a:gd name="connsiteX0" fmla="*/ 524633 w 532538"/>
                  <a:gd name="connsiteY0" fmla="*/ 341824 h 631459"/>
                  <a:gd name="connsiteX1" fmla="*/ 470620 w 532538"/>
                  <a:gd name="connsiteY1" fmla="*/ 247888 h 631459"/>
                  <a:gd name="connsiteX2" fmla="*/ 470620 w 532538"/>
                  <a:gd name="connsiteY2" fmla="*/ 243974 h 631459"/>
                  <a:gd name="connsiteX3" fmla="*/ 243972 w 532538"/>
                  <a:gd name="connsiteY3" fmla="*/ 160 h 631459"/>
                  <a:gd name="connsiteX4" fmla="*/ 157 w 532538"/>
                  <a:gd name="connsiteY4" fmla="*/ 226806 h 631459"/>
                  <a:gd name="connsiteX5" fmla="*/ 157 w 532538"/>
                  <a:gd name="connsiteY5" fmla="*/ 243974 h 631459"/>
                  <a:gd name="connsiteX6" fmla="*/ 92527 w 532538"/>
                  <a:gd name="connsiteY6" fmla="*/ 433411 h 631459"/>
                  <a:gd name="connsiteX7" fmla="*/ 92527 w 532538"/>
                  <a:gd name="connsiteY7" fmla="*/ 631459 h 631459"/>
                  <a:gd name="connsiteX8" fmla="*/ 339892 w 532538"/>
                  <a:gd name="connsiteY8" fmla="*/ 631459 h 631459"/>
                  <a:gd name="connsiteX9" fmla="*/ 339892 w 532538"/>
                  <a:gd name="connsiteY9" fmla="*/ 537523 h 631459"/>
                  <a:gd name="connsiteX10" fmla="*/ 378249 w 532538"/>
                  <a:gd name="connsiteY10" fmla="*/ 537523 h 631459"/>
                  <a:gd name="connsiteX11" fmla="*/ 470633 w 532538"/>
                  <a:gd name="connsiteY11" fmla="*/ 445166 h 631459"/>
                  <a:gd name="connsiteX12" fmla="*/ 470620 w 532538"/>
                  <a:gd name="connsiteY12" fmla="*/ 443588 h 631459"/>
                  <a:gd name="connsiteX13" fmla="*/ 470620 w 532538"/>
                  <a:gd name="connsiteY13" fmla="*/ 396620 h 631459"/>
                  <a:gd name="connsiteX14" fmla="*/ 505063 w 532538"/>
                  <a:gd name="connsiteY14" fmla="*/ 396620 h 631459"/>
                  <a:gd name="connsiteX15" fmla="*/ 524633 w 532538"/>
                  <a:gd name="connsiteY15" fmla="*/ 341824 h 631459"/>
                  <a:gd name="connsiteX16" fmla="*/ 225345 w 532538"/>
                  <a:gd name="connsiteY16" fmla="*/ 382983 h 631459"/>
                  <a:gd name="connsiteX17" fmla="*/ 200295 w 532538"/>
                  <a:gd name="connsiteY17" fmla="*/ 359852 h 631459"/>
                  <a:gd name="connsiteX18" fmla="*/ 250340 w 532538"/>
                  <a:gd name="connsiteY18" fmla="*/ 359852 h 631459"/>
                  <a:gd name="connsiteX19" fmla="*/ 225345 w 532538"/>
                  <a:gd name="connsiteY19" fmla="*/ 382983 h 631459"/>
                  <a:gd name="connsiteX20" fmla="*/ 259835 w 532538"/>
                  <a:gd name="connsiteY20" fmla="*/ 343843 h 631459"/>
                  <a:gd name="connsiteX21" fmla="*/ 190855 w 532538"/>
                  <a:gd name="connsiteY21" fmla="*/ 343843 h 631459"/>
                  <a:gd name="connsiteX22" fmla="*/ 179605 w 532538"/>
                  <a:gd name="connsiteY22" fmla="*/ 331993 h 631459"/>
                  <a:gd name="connsiteX23" fmla="*/ 190855 w 532538"/>
                  <a:gd name="connsiteY23" fmla="*/ 320743 h 631459"/>
                  <a:gd name="connsiteX24" fmla="*/ 259835 w 532538"/>
                  <a:gd name="connsiteY24" fmla="*/ 320743 h 631459"/>
                  <a:gd name="connsiteX25" fmla="*/ 271085 w 532538"/>
                  <a:gd name="connsiteY25" fmla="*/ 332594 h 631459"/>
                  <a:gd name="connsiteX26" fmla="*/ 259835 w 532538"/>
                  <a:gd name="connsiteY26" fmla="*/ 343843 h 631459"/>
                  <a:gd name="connsiteX27" fmla="*/ 325434 w 532538"/>
                  <a:gd name="connsiteY27" fmla="*/ 199229 h 631459"/>
                  <a:gd name="connsiteX28" fmla="*/ 318467 w 532538"/>
                  <a:gd name="connsiteY28" fmla="*/ 233876 h 631459"/>
                  <a:gd name="connsiteX29" fmla="*/ 301065 w 532538"/>
                  <a:gd name="connsiteY29" fmla="*/ 262370 h 631459"/>
                  <a:gd name="connsiteX30" fmla="*/ 277628 w 532538"/>
                  <a:gd name="connsiteY30" fmla="*/ 300437 h 631459"/>
                  <a:gd name="connsiteX31" fmla="*/ 270732 w 532538"/>
                  <a:gd name="connsiteY31" fmla="*/ 304711 h 631459"/>
                  <a:gd name="connsiteX32" fmla="*/ 179927 w 532538"/>
                  <a:gd name="connsiteY32" fmla="*/ 304711 h 631459"/>
                  <a:gd name="connsiteX33" fmla="*/ 173038 w 532538"/>
                  <a:gd name="connsiteY33" fmla="*/ 300437 h 631459"/>
                  <a:gd name="connsiteX34" fmla="*/ 149554 w 532538"/>
                  <a:gd name="connsiteY34" fmla="*/ 262370 h 631459"/>
                  <a:gd name="connsiteX35" fmla="*/ 132153 w 532538"/>
                  <a:gd name="connsiteY35" fmla="*/ 233876 h 631459"/>
                  <a:gd name="connsiteX36" fmla="*/ 125186 w 532538"/>
                  <a:gd name="connsiteY36" fmla="*/ 199229 h 631459"/>
                  <a:gd name="connsiteX37" fmla="*/ 125186 w 532538"/>
                  <a:gd name="connsiteY37" fmla="*/ 195769 h 631459"/>
                  <a:gd name="connsiteX38" fmla="*/ 225337 w 532538"/>
                  <a:gd name="connsiteY38" fmla="*/ 96808 h 631459"/>
                  <a:gd name="connsiteX39" fmla="*/ 225337 w 532538"/>
                  <a:gd name="connsiteY39" fmla="*/ 96808 h 631459"/>
                  <a:gd name="connsiteX40" fmla="*/ 325434 w 532538"/>
                  <a:gd name="connsiteY40" fmla="*/ 195746 h 631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32538" h="631459">
                    <a:moveTo>
                      <a:pt x="524633" y="341824"/>
                    </a:moveTo>
                    <a:lnTo>
                      <a:pt x="470620" y="247888"/>
                    </a:lnTo>
                    <a:lnTo>
                      <a:pt x="470620" y="243974"/>
                    </a:lnTo>
                    <a:cubicBezTo>
                      <a:pt x="475360" y="114059"/>
                      <a:pt x="373887" y="4900"/>
                      <a:pt x="243972" y="160"/>
                    </a:cubicBezTo>
                    <a:cubicBezTo>
                      <a:pt x="114057" y="-4581"/>
                      <a:pt x="4897" y="96893"/>
                      <a:pt x="157" y="226806"/>
                    </a:cubicBezTo>
                    <a:cubicBezTo>
                      <a:pt x="-52" y="232527"/>
                      <a:pt x="-52" y="238253"/>
                      <a:pt x="157" y="243974"/>
                    </a:cubicBezTo>
                    <a:cubicBezTo>
                      <a:pt x="-147" y="318039"/>
                      <a:pt x="33985" y="388039"/>
                      <a:pt x="92527" y="433411"/>
                    </a:cubicBezTo>
                    <a:lnTo>
                      <a:pt x="92527" y="631459"/>
                    </a:lnTo>
                    <a:lnTo>
                      <a:pt x="339892" y="631459"/>
                    </a:lnTo>
                    <a:lnTo>
                      <a:pt x="339892" y="537523"/>
                    </a:lnTo>
                    <a:lnTo>
                      <a:pt x="378249" y="537523"/>
                    </a:lnTo>
                    <a:cubicBezTo>
                      <a:pt x="429264" y="537530"/>
                      <a:pt x="470626" y="496181"/>
                      <a:pt x="470633" y="445166"/>
                    </a:cubicBezTo>
                    <a:cubicBezTo>
                      <a:pt x="470633" y="444640"/>
                      <a:pt x="470628" y="444114"/>
                      <a:pt x="470620" y="443588"/>
                    </a:cubicBezTo>
                    <a:lnTo>
                      <a:pt x="470620" y="396620"/>
                    </a:lnTo>
                    <a:lnTo>
                      <a:pt x="505063" y="396620"/>
                    </a:lnTo>
                    <a:cubicBezTo>
                      <a:pt x="525416" y="394271"/>
                      <a:pt x="543420" y="370787"/>
                      <a:pt x="524633" y="341824"/>
                    </a:cubicBezTo>
                    <a:close/>
                    <a:moveTo>
                      <a:pt x="225345" y="382983"/>
                    </a:moveTo>
                    <a:cubicBezTo>
                      <a:pt x="212234" y="382999"/>
                      <a:pt x="201321" y="372921"/>
                      <a:pt x="200295" y="359852"/>
                    </a:cubicBezTo>
                    <a:lnTo>
                      <a:pt x="250340" y="359852"/>
                    </a:lnTo>
                    <a:cubicBezTo>
                      <a:pt x="249315" y="372900"/>
                      <a:pt x="238434" y="382971"/>
                      <a:pt x="225345" y="382983"/>
                    </a:cubicBezTo>
                    <a:close/>
                    <a:moveTo>
                      <a:pt x="259835" y="343843"/>
                    </a:moveTo>
                    <a:lnTo>
                      <a:pt x="190855" y="343843"/>
                    </a:lnTo>
                    <a:cubicBezTo>
                      <a:pt x="184476" y="343677"/>
                      <a:pt x="179439" y="338372"/>
                      <a:pt x="179605" y="331993"/>
                    </a:cubicBezTo>
                    <a:cubicBezTo>
                      <a:pt x="179766" y="325847"/>
                      <a:pt x="184709" y="320903"/>
                      <a:pt x="190855" y="320743"/>
                    </a:cubicBezTo>
                    <a:lnTo>
                      <a:pt x="259835" y="320743"/>
                    </a:lnTo>
                    <a:cubicBezTo>
                      <a:pt x="266214" y="320909"/>
                      <a:pt x="271251" y="326215"/>
                      <a:pt x="271085" y="332594"/>
                    </a:cubicBezTo>
                    <a:cubicBezTo>
                      <a:pt x="270924" y="338740"/>
                      <a:pt x="265981" y="343684"/>
                      <a:pt x="259835" y="343843"/>
                    </a:cubicBezTo>
                    <a:close/>
                    <a:moveTo>
                      <a:pt x="325434" y="199229"/>
                    </a:moveTo>
                    <a:cubicBezTo>
                      <a:pt x="325066" y="211086"/>
                      <a:pt x="322710" y="222798"/>
                      <a:pt x="318467" y="233876"/>
                    </a:cubicBezTo>
                    <a:cubicBezTo>
                      <a:pt x="314409" y="244334"/>
                      <a:pt x="308517" y="253984"/>
                      <a:pt x="301065" y="262370"/>
                    </a:cubicBezTo>
                    <a:cubicBezTo>
                      <a:pt x="291798" y="274103"/>
                      <a:pt x="283932" y="286879"/>
                      <a:pt x="277628" y="300437"/>
                    </a:cubicBezTo>
                    <a:cubicBezTo>
                      <a:pt x="276325" y="303054"/>
                      <a:pt x="273655" y="304709"/>
                      <a:pt x="270732" y="304711"/>
                    </a:cubicBezTo>
                    <a:lnTo>
                      <a:pt x="179927" y="304711"/>
                    </a:lnTo>
                    <a:cubicBezTo>
                      <a:pt x="177005" y="304710"/>
                      <a:pt x="174337" y="303054"/>
                      <a:pt x="173038" y="300437"/>
                    </a:cubicBezTo>
                    <a:cubicBezTo>
                      <a:pt x="166719" y="286877"/>
                      <a:pt x="158837" y="274102"/>
                      <a:pt x="149554" y="262370"/>
                    </a:cubicBezTo>
                    <a:cubicBezTo>
                      <a:pt x="142103" y="253984"/>
                      <a:pt x="136210" y="244334"/>
                      <a:pt x="132153" y="233876"/>
                    </a:cubicBezTo>
                    <a:cubicBezTo>
                      <a:pt x="127916" y="222796"/>
                      <a:pt x="125561" y="211086"/>
                      <a:pt x="125186" y="199229"/>
                    </a:cubicBezTo>
                    <a:lnTo>
                      <a:pt x="125186" y="195769"/>
                    </a:lnTo>
                    <a:cubicBezTo>
                      <a:pt x="126175" y="141067"/>
                      <a:pt x="170626" y="97143"/>
                      <a:pt x="225337" y="96808"/>
                    </a:cubicBezTo>
                    <a:lnTo>
                      <a:pt x="225337" y="96808"/>
                    </a:lnTo>
                    <a:cubicBezTo>
                      <a:pt x="280020" y="97168"/>
                      <a:pt x="324436" y="141071"/>
                      <a:pt x="325434" y="195746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0" name="Graphic 26" descr="Database">
              <a:extLst>
                <a:ext uri="{FF2B5EF4-FFF2-40B4-BE49-F238E27FC236}">
                  <a16:creationId xmlns:a16="http://schemas.microsoft.com/office/drawing/2014/main" id="{C6DD8213-2C08-4695-9E46-F9C514E69B28}"/>
                </a:ext>
              </a:extLst>
            </p:cNvPr>
            <p:cNvGrpSpPr/>
            <p:nvPr/>
          </p:nvGrpSpPr>
          <p:grpSpPr>
            <a:xfrm>
              <a:off x="4567453" y="1664613"/>
              <a:ext cx="427093" cy="579625"/>
              <a:chOff x="6066913" y="1496640"/>
              <a:chExt cx="438368" cy="594926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138F1011-3DB5-4DB6-AB68-8D245E01761A}"/>
                  </a:ext>
                </a:extLst>
              </p:cNvPr>
              <p:cNvSpPr/>
              <p:nvPr/>
            </p:nvSpPr>
            <p:spPr>
              <a:xfrm>
                <a:off x="6066913" y="1496640"/>
                <a:ext cx="438368" cy="125247"/>
              </a:xfrm>
              <a:custGeom>
                <a:avLst/>
                <a:gdLst>
                  <a:gd name="connsiteX0" fmla="*/ 438368 w 438368"/>
                  <a:gd name="connsiteY0" fmla="*/ 62624 h 125247"/>
                  <a:gd name="connsiteX1" fmla="*/ 219184 w 438368"/>
                  <a:gd name="connsiteY1" fmla="*/ 125248 h 125247"/>
                  <a:gd name="connsiteX2" fmla="*/ 0 w 438368"/>
                  <a:gd name="connsiteY2" fmla="*/ 62624 h 125247"/>
                  <a:gd name="connsiteX3" fmla="*/ 219184 w 438368"/>
                  <a:gd name="connsiteY3" fmla="*/ 0 h 125247"/>
                  <a:gd name="connsiteX4" fmla="*/ 438368 w 438368"/>
                  <a:gd name="connsiteY4" fmla="*/ 62624 h 125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8368" h="125247">
                    <a:moveTo>
                      <a:pt x="438368" y="62624"/>
                    </a:moveTo>
                    <a:cubicBezTo>
                      <a:pt x="438368" y="97210"/>
                      <a:pt x="340236" y="125248"/>
                      <a:pt x="219184" y="125248"/>
                    </a:cubicBezTo>
                    <a:cubicBezTo>
                      <a:pt x="98132" y="125248"/>
                      <a:pt x="0" y="97210"/>
                      <a:pt x="0" y="62624"/>
                    </a:cubicBezTo>
                    <a:cubicBezTo>
                      <a:pt x="0" y="28038"/>
                      <a:pt x="98132" y="0"/>
                      <a:pt x="219184" y="0"/>
                    </a:cubicBezTo>
                    <a:cubicBezTo>
                      <a:pt x="340236" y="0"/>
                      <a:pt x="438368" y="28038"/>
                      <a:pt x="438368" y="62624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C063BD62-1B5F-41F2-9B6D-957C888E0659}"/>
                  </a:ext>
                </a:extLst>
              </p:cNvPr>
              <p:cNvSpPr/>
              <p:nvPr/>
            </p:nvSpPr>
            <p:spPr>
              <a:xfrm>
                <a:off x="6066913" y="1590576"/>
                <a:ext cx="438368" cy="187871"/>
              </a:xfrm>
              <a:custGeom>
                <a:avLst/>
                <a:gdLst>
                  <a:gd name="connsiteX0" fmla="*/ 375744 w 438368"/>
                  <a:gd name="connsiteY0" fmla="*/ 125248 h 187871"/>
                  <a:gd name="connsiteX1" fmla="*/ 360088 w 438368"/>
                  <a:gd name="connsiteY1" fmla="*/ 109592 h 187871"/>
                  <a:gd name="connsiteX2" fmla="*/ 375744 w 438368"/>
                  <a:gd name="connsiteY2" fmla="*/ 93936 h 187871"/>
                  <a:gd name="connsiteX3" fmla="*/ 391400 w 438368"/>
                  <a:gd name="connsiteY3" fmla="*/ 109592 h 187871"/>
                  <a:gd name="connsiteX4" fmla="*/ 375744 w 438368"/>
                  <a:gd name="connsiteY4" fmla="*/ 125248 h 187871"/>
                  <a:gd name="connsiteX5" fmla="*/ 219184 w 438368"/>
                  <a:gd name="connsiteY5" fmla="*/ 62624 h 187871"/>
                  <a:gd name="connsiteX6" fmla="*/ 0 w 438368"/>
                  <a:gd name="connsiteY6" fmla="*/ 0 h 187871"/>
                  <a:gd name="connsiteX7" fmla="*/ 0 w 438368"/>
                  <a:gd name="connsiteY7" fmla="*/ 125248 h 187871"/>
                  <a:gd name="connsiteX8" fmla="*/ 219184 w 438368"/>
                  <a:gd name="connsiteY8" fmla="*/ 187872 h 187871"/>
                  <a:gd name="connsiteX9" fmla="*/ 438368 w 438368"/>
                  <a:gd name="connsiteY9" fmla="*/ 125248 h 187871"/>
                  <a:gd name="connsiteX10" fmla="*/ 438368 w 438368"/>
                  <a:gd name="connsiteY10" fmla="*/ 0 h 187871"/>
                  <a:gd name="connsiteX11" fmla="*/ 219184 w 438368"/>
                  <a:gd name="connsiteY11" fmla="*/ 62624 h 187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8368" h="187871">
                    <a:moveTo>
                      <a:pt x="375744" y="125248"/>
                    </a:moveTo>
                    <a:cubicBezTo>
                      <a:pt x="366350" y="125248"/>
                      <a:pt x="360088" y="118985"/>
                      <a:pt x="360088" y="109592"/>
                    </a:cubicBezTo>
                    <a:cubicBezTo>
                      <a:pt x="360088" y="100198"/>
                      <a:pt x="366350" y="93936"/>
                      <a:pt x="375744" y="93936"/>
                    </a:cubicBezTo>
                    <a:cubicBezTo>
                      <a:pt x="385138" y="93936"/>
                      <a:pt x="391400" y="100198"/>
                      <a:pt x="391400" y="109592"/>
                    </a:cubicBezTo>
                    <a:cubicBezTo>
                      <a:pt x="391400" y="118985"/>
                      <a:pt x="385138" y="125248"/>
                      <a:pt x="375744" y="125248"/>
                    </a:cubicBezTo>
                    <a:close/>
                    <a:moveTo>
                      <a:pt x="219184" y="62624"/>
                    </a:moveTo>
                    <a:cubicBezTo>
                      <a:pt x="98633" y="62624"/>
                      <a:pt x="0" y="34443"/>
                      <a:pt x="0" y="0"/>
                    </a:cubicBezTo>
                    <a:lnTo>
                      <a:pt x="0" y="125248"/>
                    </a:lnTo>
                    <a:cubicBezTo>
                      <a:pt x="0" y="159691"/>
                      <a:pt x="98633" y="187872"/>
                      <a:pt x="219184" y="187872"/>
                    </a:cubicBezTo>
                    <a:cubicBezTo>
                      <a:pt x="339735" y="187872"/>
                      <a:pt x="438368" y="159691"/>
                      <a:pt x="438368" y="125248"/>
                    </a:cubicBezTo>
                    <a:lnTo>
                      <a:pt x="438368" y="0"/>
                    </a:lnTo>
                    <a:cubicBezTo>
                      <a:pt x="438368" y="34443"/>
                      <a:pt x="339735" y="62624"/>
                      <a:pt x="219184" y="62624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83F8B089-7C4A-4CE5-BAFA-E21B730A68D2}"/>
                  </a:ext>
                </a:extLst>
              </p:cNvPr>
              <p:cNvSpPr/>
              <p:nvPr/>
            </p:nvSpPr>
            <p:spPr>
              <a:xfrm>
                <a:off x="6066913" y="1747136"/>
                <a:ext cx="438368" cy="187871"/>
              </a:xfrm>
              <a:custGeom>
                <a:avLst/>
                <a:gdLst>
                  <a:gd name="connsiteX0" fmla="*/ 375744 w 438368"/>
                  <a:gd name="connsiteY0" fmla="*/ 125248 h 187871"/>
                  <a:gd name="connsiteX1" fmla="*/ 360088 w 438368"/>
                  <a:gd name="connsiteY1" fmla="*/ 109592 h 187871"/>
                  <a:gd name="connsiteX2" fmla="*/ 375744 w 438368"/>
                  <a:gd name="connsiteY2" fmla="*/ 93936 h 187871"/>
                  <a:gd name="connsiteX3" fmla="*/ 391400 w 438368"/>
                  <a:gd name="connsiteY3" fmla="*/ 109592 h 187871"/>
                  <a:gd name="connsiteX4" fmla="*/ 375744 w 438368"/>
                  <a:gd name="connsiteY4" fmla="*/ 125248 h 187871"/>
                  <a:gd name="connsiteX5" fmla="*/ 219184 w 438368"/>
                  <a:gd name="connsiteY5" fmla="*/ 62624 h 187871"/>
                  <a:gd name="connsiteX6" fmla="*/ 0 w 438368"/>
                  <a:gd name="connsiteY6" fmla="*/ 0 h 187871"/>
                  <a:gd name="connsiteX7" fmla="*/ 0 w 438368"/>
                  <a:gd name="connsiteY7" fmla="*/ 125248 h 187871"/>
                  <a:gd name="connsiteX8" fmla="*/ 219184 w 438368"/>
                  <a:gd name="connsiteY8" fmla="*/ 187872 h 187871"/>
                  <a:gd name="connsiteX9" fmla="*/ 438368 w 438368"/>
                  <a:gd name="connsiteY9" fmla="*/ 125248 h 187871"/>
                  <a:gd name="connsiteX10" fmla="*/ 438368 w 438368"/>
                  <a:gd name="connsiteY10" fmla="*/ 0 h 187871"/>
                  <a:gd name="connsiteX11" fmla="*/ 219184 w 438368"/>
                  <a:gd name="connsiteY11" fmla="*/ 62624 h 187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8368" h="187871">
                    <a:moveTo>
                      <a:pt x="375744" y="125248"/>
                    </a:moveTo>
                    <a:cubicBezTo>
                      <a:pt x="366350" y="125248"/>
                      <a:pt x="360088" y="118985"/>
                      <a:pt x="360088" y="109592"/>
                    </a:cubicBezTo>
                    <a:cubicBezTo>
                      <a:pt x="360088" y="100198"/>
                      <a:pt x="366350" y="93936"/>
                      <a:pt x="375744" y="93936"/>
                    </a:cubicBezTo>
                    <a:cubicBezTo>
                      <a:pt x="385138" y="93936"/>
                      <a:pt x="391400" y="100198"/>
                      <a:pt x="391400" y="109592"/>
                    </a:cubicBezTo>
                    <a:cubicBezTo>
                      <a:pt x="391400" y="118985"/>
                      <a:pt x="385138" y="125248"/>
                      <a:pt x="375744" y="125248"/>
                    </a:cubicBezTo>
                    <a:close/>
                    <a:moveTo>
                      <a:pt x="219184" y="62624"/>
                    </a:moveTo>
                    <a:cubicBezTo>
                      <a:pt x="98633" y="62624"/>
                      <a:pt x="0" y="34443"/>
                      <a:pt x="0" y="0"/>
                    </a:cubicBezTo>
                    <a:lnTo>
                      <a:pt x="0" y="125248"/>
                    </a:lnTo>
                    <a:cubicBezTo>
                      <a:pt x="0" y="159691"/>
                      <a:pt x="98633" y="187872"/>
                      <a:pt x="219184" y="187872"/>
                    </a:cubicBezTo>
                    <a:cubicBezTo>
                      <a:pt x="339735" y="187872"/>
                      <a:pt x="438368" y="159691"/>
                      <a:pt x="438368" y="125248"/>
                    </a:cubicBezTo>
                    <a:lnTo>
                      <a:pt x="438368" y="0"/>
                    </a:lnTo>
                    <a:cubicBezTo>
                      <a:pt x="438368" y="34443"/>
                      <a:pt x="339735" y="62624"/>
                      <a:pt x="219184" y="62624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A2E087C3-CD6C-4532-B9AB-B086868D48B6}"/>
                  </a:ext>
                </a:extLst>
              </p:cNvPr>
              <p:cNvSpPr/>
              <p:nvPr/>
            </p:nvSpPr>
            <p:spPr>
              <a:xfrm>
                <a:off x="6066913" y="1903695"/>
                <a:ext cx="438368" cy="187871"/>
              </a:xfrm>
              <a:custGeom>
                <a:avLst/>
                <a:gdLst>
                  <a:gd name="connsiteX0" fmla="*/ 375744 w 438368"/>
                  <a:gd name="connsiteY0" fmla="*/ 125248 h 187871"/>
                  <a:gd name="connsiteX1" fmla="*/ 360088 w 438368"/>
                  <a:gd name="connsiteY1" fmla="*/ 109592 h 187871"/>
                  <a:gd name="connsiteX2" fmla="*/ 375744 w 438368"/>
                  <a:gd name="connsiteY2" fmla="*/ 93936 h 187871"/>
                  <a:gd name="connsiteX3" fmla="*/ 391400 w 438368"/>
                  <a:gd name="connsiteY3" fmla="*/ 109592 h 187871"/>
                  <a:gd name="connsiteX4" fmla="*/ 375744 w 438368"/>
                  <a:gd name="connsiteY4" fmla="*/ 125248 h 187871"/>
                  <a:gd name="connsiteX5" fmla="*/ 219184 w 438368"/>
                  <a:gd name="connsiteY5" fmla="*/ 62624 h 187871"/>
                  <a:gd name="connsiteX6" fmla="*/ 0 w 438368"/>
                  <a:gd name="connsiteY6" fmla="*/ 0 h 187871"/>
                  <a:gd name="connsiteX7" fmla="*/ 0 w 438368"/>
                  <a:gd name="connsiteY7" fmla="*/ 125248 h 187871"/>
                  <a:gd name="connsiteX8" fmla="*/ 219184 w 438368"/>
                  <a:gd name="connsiteY8" fmla="*/ 187872 h 187871"/>
                  <a:gd name="connsiteX9" fmla="*/ 438368 w 438368"/>
                  <a:gd name="connsiteY9" fmla="*/ 125248 h 187871"/>
                  <a:gd name="connsiteX10" fmla="*/ 438368 w 438368"/>
                  <a:gd name="connsiteY10" fmla="*/ 0 h 187871"/>
                  <a:gd name="connsiteX11" fmla="*/ 219184 w 438368"/>
                  <a:gd name="connsiteY11" fmla="*/ 62624 h 187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38368" h="187871">
                    <a:moveTo>
                      <a:pt x="375744" y="125248"/>
                    </a:moveTo>
                    <a:cubicBezTo>
                      <a:pt x="366350" y="125248"/>
                      <a:pt x="360088" y="118985"/>
                      <a:pt x="360088" y="109592"/>
                    </a:cubicBezTo>
                    <a:cubicBezTo>
                      <a:pt x="360088" y="100198"/>
                      <a:pt x="366350" y="93936"/>
                      <a:pt x="375744" y="93936"/>
                    </a:cubicBezTo>
                    <a:cubicBezTo>
                      <a:pt x="385138" y="93936"/>
                      <a:pt x="391400" y="100198"/>
                      <a:pt x="391400" y="109592"/>
                    </a:cubicBezTo>
                    <a:cubicBezTo>
                      <a:pt x="391400" y="118985"/>
                      <a:pt x="385138" y="125248"/>
                      <a:pt x="375744" y="125248"/>
                    </a:cubicBezTo>
                    <a:close/>
                    <a:moveTo>
                      <a:pt x="219184" y="62624"/>
                    </a:moveTo>
                    <a:cubicBezTo>
                      <a:pt x="98633" y="62624"/>
                      <a:pt x="0" y="34443"/>
                      <a:pt x="0" y="0"/>
                    </a:cubicBezTo>
                    <a:lnTo>
                      <a:pt x="0" y="125248"/>
                    </a:lnTo>
                    <a:cubicBezTo>
                      <a:pt x="0" y="159691"/>
                      <a:pt x="98633" y="187872"/>
                      <a:pt x="219184" y="187872"/>
                    </a:cubicBezTo>
                    <a:cubicBezTo>
                      <a:pt x="339735" y="187872"/>
                      <a:pt x="438368" y="159691"/>
                      <a:pt x="438368" y="125248"/>
                    </a:cubicBezTo>
                    <a:lnTo>
                      <a:pt x="438368" y="0"/>
                    </a:lnTo>
                    <a:cubicBezTo>
                      <a:pt x="438368" y="34443"/>
                      <a:pt x="339735" y="62624"/>
                      <a:pt x="219184" y="62624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5" name="Graphic 25" descr="Bullseye">
              <a:extLst>
                <a:ext uri="{FF2B5EF4-FFF2-40B4-BE49-F238E27FC236}">
                  <a16:creationId xmlns:a16="http://schemas.microsoft.com/office/drawing/2014/main" id="{18FE2795-3F56-476A-90F9-69C08A77050E}"/>
                </a:ext>
              </a:extLst>
            </p:cNvPr>
            <p:cNvGrpSpPr/>
            <p:nvPr/>
          </p:nvGrpSpPr>
          <p:grpSpPr>
            <a:xfrm>
              <a:off x="5784450" y="3364044"/>
              <a:ext cx="732159" cy="732158"/>
              <a:chOff x="7316039" y="3240937"/>
              <a:chExt cx="751488" cy="75148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827CC023-D96D-43C2-A957-FEDDEA98A4E6}"/>
                  </a:ext>
                </a:extLst>
              </p:cNvPr>
              <p:cNvSpPr/>
              <p:nvPr/>
            </p:nvSpPr>
            <p:spPr>
              <a:xfrm>
                <a:off x="7600978" y="3307474"/>
                <a:ext cx="400010" cy="399226"/>
              </a:xfrm>
              <a:custGeom>
                <a:avLst/>
                <a:gdLst>
                  <a:gd name="connsiteX0" fmla="*/ 329559 w 400010"/>
                  <a:gd name="connsiteY0" fmla="*/ 70452 h 399226"/>
                  <a:gd name="connsiteX1" fmla="*/ 321731 w 400010"/>
                  <a:gd name="connsiteY1" fmla="*/ 0 h 399226"/>
                  <a:gd name="connsiteX2" fmla="*/ 235623 w 400010"/>
                  <a:gd name="connsiteY2" fmla="*/ 86108 h 399226"/>
                  <a:gd name="connsiteX3" fmla="*/ 240320 w 400010"/>
                  <a:gd name="connsiteY3" fmla="*/ 126813 h 399226"/>
                  <a:gd name="connsiteX4" fmla="*/ 115072 w 400010"/>
                  <a:gd name="connsiteY4" fmla="*/ 252061 h 399226"/>
                  <a:gd name="connsiteX5" fmla="*/ 78280 w 400010"/>
                  <a:gd name="connsiteY5" fmla="*/ 242667 h 399226"/>
                  <a:gd name="connsiteX6" fmla="*/ 0 w 400010"/>
                  <a:gd name="connsiteY6" fmla="*/ 320947 h 399226"/>
                  <a:gd name="connsiteX7" fmla="*/ 78280 w 400010"/>
                  <a:gd name="connsiteY7" fmla="*/ 399227 h 399226"/>
                  <a:gd name="connsiteX8" fmla="*/ 156560 w 400010"/>
                  <a:gd name="connsiteY8" fmla="*/ 320947 h 399226"/>
                  <a:gd name="connsiteX9" fmla="*/ 147949 w 400010"/>
                  <a:gd name="connsiteY9" fmla="*/ 284938 h 399226"/>
                  <a:gd name="connsiteX10" fmla="*/ 273197 w 400010"/>
                  <a:gd name="connsiteY10" fmla="*/ 159691 h 399226"/>
                  <a:gd name="connsiteX11" fmla="*/ 313903 w 400010"/>
                  <a:gd name="connsiteY11" fmla="*/ 164388 h 399226"/>
                  <a:gd name="connsiteX12" fmla="*/ 400011 w 400010"/>
                  <a:gd name="connsiteY12" fmla="*/ 78280 h 399226"/>
                  <a:gd name="connsiteX13" fmla="*/ 329559 w 400010"/>
                  <a:gd name="connsiteY13" fmla="*/ 70452 h 399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0010" h="399226">
                    <a:moveTo>
                      <a:pt x="329559" y="70452"/>
                    </a:moveTo>
                    <a:lnTo>
                      <a:pt x="321731" y="0"/>
                    </a:lnTo>
                    <a:lnTo>
                      <a:pt x="235623" y="86108"/>
                    </a:lnTo>
                    <a:lnTo>
                      <a:pt x="240320" y="126813"/>
                    </a:lnTo>
                    <a:lnTo>
                      <a:pt x="115072" y="252061"/>
                    </a:lnTo>
                    <a:cubicBezTo>
                      <a:pt x="104112" y="246581"/>
                      <a:pt x="91588" y="242667"/>
                      <a:pt x="78280" y="242667"/>
                    </a:cubicBezTo>
                    <a:cubicBezTo>
                      <a:pt x="35226" y="242667"/>
                      <a:pt x="0" y="277893"/>
                      <a:pt x="0" y="320947"/>
                    </a:cubicBezTo>
                    <a:cubicBezTo>
                      <a:pt x="0" y="364001"/>
                      <a:pt x="35226" y="399227"/>
                      <a:pt x="78280" y="399227"/>
                    </a:cubicBezTo>
                    <a:cubicBezTo>
                      <a:pt x="121334" y="399227"/>
                      <a:pt x="156560" y="364001"/>
                      <a:pt x="156560" y="320947"/>
                    </a:cubicBezTo>
                    <a:cubicBezTo>
                      <a:pt x="156560" y="307640"/>
                      <a:pt x="153429" y="295898"/>
                      <a:pt x="147949" y="284938"/>
                    </a:cubicBezTo>
                    <a:lnTo>
                      <a:pt x="273197" y="159691"/>
                    </a:lnTo>
                    <a:lnTo>
                      <a:pt x="313903" y="164388"/>
                    </a:lnTo>
                    <a:lnTo>
                      <a:pt x="400011" y="78280"/>
                    </a:lnTo>
                    <a:lnTo>
                      <a:pt x="329559" y="70452"/>
                    </a:ln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2EA91818-08DD-4D15-885D-B462E7E83C10}"/>
                  </a:ext>
                </a:extLst>
              </p:cNvPr>
              <p:cNvSpPr/>
              <p:nvPr/>
            </p:nvSpPr>
            <p:spPr>
              <a:xfrm>
                <a:off x="7382577" y="3330958"/>
                <a:ext cx="594928" cy="594926"/>
              </a:xfrm>
              <a:custGeom>
                <a:avLst/>
                <a:gdLst>
                  <a:gd name="connsiteX0" fmla="*/ 554222 w 594928"/>
                  <a:gd name="connsiteY0" fmla="*/ 162822 h 594926"/>
                  <a:gd name="connsiteX1" fmla="*/ 544046 w 594928"/>
                  <a:gd name="connsiteY1" fmla="*/ 173781 h 594926"/>
                  <a:gd name="connsiteX2" fmla="*/ 529173 w 594928"/>
                  <a:gd name="connsiteY2" fmla="*/ 172216 h 594926"/>
                  <a:gd name="connsiteX3" fmla="*/ 512734 w 594928"/>
                  <a:gd name="connsiteY3" fmla="*/ 169867 h 594926"/>
                  <a:gd name="connsiteX4" fmla="*/ 547960 w 594928"/>
                  <a:gd name="connsiteY4" fmla="*/ 297463 h 594926"/>
                  <a:gd name="connsiteX5" fmla="*/ 297464 w 594928"/>
                  <a:gd name="connsiteY5" fmla="*/ 547959 h 594926"/>
                  <a:gd name="connsiteX6" fmla="*/ 46968 w 594928"/>
                  <a:gd name="connsiteY6" fmla="*/ 297463 h 594926"/>
                  <a:gd name="connsiteX7" fmla="*/ 297464 w 594928"/>
                  <a:gd name="connsiteY7" fmla="*/ 46968 h 594926"/>
                  <a:gd name="connsiteX8" fmla="*/ 425060 w 594928"/>
                  <a:gd name="connsiteY8" fmla="*/ 82194 h 594926"/>
                  <a:gd name="connsiteX9" fmla="*/ 423495 w 594928"/>
                  <a:gd name="connsiteY9" fmla="*/ 66538 h 594926"/>
                  <a:gd name="connsiteX10" fmla="*/ 421146 w 594928"/>
                  <a:gd name="connsiteY10" fmla="*/ 50882 h 594926"/>
                  <a:gd name="connsiteX11" fmla="*/ 432106 w 594928"/>
                  <a:gd name="connsiteY11" fmla="*/ 39923 h 594926"/>
                  <a:gd name="connsiteX12" fmla="*/ 437585 w 594928"/>
                  <a:gd name="connsiteY12" fmla="*/ 34443 h 594926"/>
                  <a:gd name="connsiteX13" fmla="*/ 297464 w 594928"/>
                  <a:gd name="connsiteY13" fmla="*/ 0 h 594926"/>
                  <a:gd name="connsiteX14" fmla="*/ 0 w 594928"/>
                  <a:gd name="connsiteY14" fmla="*/ 297463 h 594926"/>
                  <a:gd name="connsiteX15" fmla="*/ 297464 w 594928"/>
                  <a:gd name="connsiteY15" fmla="*/ 594926 h 594926"/>
                  <a:gd name="connsiteX16" fmla="*/ 594928 w 594928"/>
                  <a:gd name="connsiteY16" fmla="*/ 297463 h 594926"/>
                  <a:gd name="connsiteX17" fmla="*/ 559702 w 594928"/>
                  <a:gd name="connsiteY17" fmla="*/ 158125 h 594926"/>
                  <a:gd name="connsiteX18" fmla="*/ 554222 w 594928"/>
                  <a:gd name="connsiteY18" fmla="*/ 162822 h 594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94928" h="594926">
                    <a:moveTo>
                      <a:pt x="554222" y="162822"/>
                    </a:moveTo>
                    <a:lnTo>
                      <a:pt x="544046" y="173781"/>
                    </a:lnTo>
                    <a:lnTo>
                      <a:pt x="529173" y="172216"/>
                    </a:lnTo>
                    <a:lnTo>
                      <a:pt x="512734" y="169867"/>
                    </a:lnTo>
                    <a:cubicBezTo>
                      <a:pt x="534652" y="207441"/>
                      <a:pt x="547960" y="250495"/>
                      <a:pt x="547960" y="297463"/>
                    </a:cubicBezTo>
                    <a:cubicBezTo>
                      <a:pt x="547960" y="435236"/>
                      <a:pt x="435237" y="547959"/>
                      <a:pt x="297464" y="547959"/>
                    </a:cubicBezTo>
                    <a:cubicBezTo>
                      <a:pt x="159691" y="547959"/>
                      <a:pt x="46968" y="435236"/>
                      <a:pt x="46968" y="297463"/>
                    </a:cubicBezTo>
                    <a:cubicBezTo>
                      <a:pt x="46968" y="159691"/>
                      <a:pt x="159691" y="46968"/>
                      <a:pt x="297464" y="46968"/>
                    </a:cubicBezTo>
                    <a:cubicBezTo>
                      <a:pt x="343649" y="46968"/>
                      <a:pt x="387486" y="59493"/>
                      <a:pt x="425060" y="82194"/>
                    </a:cubicBezTo>
                    <a:lnTo>
                      <a:pt x="423495" y="66538"/>
                    </a:lnTo>
                    <a:lnTo>
                      <a:pt x="421146" y="50882"/>
                    </a:lnTo>
                    <a:lnTo>
                      <a:pt x="432106" y="39923"/>
                    </a:lnTo>
                    <a:lnTo>
                      <a:pt x="437585" y="34443"/>
                    </a:lnTo>
                    <a:cubicBezTo>
                      <a:pt x="395314" y="12525"/>
                      <a:pt x="348346" y="0"/>
                      <a:pt x="297464" y="0"/>
                    </a:cubicBezTo>
                    <a:cubicBezTo>
                      <a:pt x="133076" y="0"/>
                      <a:pt x="0" y="133076"/>
                      <a:pt x="0" y="297463"/>
                    </a:cubicBezTo>
                    <a:cubicBezTo>
                      <a:pt x="0" y="461851"/>
                      <a:pt x="133076" y="594926"/>
                      <a:pt x="297464" y="594926"/>
                    </a:cubicBezTo>
                    <a:cubicBezTo>
                      <a:pt x="461852" y="594926"/>
                      <a:pt x="594928" y="461851"/>
                      <a:pt x="594928" y="297463"/>
                    </a:cubicBezTo>
                    <a:cubicBezTo>
                      <a:pt x="594928" y="246581"/>
                      <a:pt x="582403" y="199613"/>
                      <a:pt x="559702" y="158125"/>
                    </a:cubicBezTo>
                    <a:lnTo>
                      <a:pt x="554222" y="162822"/>
                    </a:ln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4DFE5058-A6C8-4C57-8431-23EA3B4D20AC}"/>
                  </a:ext>
                </a:extLst>
              </p:cNvPr>
              <p:cNvSpPr/>
              <p:nvPr/>
            </p:nvSpPr>
            <p:spPr>
              <a:xfrm>
                <a:off x="7492169" y="3440550"/>
                <a:ext cx="375744" cy="375743"/>
              </a:xfrm>
              <a:custGeom>
                <a:avLst/>
                <a:gdLst>
                  <a:gd name="connsiteX0" fmla="*/ 318600 w 375744"/>
                  <a:gd name="connsiteY0" fmla="*/ 134641 h 375743"/>
                  <a:gd name="connsiteX1" fmla="*/ 328776 w 375744"/>
                  <a:gd name="connsiteY1" fmla="*/ 187872 h 375743"/>
                  <a:gd name="connsiteX2" fmla="*/ 187872 w 375744"/>
                  <a:gd name="connsiteY2" fmla="*/ 328775 h 375743"/>
                  <a:gd name="connsiteX3" fmla="*/ 46968 w 375744"/>
                  <a:gd name="connsiteY3" fmla="*/ 187872 h 375743"/>
                  <a:gd name="connsiteX4" fmla="*/ 187872 w 375744"/>
                  <a:gd name="connsiteY4" fmla="*/ 46968 h 375743"/>
                  <a:gd name="connsiteX5" fmla="*/ 241102 w 375744"/>
                  <a:gd name="connsiteY5" fmla="*/ 57144 h 375743"/>
                  <a:gd name="connsiteX6" fmla="*/ 276328 w 375744"/>
                  <a:gd name="connsiteY6" fmla="*/ 21918 h 375743"/>
                  <a:gd name="connsiteX7" fmla="*/ 187872 w 375744"/>
                  <a:gd name="connsiteY7" fmla="*/ 0 h 375743"/>
                  <a:gd name="connsiteX8" fmla="*/ 0 w 375744"/>
                  <a:gd name="connsiteY8" fmla="*/ 187872 h 375743"/>
                  <a:gd name="connsiteX9" fmla="*/ 187872 w 375744"/>
                  <a:gd name="connsiteY9" fmla="*/ 375743 h 375743"/>
                  <a:gd name="connsiteX10" fmla="*/ 375744 w 375744"/>
                  <a:gd name="connsiteY10" fmla="*/ 187872 h 375743"/>
                  <a:gd name="connsiteX11" fmla="*/ 353826 w 375744"/>
                  <a:gd name="connsiteY11" fmla="*/ 99415 h 375743"/>
                  <a:gd name="connsiteX12" fmla="*/ 318600 w 375744"/>
                  <a:gd name="connsiteY12" fmla="*/ 134641 h 375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75744" h="375743">
                    <a:moveTo>
                      <a:pt x="318600" y="134641"/>
                    </a:moveTo>
                    <a:cubicBezTo>
                      <a:pt x="325645" y="151080"/>
                      <a:pt x="328776" y="169084"/>
                      <a:pt x="328776" y="187872"/>
                    </a:cubicBezTo>
                    <a:cubicBezTo>
                      <a:pt x="328776" y="265369"/>
                      <a:pt x="265369" y="328775"/>
                      <a:pt x="187872" y="328775"/>
                    </a:cubicBezTo>
                    <a:cubicBezTo>
                      <a:pt x="110375" y="328775"/>
                      <a:pt x="46968" y="265369"/>
                      <a:pt x="46968" y="187872"/>
                    </a:cubicBezTo>
                    <a:cubicBezTo>
                      <a:pt x="46968" y="110374"/>
                      <a:pt x="110375" y="46968"/>
                      <a:pt x="187872" y="46968"/>
                    </a:cubicBezTo>
                    <a:cubicBezTo>
                      <a:pt x="206659" y="46968"/>
                      <a:pt x="224664" y="50882"/>
                      <a:pt x="241102" y="57144"/>
                    </a:cubicBezTo>
                    <a:lnTo>
                      <a:pt x="276328" y="21918"/>
                    </a:lnTo>
                    <a:cubicBezTo>
                      <a:pt x="249713" y="7828"/>
                      <a:pt x="219967" y="0"/>
                      <a:pt x="187872" y="0"/>
                    </a:cubicBezTo>
                    <a:cubicBezTo>
                      <a:pt x="84542" y="0"/>
                      <a:pt x="0" y="84542"/>
                      <a:pt x="0" y="187872"/>
                    </a:cubicBezTo>
                    <a:cubicBezTo>
                      <a:pt x="0" y="291201"/>
                      <a:pt x="84542" y="375743"/>
                      <a:pt x="187872" y="375743"/>
                    </a:cubicBezTo>
                    <a:cubicBezTo>
                      <a:pt x="291202" y="375743"/>
                      <a:pt x="375744" y="291201"/>
                      <a:pt x="375744" y="187872"/>
                    </a:cubicBezTo>
                    <a:cubicBezTo>
                      <a:pt x="375744" y="155777"/>
                      <a:pt x="367916" y="126030"/>
                      <a:pt x="353826" y="99415"/>
                    </a:cubicBezTo>
                    <a:lnTo>
                      <a:pt x="318600" y="134641"/>
                    </a:ln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39" name="Graphic 27" descr="Gears">
              <a:extLst>
                <a:ext uri="{FF2B5EF4-FFF2-40B4-BE49-F238E27FC236}">
                  <a16:creationId xmlns:a16="http://schemas.microsoft.com/office/drawing/2014/main" id="{D53E5C4F-EB4C-4D7A-ADCF-31D5F2CC12E3}"/>
                </a:ext>
              </a:extLst>
            </p:cNvPr>
            <p:cNvGrpSpPr/>
            <p:nvPr/>
          </p:nvGrpSpPr>
          <p:grpSpPr>
            <a:xfrm>
              <a:off x="4200924" y="4822028"/>
              <a:ext cx="497258" cy="601741"/>
              <a:chOff x="5690707" y="4737410"/>
              <a:chExt cx="510385" cy="617627"/>
            </a:xfr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BD57DBA-7939-4308-84CA-6BEF1F91EB72}"/>
                  </a:ext>
                </a:extLst>
              </p:cNvPr>
              <p:cNvSpPr/>
              <p:nvPr/>
            </p:nvSpPr>
            <p:spPr>
              <a:xfrm>
                <a:off x="5867620" y="4737410"/>
                <a:ext cx="333472" cy="332689"/>
              </a:xfrm>
              <a:custGeom>
                <a:avLst/>
                <a:gdLst>
                  <a:gd name="connsiteX0" fmla="*/ 166736 w 333472"/>
                  <a:gd name="connsiteY0" fmla="*/ 225446 h 332689"/>
                  <a:gd name="connsiteX1" fmla="*/ 108026 w 333472"/>
                  <a:gd name="connsiteY1" fmla="*/ 166736 h 332689"/>
                  <a:gd name="connsiteX2" fmla="*/ 166736 w 333472"/>
                  <a:gd name="connsiteY2" fmla="*/ 108026 h 332689"/>
                  <a:gd name="connsiteX3" fmla="*/ 225446 w 333472"/>
                  <a:gd name="connsiteY3" fmla="*/ 166736 h 332689"/>
                  <a:gd name="connsiteX4" fmla="*/ 166736 w 333472"/>
                  <a:gd name="connsiteY4" fmla="*/ 225446 h 332689"/>
                  <a:gd name="connsiteX5" fmla="*/ 299030 w 333472"/>
                  <a:gd name="connsiteY5" fmla="*/ 129944 h 332689"/>
                  <a:gd name="connsiteX6" fmla="*/ 286505 w 333472"/>
                  <a:gd name="connsiteY6" fmla="*/ 99415 h 332689"/>
                  <a:gd name="connsiteX7" fmla="*/ 299030 w 333472"/>
                  <a:gd name="connsiteY7" fmla="*/ 62624 h 332689"/>
                  <a:gd name="connsiteX8" fmla="*/ 270849 w 333472"/>
                  <a:gd name="connsiteY8" fmla="*/ 34443 h 332689"/>
                  <a:gd name="connsiteX9" fmla="*/ 234057 w 333472"/>
                  <a:gd name="connsiteY9" fmla="*/ 46968 h 332689"/>
                  <a:gd name="connsiteX10" fmla="*/ 203528 w 333472"/>
                  <a:gd name="connsiteY10" fmla="*/ 34443 h 332689"/>
                  <a:gd name="connsiteX11" fmla="*/ 186306 w 333472"/>
                  <a:gd name="connsiteY11" fmla="*/ 0 h 332689"/>
                  <a:gd name="connsiteX12" fmla="*/ 147166 w 333472"/>
                  <a:gd name="connsiteY12" fmla="*/ 0 h 332689"/>
                  <a:gd name="connsiteX13" fmla="*/ 129945 w 333472"/>
                  <a:gd name="connsiteY13" fmla="*/ 34443 h 332689"/>
                  <a:gd name="connsiteX14" fmla="*/ 99416 w 333472"/>
                  <a:gd name="connsiteY14" fmla="*/ 46968 h 332689"/>
                  <a:gd name="connsiteX15" fmla="*/ 62624 w 333472"/>
                  <a:gd name="connsiteY15" fmla="*/ 34443 h 332689"/>
                  <a:gd name="connsiteX16" fmla="*/ 34443 w 333472"/>
                  <a:gd name="connsiteY16" fmla="*/ 62624 h 332689"/>
                  <a:gd name="connsiteX17" fmla="*/ 46968 w 333472"/>
                  <a:gd name="connsiteY17" fmla="*/ 99415 h 332689"/>
                  <a:gd name="connsiteX18" fmla="*/ 34443 w 333472"/>
                  <a:gd name="connsiteY18" fmla="*/ 129944 h 332689"/>
                  <a:gd name="connsiteX19" fmla="*/ 0 w 333472"/>
                  <a:gd name="connsiteY19" fmla="*/ 147166 h 332689"/>
                  <a:gd name="connsiteX20" fmla="*/ 0 w 333472"/>
                  <a:gd name="connsiteY20" fmla="*/ 186306 h 332689"/>
                  <a:gd name="connsiteX21" fmla="*/ 34443 w 333472"/>
                  <a:gd name="connsiteY21" fmla="*/ 203527 h 332689"/>
                  <a:gd name="connsiteX22" fmla="*/ 46968 w 333472"/>
                  <a:gd name="connsiteY22" fmla="*/ 234057 h 332689"/>
                  <a:gd name="connsiteX23" fmla="*/ 34443 w 333472"/>
                  <a:gd name="connsiteY23" fmla="*/ 270848 h 332689"/>
                  <a:gd name="connsiteX24" fmla="*/ 61841 w 333472"/>
                  <a:gd name="connsiteY24" fmla="*/ 298246 h 332689"/>
                  <a:gd name="connsiteX25" fmla="*/ 98633 w 333472"/>
                  <a:gd name="connsiteY25" fmla="*/ 285721 h 332689"/>
                  <a:gd name="connsiteX26" fmla="*/ 129162 w 333472"/>
                  <a:gd name="connsiteY26" fmla="*/ 298246 h 332689"/>
                  <a:gd name="connsiteX27" fmla="*/ 146384 w 333472"/>
                  <a:gd name="connsiteY27" fmla="*/ 332689 h 332689"/>
                  <a:gd name="connsiteX28" fmla="*/ 185524 w 333472"/>
                  <a:gd name="connsiteY28" fmla="*/ 332689 h 332689"/>
                  <a:gd name="connsiteX29" fmla="*/ 202745 w 333472"/>
                  <a:gd name="connsiteY29" fmla="*/ 298246 h 332689"/>
                  <a:gd name="connsiteX30" fmla="*/ 233274 w 333472"/>
                  <a:gd name="connsiteY30" fmla="*/ 285721 h 332689"/>
                  <a:gd name="connsiteX31" fmla="*/ 270066 w 333472"/>
                  <a:gd name="connsiteY31" fmla="*/ 298246 h 332689"/>
                  <a:gd name="connsiteX32" fmla="*/ 298247 w 333472"/>
                  <a:gd name="connsiteY32" fmla="*/ 270848 h 332689"/>
                  <a:gd name="connsiteX33" fmla="*/ 285722 w 333472"/>
                  <a:gd name="connsiteY33" fmla="*/ 234057 h 332689"/>
                  <a:gd name="connsiteX34" fmla="*/ 299030 w 333472"/>
                  <a:gd name="connsiteY34" fmla="*/ 203527 h 332689"/>
                  <a:gd name="connsiteX35" fmla="*/ 333473 w 333472"/>
                  <a:gd name="connsiteY35" fmla="*/ 186306 h 332689"/>
                  <a:gd name="connsiteX36" fmla="*/ 333473 w 333472"/>
                  <a:gd name="connsiteY36" fmla="*/ 147166 h 332689"/>
                  <a:gd name="connsiteX37" fmla="*/ 299030 w 333472"/>
                  <a:gd name="connsiteY37" fmla="*/ 129944 h 332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33472" h="332689">
                    <a:moveTo>
                      <a:pt x="166736" y="225446"/>
                    </a:moveTo>
                    <a:cubicBezTo>
                      <a:pt x="133859" y="225446"/>
                      <a:pt x="108026" y="198831"/>
                      <a:pt x="108026" y="166736"/>
                    </a:cubicBezTo>
                    <a:cubicBezTo>
                      <a:pt x="108026" y="134641"/>
                      <a:pt x="134642" y="108026"/>
                      <a:pt x="166736" y="108026"/>
                    </a:cubicBezTo>
                    <a:cubicBezTo>
                      <a:pt x="199614" y="108026"/>
                      <a:pt x="225446" y="134641"/>
                      <a:pt x="225446" y="166736"/>
                    </a:cubicBezTo>
                    <a:cubicBezTo>
                      <a:pt x="225446" y="198831"/>
                      <a:pt x="198831" y="225446"/>
                      <a:pt x="166736" y="225446"/>
                    </a:cubicBezTo>
                    <a:close/>
                    <a:moveTo>
                      <a:pt x="299030" y="129944"/>
                    </a:moveTo>
                    <a:cubicBezTo>
                      <a:pt x="295898" y="118985"/>
                      <a:pt x="291984" y="108809"/>
                      <a:pt x="286505" y="99415"/>
                    </a:cubicBezTo>
                    <a:lnTo>
                      <a:pt x="299030" y="62624"/>
                    </a:lnTo>
                    <a:lnTo>
                      <a:pt x="270849" y="34443"/>
                    </a:lnTo>
                    <a:lnTo>
                      <a:pt x="234057" y="46968"/>
                    </a:lnTo>
                    <a:cubicBezTo>
                      <a:pt x="224664" y="41488"/>
                      <a:pt x="214487" y="37574"/>
                      <a:pt x="203528" y="34443"/>
                    </a:cubicBezTo>
                    <a:lnTo>
                      <a:pt x="186306" y="0"/>
                    </a:lnTo>
                    <a:lnTo>
                      <a:pt x="147166" y="0"/>
                    </a:lnTo>
                    <a:lnTo>
                      <a:pt x="129945" y="34443"/>
                    </a:lnTo>
                    <a:cubicBezTo>
                      <a:pt x="118986" y="37574"/>
                      <a:pt x="108809" y="41488"/>
                      <a:pt x="99416" y="46968"/>
                    </a:cubicBezTo>
                    <a:lnTo>
                      <a:pt x="62624" y="34443"/>
                    </a:lnTo>
                    <a:lnTo>
                      <a:pt x="34443" y="62624"/>
                    </a:lnTo>
                    <a:lnTo>
                      <a:pt x="46968" y="99415"/>
                    </a:lnTo>
                    <a:cubicBezTo>
                      <a:pt x="41488" y="108809"/>
                      <a:pt x="37574" y="118985"/>
                      <a:pt x="34443" y="129944"/>
                    </a:cubicBezTo>
                    <a:lnTo>
                      <a:pt x="0" y="147166"/>
                    </a:lnTo>
                    <a:lnTo>
                      <a:pt x="0" y="186306"/>
                    </a:lnTo>
                    <a:lnTo>
                      <a:pt x="34443" y="203527"/>
                    </a:lnTo>
                    <a:cubicBezTo>
                      <a:pt x="37574" y="214487"/>
                      <a:pt x="41488" y="224663"/>
                      <a:pt x="46968" y="234057"/>
                    </a:cubicBezTo>
                    <a:lnTo>
                      <a:pt x="34443" y="270848"/>
                    </a:lnTo>
                    <a:lnTo>
                      <a:pt x="61841" y="298246"/>
                    </a:lnTo>
                    <a:lnTo>
                      <a:pt x="98633" y="285721"/>
                    </a:lnTo>
                    <a:cubicBezTo>
                      <a:pt x="108026" y="291201"/>
                      <a:pt x="118203" y="295115"/>
                      <a:pt x="129162" y="298246"/>
                    </a:cubicBezTo>
                    <a:lnTo>
                      <a:pt x="146384" y="332689"/>
                    </a:lnTo>
                    <a:lnTo>
                      <a:pt x="185524" y="332689"/>
                    </a:lnTo>
                    <a:lnTo>
                      <a:pt x="202745" y="298246"/>
                    </a:lnTo>
                    <a:cubicBezTo>
                      <a:pt x="213704" y="295115"/>
                      <a:pt x="223881" y="291201"/>
                      <a:pt x="233274" y="285721"/>
                    </a:cubicBezTo>
                    <a:lnTo>
                      <a:pt x="270066" y="298246"/>
                    </a:lnTo>
                    <a:lnTo>
                      <a:pt x="298247" y="270848"/>
                    </a:lnTo>
                    <a:lnTo>
                      <a:pt x="285722" y="234057"/>
                    </a:lnTo>
                    <a:cubicBezTo>
                      <a:pt x="291202" y="224663"/>
                      <a:pt x="295898" y="213704"/>
                      <a:pt x="299030" y="203527"/>
                    </a:cubicBezTo>
                    <a:lnTo>
                      <a:pt x="333473" y="186306"/>
                    </a:lnTo>
                    <a:lnTo>
                      <a:pt x="333473" y="147166"/>
                    </a:lnTo>
                    <a:lnTo>
                      <a:pt x="299030" y="129944"/>
                    </a:ln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9033BC1D-7D23-4347-99CE-F6F12A7EE347}"/>
                  </a:ext>
                </a:extLst>
              </p:cNvPr>
              <p:cNvSpPr/>
              <p:nvPr/>
            </p:nvSpPr>
            <p:spPr>
              <a:xfrm>
                <a:off x="5690707" y="5022349"/>
                <a:ext cx="333472" cy="332689"/>
              </a:xfrm>
              <a:custGeom>
                <a:avLst/>
                <a:gdLst>
                  <a:gd name="connsiteX0" fmla="*/ 166736 w 333472"/>
                  <a:gd name="connsiteY0" fmla="*/ 225446 h 332689"/>
                  <a:gd name="connsiteX1" fmla="*/ 108026 w 333472"/>
                  <a:gd name="connsiteY1" fmla="*/ 166736 h 332689"/>
                  <a:gd name="connsiteX2" fmla="*/ 166736 w 333472"/>
                  <a:gd name="connsiteY2" fmla="*/ 108026 h 332689"/>
                  <a:gd name="connsiteX3" fmla="*/ 225446 w 333472"/>
                  <a:gd name="connsiteY3" fmla="*/ 166736 h 332689"/>
                  <a:gd name="connsiteX4" fmla="*/ 166736 w 333472"/>
                  <a:gd name="connsiteY4" fmla="*/ 225446 h 332689"/>
                  <a:gd name="connsiteX5" fmla="*/ 166736 w 333472"/>
                  <a:gd name="connsiteY5" fmla="*/ 225446 h 332689"/>
                  <a:gd name="connsiteX6" fmla="*/ 286505 w 333472"/>
                  <a:gd name="connsiteY6" fmla="*/ 99415 h 332689"/>
                  <a:gd name="connsiteX7" fmla="*/ 299030 w 333472"/>
                  <a:gd name="connsiteY7" fmla="*/ 62624 h 332689"/>
                  <a:gd name="connsiteX8" fmla="*/ 270849 w 333472"/>
                  <a:gd name="connsiteY8" fmla="*/ 34443 h 332689"/>
                  <a:gd name="connsiteX9" fmla="*/ 234057 w 333472"/>
                  <a:gd name="connsiteY9" fmla="*/ 46968 h 332689"/>
                  <a:gd name="connsiteX10" fmla="*/ 203528 w 333472"/>
                  <a:gd name="connsiteY10" fmla="*/ 34443 h 332689"/>
                  <a:gd name="connsiteX11" fmla="*/ 186306 w 333472"/>
                  <a:gd name="connsiteY11" fmla="*/ 0 h 332689"/>
                  <a:gd name="connsiteX12" fmla="*/ 147166 w 333472"/>
                  <a:gd name="connsiteY12" fmla="*/ 0 h 332689"/>
                  <a:gd name="connsiteX13" fmla="*/ 129945 w 333472"/>
                  <a:gd name="connsiteY13" fmla="*/ 34443 h 332689"/>
                  <a:gd name="connsiteX14" fmla="*/ 99416 w 333472"/>
                  <a:gd name="connsiteY14" fmla="*/ 46968 h 332689"/>
                  <a:gd name="connsiteX15" fmla="*/ 62624 w 333472"/>
                  <a:gd name="connsiteY15" fmla="*/ 34443 h 332689"/>
                  <a:gd name="connsiteX16" fmla="*/ 35226 w 333472"/>
                  <a:gd name="connsiteY16" fmla="*/ 61841 h 332689"/>
                  <a:gd name="connsiteX17" fmla="*/ 46968 w 333472"/>
                  <a:gd name="connsiteY17" fmla="*/ 98633 h 332689"/>
                  <a:gd name="connsiteX18" fmla="*/ 34443 w 333472"/>
                  <a:gd name="connsiteY18" fmla="*/ 129162 h 332689"/>
                  <a:gd name="connsiteX19" fmla="*/ 0 w 333472"/>
                  <a:gd name="connsiteY19" fmla="*/ 146383 h 332689"/>
                  <a:gd name="connsiteX20" fmla="*/ 0 w 333472"/>
                  <a:gd name="connsiteY20" fmla="*/ 185523 h 332689"/>
                  <a:gd name="connsiteX21" fmla="*/ 34443 w 333472"/>
                  <a:gd name="connsiteY21" fmla="*/ 202745 h 332689"/>
                  <a:gd name="connsiteX22" fmla="*/ 46968 w 333472"/>
                  <a:gd name="connsiteY22" fmla="*/ 233274 h 332689"/>
                  <a:gd name="connsiteX23" fmla="*/ 35226 w 333472"/>
                  <a:gd name="connsiteY23" fmla="*/ 270065 h 332689"/>
                  <a:gd name="connsiteX24" fmla="*/ 62624 w 333472"/>
                  <a:gd name="connsiteY24" fmla="*/ 297463 h 332689"/>
                  <a:gd name="connsiteX25" fmla="*/ 99416 w 333472"/>
                  <a:gd name="connsiteY25" fmla="*/ 285721 h 332689"/>
                  <a:gd name="connsiteX26" fmla="*/ 129945 w 333472"/>
                  <a:gd name="connsiteY26" fmla="*/ 298246 h 332689"/>
                  <a:gd name="connsiteX27" fmla="*/ 147166 w 333472"/>
                  <a:gd name="connsiteY27" fmla="*/ 332689 h 332689"/>
                  <a:gd name="connsiteX28" fmla="*/ 186306 w 333472"/>
                  <a:gd name="connsiteY28" fmla="*/ 332689 h 332689"/>
                  <a:gd name="connsiteX29" fmla="*/ 203528 w 333472"/>
                  <a:gd name="connsiteY29" fmla="*/ 298246 h 332689"/>
                  <a:gd name="connsiteX30" fmla="*/ 234057 w 333472"/>
                  <a:gd name="connsiteY30" fmla="*/ 285721 h 332689"/>
                  <a:gd name="connsiteX31" fmla="*/ 270849 w 333472"/>
                  <a:gd name="connsiteY31" fmla="*/ 298246 h 332689"/>
                  <a:gd name="connsiteX32" fmla="*/ 298247 w 333472"/>
                  <a:gd name="connsiteY32" fmla="*/ 270065 h 332689"/>
                  <a:gd name="connsiteX33" fmla="*/ 286505 w 333472"/>
                  <a:gd name="connsiteY33" fmla="*/ 234057 h 332689"/>
                  <a:gd name="connsiteX34" fmla="*/ 299030 w 333472"/>
                  <a:gd name="connsiteY34" fmla="*/ 203527 h 332689"/>
                  <a:gd name="connsiteX35" fmla="*/ 333473 w 333472"/>
                  <a:gd name="connsiteY35" fmla="*/ 186306 h 332689"/>
                  <a:gd name="connsiteX36" fmla="*/ 333473 w 333472"/>
                  <a:gd name="connsiteY36" fmla="*/ 147166 h 332689"/>
                  <a:gd name="connsiteX37" fmla="*/ 299030 w 333472"/>
                  <a:gd name="connsiteY37" fmla="*/ 129944 h 332689"/>
                  <a:gd name="connsiteX38" fmla="*/ 286505 w 333472"/>
                  <a:gd name="connsiteY38" fmla="*/ 99415 h 332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33472" h="332689">
                    <a:moveTo>
                      <a:pt x="166736" y="225446"/>
                    </a:moveTo>
                    <a:cubicBezTo>
                      <a:pt x="133859" y="225446"/>
                      <a:pt x="108026" y="198831"/>
                      <a:pt x="108026" y="166736"/>
                    </a:cubicBezTo>
                    <a:cubicBezTo>
                      <a:pt x="108026" y="133858"/>
                      <a:pt x="134642" y="108026"/>
                      <a:pt x="166736" y="108026"/>
                    </a:cubicBezTo>
                    <a:cubicBezTo>
                      <a:pt x="199614" y="108026"/>
                      <a:pt x="225446" y="134641"/>
                      <a:pt x="225446" y="166736"/>
                    </a:cubicBezTo>
                    <a:cubicBezTo>
                      <a:pt x="225446" y="198831"/>
                      <a:pt x="199614" y="225446"/>
                      <a:pt x="166736" y="225446"/>
                    </a:cubicBezTo>
                    <a:lnTo>
                      <a:pt x="166736" y="225446"/>
                    </a:lnTo>
                    <a:close/>
                    <a:moveTo>
                      <a:pt x="286505" y="99415"/>
                    </a:moveTo>
                    <a:lnTo>
                      <a:pt x="299030" y="62624"/>
                    </a:lnTo>
                    <a:lnTo>
                      <a:pt x="270849" y="34443"/>
                    </a:lnTo>
                    <a:lnTo>
                      <a:pt x="234057" y="46968"/>
                    </a:lnTo>
                    <a:cubicBezTo>
                      <a:pt x="224664" y="41488"/>
                      <a:pt x="213704" y="37574"/>
                      <a:pt x="203528" y="34443"/>
                    </a:cubicBezTo>
                    <a:lnTo>
                      <a:pt x="186306" y="0"/>
                    </a:lnTo>
                    <a:lnTo>
                      <a:pt x="147166" y="0"/>
                    </a:lnTo>
                    <a:lnTo>
                      <a:pt x="129945" y="34443"/>
                    </a:lnTo>
                    <a:cubicBezTo>
                      <a:pt x="118986" y="37574"/>
                      <a:pt x="108809" y="41488"/>
                      <a:pt x="99416" y="46968"/>
                    </a:cubicBezTo>
                    <a:lnTo>
                      <a:pt x="62624" y="34443"/>
                    </a:lnTo>
                    <a:lnTo>
                      <a:pt x="35226" y="61841"/>
                    </a:lnTo>
                    <a:lnTo>
                      <a:pt x="46968" y="98633"/>
                    </a:lnTo>
                    <a:cubicBezTo>
                      <a:pt x="41488" y="108026"/>
                      <a:pt x="37574" y="118985"/>
                      <a:pt x="34443" y="129162"/>
                    </a:cubicBezTo>
                    <a:lnTo>
                      <a:pt x="0" y="146383"/>
                    </a:lnTo>
                    <a:lnTo>
                      <a:pt x="0" y="185523"/>
                    </a:lnTo>
                    <a:lnTo>
                      <a:pt x="34443" y="202745"/>
                    </a:lnTo>
                    <a:cubicBezTo>
                      <a:pt x="37574" y="213704"/>
                      <a:pt x="41488" y="223880"/>
                      <a:pt x="46968" y="233274"/>
                    </a:cubicBezTo>
                    <a:lnTo>
                      <a:pt x="35226" y="270065"/>
                    </a:lnTo>
                    <a:lnTo>
                      <a:pt x="62624" y="297463"/>
                    </a:lnTo>
                    <a:lnTo>
                      <a:pt x="99416" y="285721"/>
                    </a:lnTo>
                    <a:cubicBezTo>
                      <a:pt x="108809" y="291201"/>
                      <a:pt x="118986" y="295115"/>
                      <a:pt x="129945" y="298246"/>
                    </a:cubicBezTo>
                    <a:lnTo>
                      <a:pt x="147166" y="332689"/>
                    </a:lnTo>
                    <a:lnTo>
                      <a:pt x="186306" y="332689"/>
                    </a:lnTo>
                    <a:lnTo>
                      <a:pt x="203528" y="298246"/>
                    </a:lnTo>
                    <a:cubicBezTo>
                      <a:pt x="214487" y="295115"/>
                      <a:pt x="224664" y="291201"/>
                      <a:pt x="234057" y="285721"/>
                    </a:cubicBezTo>
                    <a:lnTo>
                      <a:pt x="270849" y="298246"/>
                    </a:lnTo>
                    <a:lnTo>
                      <a:pt x="298247" y="270065"/>
                    </a:lnTo>
                    <a:lnTo>
                      <a:pt x="286505" y="234057"/>
                    </a:lnTo>
                    <a:cubicBezTo>
                      <a:pt x="291984" y="224663"/>
                      <a:pt x="295898" y="214487"/>
                      <a:pt x="299030" y="203527"/>
                    </a:cubicBezTo>
                    <a:lnTo>
                      <a:pt x="333473" y="186306"/>
                    </a:lnTo>
                    <a:lnTo>
                      <a:pt x="333473" y="147166"/>
                    </a:lnTo>
                    <a:lnTo>
                      <a:pt x="299030" y="129944"/>
                    </a:lnTo>
                    <a:cubicBezTo>
                      <a:pt x="295898" y="118985"/>
                      <a:pt x="291984" y="108809"/>
                      <a:pt x="286505" y="99415"/>
                    </a:cubicBezTo>
                    <a:close/>
                  </a:path>
                </a:pathLst>
              </a:custGeom>
              <a:solidFill>
                <a:schemeClr val="bg1"/>
              </a:solidFill>
              <a:ln w="7739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42" name="Graphic 28" descr="Trophy">
              <a:extLst>
                <a:ext uri="{FF2B5EF4-FFF2-40B4-BE49-F238E27FC236}">
                  <a16:creationId xmlns:a16="http://schemas.microsoft.com/office/drawing/2014/main" id="{DA2B5E9A-4C1B-446A-9816-44CC7CD3BAEA}"/>
                </a:ext>
              </a:extLst>
            </p:cNvPr>
            <p:cNvSpPr/>
            <p:nvPr/>
          </p:nvSpPr>
          <p:spPr>
            <a:xfrm>
              <a:off x="4126641" y="3000307"/>
              <a:ext cx="940950" cy="1090085"/>
            </a:xfrm>
            <a:custGeom>
              <a:avLst/>
              <a:gdLst>
                <a:gd name="connsiteX0" fmla="*/ 793118 w 965790"/>
                <a:gd name="connsiteY0" fmla="*/ 93007 h 1118862"/>
                <a:gd name="connsiteX1" fmla="*/ 793118 w 965790"/>
                <a:gd name="connsiteY1" fmla="*/ 0 h 1118862"/>
                <a:gd name="connsiteX2" fmla="*/ 169954 w 965790"/>
                <a:gd name="connsiteY2" fmla="*/ 0 h 1118862"/>
                <a:gd name="connsiteX3" fmla="*/ 169954 w 965790"/>
                <a:gd name="connsiteY3" fmla="*/ 93007 h 1118862"/>
                <a:gd name="connsiteX4" fmla="*/ 0 w 965790"/>
                <a:gd name="connsiteY4" fmla="*/ 93007 h 1118862"/>
                <a:gd name="connsiteX5" fmla="*/ 0 w 965790"/>
                <a:gd name="connsiteY5" fmla="*/ 380512 h 1118862"/>
                <a:gd name="connsiteX6" fmla="*/ 78136 w 965790"/>
                <a:gd name="connsiteY6" fmla="*/ 572560 h 1118862"/>
                <a:gd name="connsiteX7" fmla="*/ 381999 w 965790"/>
                <a:gd name="connsiteY7" fmla="*/ 693482 h 1118862"/>
                <a:gd name="connsiteX8" fmla="*/ 393953 w 965790"/>
                <a:gd name="connsiteY8" fmla="*/ 706951 h 1118862"/>
                <a:gd name="connsiteX9" fmla="*/ 423468 w 965790"/>
                <a:gd name="connsiteY9" fmla="*/ 765627 h 1118862"/>
                <a:gd name="connsiteX10" fmla="*/ 424884 w 965790"/>
                <a:gd name="connsiteY10" fmla="*/ 784875 h 1118862"/>
                <a:gd name="connsiteX11" fmla="*/ 424884 w 965790"/>
                <a:gd name="connsiteY11" fmla="*/ 948908 h 1118862"/>
                <a:gd name="connsiteX12" fmla="*/ 368233 w 965790"/>
                <a:gd name="connsiteY12" fmla="*/ 948908 h 1118862"/>
                <a:gd name="connsiteX13" fmla="*/ 297419 w 965790"/>
                <a:gd name="connsiteY13" fmla="*/ 1019723 h 1118862"/>
                <a:gd name="connsiteX14" fmla="*/ 254931 w 965790"/>
                <a:gd name="connsiteY14" fmla="*/ 1019723 h 1118862"/>
                <a:gd name="connsiteX15" fmla="*/ 184117 w 965790"/>
                <a:gd name="connsiteY15" fmla="*/ 1090537 h 1118862"/>
                <a:gd name="connsiteX16" fmla="*/ 184117 w 965790"/>
                <a:gd name="connsiteY16" fmla="*/ 1118862 h 1118862"/>
                <a:gd name="connsiteX17" fmla="*/ 778955 w 965790"/>
                <a:gd name="connsiteY17" fmla="*/ 1118862 h 1118862"/>
                <a:gd name="connsiteX18" fmla="*/ 778955 w 965790"/>
                <a:gd name="connsiteY18" fmla="*/ 1090537 h 1118862"/>
                <a:gd name="connsiteX19" fmla="*/ 708141 w 965790"/>
                <a:gd name="connsiteY19" fmla="*/ 1019723 h 1118862"/>
                <a:gd name="connsiteX20" fmla="*/ 665652 w 965790"/>
                <a:gd name="connsiteY20" fmla="*/ 1019723 h 1118862"/>
                <a:gd name="connsiteX21" fmla="*/ 594838 w 965790"/>
                <a:gd name="connsiteY21" fmla="*/ 948908 h 1118862"/>
                <a:gd name="connsiteX22" fmla="*/ 538187 w 965790"/>
                <a:gd name="connsiteY22" fmla="*/ 948908 h 1118862"/>
                <a:gd name="connsiteX23" fmla="*/ 538187 w 965790"/>
                <a:gd name="connsiteY23" fmla="*/ 786291 h 1118862"/>
                <a:gd name="connsiteX24" fmla="*/ 541600 w 965790"/>
                <a:gd name="connsiteY24" fmla="*/ 757682 h 1118862"/>
                <a:gd name="connsiteX25" fmla="*/ 567929 w 965790"/>
                <a:gd name="connsiteY25" fmla="*/ 709444 h 1118862"/>
                <a:gd name="connsiteX26" fmla="*/ 581823 w 965790"/>
                <a:gd name="connsiteY26" fmla="*/ 693510 h 1118862"/>
                <a:gd name="connsiteX27" fmla="*/ 887739 w 965790"/>
                <a:gd name="connsiteY27" fmla="*/ 572433 h 1118862"/>
                <a:gd name="connsiteX28" fmla="*/ 965791 w 965790"/>
                <a:gd name="connsiteY28" fmla="*/ 380470 h 1118862"/>
                <a:gd name="connsiteX29" fmla="*/ 965791 w 965790"/>
                <a:gd name="connsiteY29" fmla="*/ 92965 h 1118862"/>
                <a:gd name="connsiteX30" fmla="*/ 98602 w 965790"/>
                <a:gd name="connsiteY30" fmla="*/ 552930 h 1118862"/>
                <a:gd name="connsiteX31" fmla="*/ 28326 w 965790"/>
                <a:gd name="connsiteY31" fmla="*/ 380470 h 1118862"/>
                <a:gd name="connsiteX32" fmla="*/ 28326 w 965790"/>
                <a:gd name="connsiteY32" fmla="*/ 121290 h 1118862"/>
                <a:gd name="connsiteX33" fmla="*/ 169954 w 965790"/>
                <a:gd name="connsiteY33" fmla="*/ 121290 h 1118862"/>
                <a:gd name="connsiteX34" fmla="*/ 169954 w 965790"/>
                <a:gd name="connsiteY34" fmla="*/ 361293 h 1118862"/>
                <a:gd name="connsiteX35" fmla="*/ 210247 w 965790"/>
                <a:gd name="connsiteY35" fmla="*/ 503219 h 1118862"/>
                <a:gd name="connsiteX36" fmla="*/ 210559 w 965790"/>
                <a:gd name="connsiteY36" fmla="*/ 503035 h 1118862"/>
                <a:gd name="connsiteX37" fmla="*/ 244252 w 965790"/>
                <a:gd name="connsiteY37" fmla="*/ 547662 h 1118862"/>
                <a:gd name="connsiteX38" fmla="*/ 244252 w 965790"/>
                <a:gd name="connsiteY38" fmla="*/ 547662 h 1118862"/>
                <a:gd name="connsiteX39" fmla="*/ 306852 w 965790"/>
                <a:gd name="connsiteY39" fmla="*/ 612188 h 1118862"/>
                <a:gd name="connsiteX40" fmla="*/ 316624 w 965790"/>
                <a:gd name="connsiteY40" fmla="*/ 621691 h 1118862"/>
                <a:gd name="connsiteX41" fmla="*/ 341848 w 965790"/>
                <a:gd name="connsiteY41" fmla="*/ 648274 h 1118862"/>
                <a:gd name="connsiteX42" fmla="*/ 355501 w 965790"/>
                <a:gd name="connsiteY42" fmla="*/ 663641 h 1118862"/>
                <a:gd name="connsiteX43" fmla="*/ 98602 w 965790"/>
                <a:gd name="connsiteY43" fmla="*/ 552930 h 1118862"/>
                <a:gd name="connsiteX44" fmla="*/ 708141 w 965790"/>
                <a:gd name="connsiteY44" fmla="*/ 1048048 h 1118862"/>
                <a:gd name="connsiteX45" fmla="*/ 708141 w 965790"/>
                <a:gd name="connsiteY45" fmla="*/ 1048048 h 1118862"/>
                <a:gd name="connsiteX46" fmla="*/ 750629 w 965790"/>
                <a:gd name="connsiteY46" fmla="*/ 1090537 h 1118862"/>
                <a:gd name="connsiteX47" fmla="*/ 212442 w 965790"/>
                <a:gd name="connsiteY47" fmla="*/ 1090537 h 1118862"/>
                <a:gd name="connsiteX48" fmla="*/ 212442 w 965790"/>
                <a:gd name="connsiteY48" fmla="*/ 1090537 h 1118862"/>
                <a:gd name="connsiteX49" fmla="*/ 254931 w 965790"/>
                <a:gd name="connsiteY49" fmla="*/ 1048048 h 1118862"/>
                <a:gd name="connsiteX50" fmla="*/ 708141 w 965790"/>
                <a:gd name="connsiteY50" fmla="*/ 1048048 h 1118862"/>
                <a:gd name="connsiteX51" fmla="*/ 594838 w 965790"/>
                <a:gd name="connsiteY51" fmla="*/ 977234 h 1118862"/>
                <a:gd name="connsiteX52" fmla="*/ 637327 w 965790"/>
                <a:gd name="connsiteY52" fmla="*/ 1019723 h 1118862"/>
                <a:gd name="connsiteX53" fmla="*/ 325745 w 965790"/>
                <a:gd name="connsiteY53" fmla="*/ 1019723 h 1118862"/>
                <a:gd name="connsiteX54" fmla="*/ 368233 w 965790"/>
                <a:gd name="connsiteY54" fmla="*/ 977234 h 1118862"/>
                <a:gd name="connsiteX55" fmla="*/ 439047 w 965790"/>
                <a:gd name="connsiteY55" fmla="*/ 977234 h 1118862"/>
                <a:gd name="connsiteX56" fmla="*/ 524024 w 965790"/>
                <a:gd name="connsiteY56" fmla="*/ 977234 h 1118862"/>
                <a:gd name="connsiteX57" fmla="*/ 546600 w 965790"/>
                <a:gd name="connsiteY57" fmla="*/ 690805 h 1118862"/>
                <a:gd name="connsiteX58" fmla="*/ 514025 w 965790"/>
                <a:gd name="connsiteY58" fmla="*/ 751011 h 1118862"/>
                <a:gd name="connsiteX59" fmla="*/ 509776 w 965790"/>
                <a:gd name="connsiteY59" fmla="*/ 786291 h 1118862"/>
                <a:gd name="connsiteX60" fmla="*/ 509776 w 965790"/>
                <a:gd name="connsiteY60" fmla="*/ 948908 h 1118862"/>
                <a:gd name="connsiteX61" fmla="*/ 453210 w 965790"/>
                <a:gd name="connsiteY61" fmla="*/ 948908 h 1118862"/>
                <a:gd name="connsiteX62" fmla="*/ 453210 w 965790"/>
                <a:gd name="connsiteY62" fmla="*/ 784875 h 1118862"/>
                <a:gd name="connsiteX63" fmla="*/ 451326 w 965790"/>
                <a:gd name="connsiteY63" fmla="*/ 761138 h 1118862"/>
                <a:gd name="connsiteX64" fmla="*/ 415112 w 965790"/>
                <a:gd name="connsiteY64" fmla="*/ 688086 h 1118862"/>
                <a:gd name="connsiteX65" fmla="*/ 362993 w 965790"/>
                <a:gd name="connsiteY65" fmla="*/ 629452 h 1118862"/>
                <a:gd name="connsiteX66" fmla="*/ 336395 w 965790"/>
                <a:gd name="connsiteY66" fmla="*/ 601424 h 1118862"/>
                <a:gd name="connsiteX67" fmla="*/ 326566 w 965790"/>
                <a:gd name="connsiteY67" fmla="*/ 591878 h 1118862"/>
                <a:gd name="connsiteX68" fmla="*/ 264944 w 965790"/>
                <a:gd name="connsiteY68" fmla="*/ 528358 h 1118862"/>
                <a:gd name="connsiteX69" fmla="*/ 236519 w 965790"/>
                <a:gd name="connsiteY69" fmla="*/ 492044 h 1118862"/>
                <a:gd name="connsiteX70" fmla="*/ 234465 w 965790"/>
                <a:gd name="connsiteY70" fmla="*/ 488518 h 1118862"/>
                <a:gd name="connsiteX71" fmla="*/ 198279 w 965790"/>
                <a:gd name="connsiteY71" fmla="*/ 361293 h 1118862"/>
                <a:gd name="connsiteX72" fmla="*/ 198279 w 965790"/>
                <a:gd name="connsiteY72" fmla="*/ 28326 h 1118862"/>
                <a:gd name="connsiteX73" fmla="*/ 764792 w 965790"/>
                <a:gd name="connsiteY73" fmla="*/ 28326 h 1118862"/>
                <a:gd name="connsiteX74" fmla="*/ 764792 w 965790"/>
                <a:gd name="connsiteY74" fmla="*/ 106051 h 1118862"/>
                <a:gd name="connsiteX75" fmla="*/ 763376 w 965790"/>
                <a:gd name="connsiteY75" fmla="*/ 192699 h 1118862"/>
                <a:gd name="connsiteX76" fmla="*/ 763376 w 965790"/>
                <a:gd name="connsiteY76" fmla="*/ 362653 h 1118862"/>
                <a:gd name="connsiteX77" fmla="*/ 727190 w 965790"/>
                <a:gd name="connsiteY77" fmla="*/ 489878 h 1118862"/>
                <a:gd name="connsiteX78" fmla="*/ 725263 w 965790"/>
                <a:gd name="connsiteY78" fmla="*/ 493050 h 1118862"/>
                <a:gd name="connsiteX79" fmla="*/ 695805 w 965790"/>
                <a:gd name="connsiteY79" fmla="*/ 530723 h 1118862"/>
                <a:gd name="connsiteX80" fmla="*/ 639720 w 965790"/>
                <a:gd name="connsiteY80" fmla="*/ 589173 h 1118862"/>
                <a:gd name="connsiteX81" fmla="*/ 588734 w 965790"/>
                <a:gd name="connsiteY81" fmla="*/ 642553 h 1118862"/>
                <a:gd name="connsiteX82" fmla="*/ 937493 w 965790"/>
                <a:gd name="connsiteY82" fmla="*/ 380470 h 1118862"/>
                <a:gd name="connsiteX83" fmla="*/ 867302 w 965790"/>
                <a:gd name="connsiteY83" fmla="*/ 552845 h 1118862"/>
                <a:gd name="connsiteX84" fmla="*/ 607755 w 965790"/>
                <a:gd name="connsiteY84" fmla="*/ 663825 h 1118862"/>
                <a:gd name="connsiteX85" fmla="*/ 610106 w 965790"/>
                <a:gd name="connsiteY85" fmla="*/ 661134 h 1118862"/>
                <a:gd name="connsiteX86" fmla="*/ 659307 w 965790"/>
                <a:gd name="connsiteY86" fmla="*/ 609582 h 1118862"/>
                <a:gd name="connsiteX87" fmla="*/ 717375 w 965790"/>
                <a:gd name="connsiteY87" fmla="*/ 549191 h 1118862"/>
                <a:gd name="connsiteX88" fmla="*/ 751111 w 965790"/>
                <a:gd name="connsiteY88" fmla="*/ 504423 h 1118862"/>
                <a:gd name="connsiteX89" fmla="*/ 751465 w 965790"/>
                <a:gd name="connsiteY89" fmla="*/ 504635 h 1118862"/>
                <a:gd name="connsiteX90" fmla="*/ 791701 w 965790"/>
                <a:gd name="connsiteY90" fmla="*/ 362710 h 1118862"/>
                <a:gd name="connsiteX91" fmla="*/ 791701 w 965790"/>
                <a:gd name="connsiteY91" fmla="*/ 192940 h 1118862"/>
                <a:gd name="connsiteX92" fmla="*/ 792877 w 965790"/>
                <a:gd name="connsiteY92" fmla="*/ 121333 h 1118862"/>
                <a:gd name="connsiteX93" fmla="*/ 937493 w 965790"/>
                <a:gd name="connsiteY93" fmla="*/ 121333 h 1118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965790" h="1118862">
                  <a:moveTo>
                    <a:pt x="793118" y="93007"/>
                  </a:moveTo>
                  <a:lnTo>
                    <a:pt x="793118" y="0"/>
                  </a:lnTo>
                  <a:lnTo>
                    <a:pt x="169954" y="0"/>
                  </a:lnTo>
                  <a:lnTo>
                    <a:pt x="169954" y="93007"/>
                  </a:lnTo>
                  <a:lnTo>
                    <a:pt x="0" y="93007"/>
                  </a:lnTo>
                  <a:lnTo>
                    <a:pt x="0" y="380512"/>
                  </a:lnTo>
                  <a:cubicBezTo>
                    <a:pt x="751" y="452119"/>
                    <a:pt x="28681" y="520768"/>
                    <a:pt x="78136" y="572560"/>
                  </a:cubicBezTo>
                  <a:cubicBezTo>
                    <a:pt x="154955" y="652198"/>
                    <a:pt x="246178" y="688497"/>
                    <a:pt x="381999" y="693482"/>
                  </a:cubicBezTo>
                  <a:lnTo>
                    <a:pt x="393953" y="706951"/>
                  </a:lnTo>
                  <a:cubicBezTo>
                    <a:pt x="409167" y="723308"/>
                    <a:pt x="419405" y="743661"/>
                    <a:pt x="423468" y="765627"/>
                  </a:cubicBezTo>
                  <a:cubicBezTo>
                    <a:pt x="424447" y="771997"/>
                    <a:pt x="424920" y="778432"/>
                    <a:pt x="424884" y="784875"/>
                  </a:cubicBezTo>
                  <a:lnTo>
                    <a:pt x="424884" y="948908"/>
                  </a:lnTo>
                  <a:lnTo>
                    <a:pt x="368233" y="948908"/>
                  </a:lnTo>
                  <a:cubicBezTo>
                    <a:pt x="329142" y="948955"/>
                    <a:pt x="297466" y="980632"/>
                    <a:pt x="297419" y="1019723"/>
                  </a:cubicBezTo>
                  <a:lnTo>
                    <a:pt x="254931" y="1019723"/>
                  </a:lnTo>
                  <a:cubicBezTo>
                    <a:pt x="215860" y="1019816"/>
                    <a:pt x="184210" y="1051466"/>
                    <a:pt x="184117" y="1090537"/>
                  </a:cubicBezTo>
                  <a:lnTo>
                    <a:pt x="184117" y="1118862"/>
                  </a:lnTo>
                  <a:lnTo>
                    <a:pt x="778955" y="1118862"/>
                  </a:lnTo>
                  <a:lnTo>
                    <a:pt x="778955" y="1090537"/>
                  </a:lnTo>
                  <a:cubicBezTo>
                    <a:pt x="778884" y="1051456"/>
                    <a:pt x="747222" y="1019793"/>
                    <a:pt x="708141" y="1019723"/>
                  </a:cubicBezTo>
                  <a:lnTo>
                    <a:pt x="665652" y="1019723"/>
                  </a:lnTo>
                  <a:cubicBezTo>
                    <a:pt x="665605" y="980632"/>
                    <a:pt x="633929" y="948955"/>
                    <a:pt x="594838" y="948908"/>
                  </a:cubicBezTo>
                  <a:lnTo>
                    <a:pt x="538187" y="948908"/>
                  </a:lnTo>
                  <a:lnTo>
                    <a:pt x="538187" y="786291"/>
                  </a:lnTo>
                  <a:cubicBezTo>
                    <a:pt x="538186" y="776653"/>
                    <a:pt x="539331" y="767049"/>
                    <a:pt x="541600" y="757682"/>
                  </a:cubicBezTo>
                  <a:cubicBezTo>
                    <a:pt x="546347" y="739711"/>
                    <a:pt x="555382" y="723157"/>
                    <a:pt x="567929" y="709444"/>
                  </a:cubicBezTo>
                  <a:lnTo>
                    <a:pt x="581823" y="693510"/>
                  </a:lnTo>
                  <a:cubicBezTo>
                    <a:pt x="718720" y="688808"/>
                    <a:pt x="810524" y="652438"/>
                    <a:pt x="887739" y="572433"/>
                  </a:cubicBezTo>
                  <a:cubicBezTo>
                    <a:pt x="937150" y="520653"/>
                    <a:pt x="965050" y="452039"/>
                    <a:pt x="965791" y="380470"/>
                  </a:cubicBezTo>
                  <a:lnTo>
                    <a:pt x="965791" y="92965"/>
                  </a:lnTo>
                  <a:close/>
                  <a:moveTo>
                    <a:pt x="98602" y="552930"/>
                  </a:moveTo>
                  <a:cubicBezTo>
                    <a:pt x="54490" y="506219"/>
                    <a:pt x="29425" y="444709"/>
                    <a:pt x="28326" y="380470"/>
                  </a:cubicBezTo>
                  <a:lnTo>
                    <a:pt x="28326" y="121290"/>
                  </a:lnTo>
                  <a:lnTo>
                    <a:pt x="169954" y="121290"/>
                  </a:lnTo>
                  <a:lnTo>
                    <a:pt x="169954" y="361293"/>
                  </a:lnTo>
                  <a:cubicBezTo>
                    <a:pt x="169955" y="411424"/>
                    <a:pt x="183907" y="460566"/>
                    <a:pt x="210247" y="503219"/>
                  </a:cubicBezTo>
                  <a:lnTo>
                    <a:pt x="210559" y="503035"/>
                  </a:lnTo>
                  <a:cubicBezTo>
                    <a:pt x="220451" y="518874"/>
                    <a:pt x="231726" y="533809"/>
                    <a:pt x="244252" y="547662"/>
                  </a:cubicBezTo>
                  <a:lnTo>
                    <a:pt x="244252" y="547662"/>
                  </a:lnTo>
                  <a:cubicBezTo>
                    <a:pt x="265029" y="571569"/>
                    <a:pt x="286287" y="592218"/>
                    <a:pt x="306852" y="612188"/>
                  </a:cubicBezTo>
                  <a:lnTo>
                    <a:pt x="316624" y="621691"/>
                  </a:lnTo>
                  <a:cubicBezTo>
                    <a:pt x="324739" y="629636"/>
                    <a:pt x="332996" y="638332"/>
                    <a:pt x="341848" y="648274"/>
                  </a:cubicBezTo>
                  <a:lnTo>
                    <a:pt x="355501" y="663641"/>
                  </a:lnTo>
                  <a:cubicBezTo>
                    <a:pt x="241603" y="655413"/>
                    <a:pt x="165492" y="622272"/>
                    <a:pt x="98602" y="552930"/>
                  </a:cubicBezTo>
                  <a:close/>
                  <a:moveTo>
                    <a:pt x="708141" y="1048048"/>
                  </a:moveTo>
                  <a:lnTo>
                    <a:pt x="708141" y="1048048"/>
                  </a:lnTo>
                  <a:cubicBezTo>
                    <a:pt x="731574" y="1048126"/>
                    <a:pt x="750551" y="1067103"/>
                    <a:pt x="750629" y="1090537"/>
                  </a:cubicBezTo>
                  <a:lnTo>
                    <a:pt x="212442" y="1090537"/>
                  </a:lnTo>
                  <a:lnTo>
                    <a:pt x="212442" y="1090537"/>
                  </a:lnTo>
                  <a:cubicBezTo>
                    <a:pt x="212527" y="1067106"/>
                    <a:pt x="231501" y="1048133"/>
                    <a:pt x="254931" y="1048048"/>
                  </a:cubicBezTo>
                  <a:lnTo>
                    <a:pt x="708141" y="1048048"/>
                  </a:lnTo>
                  <a:close/>
                  <a:moveTo>
                    <a:pt x="594838" y="977234"/>
                  </a:moveTo>
                  <a:cubicBezTo>
                    <a:pt x="618304" y="977234"/>
                    <a:pt x="637327" y="996256"/>
                    <a:pt x="637327" y="1019723"/>
                  </a:cubicBezTo>
                  <a:lnTo>
                    <a:pt x="325745" y="1019723"/>
                  </a:lnTo>
                  <a:cubicBezTo>
                    <a:pt x="325745" y="996256"/>
                    <a:pt x="344767" y="977234"/>
                    <a:pt x="368233" y="977234"/>
                  </a:cubicBezTo>
                  <a:lnTo>
                    <a:pt x="439047" y="977234"/>
                  </a:lnTo>
                  <a:lnTo>
                    <a:pt x="524024" y="977234"/>
                  </a:lnTo>
                  <a:close/>
                  <a:moveTo>
                    <a:pt x="546600" y="690805"/>
                  </a:moveTo>
                  <a:cubicBezTo>
                    <a:pt x="531029" y="707942"/>
                    <a:pt x="519850" y="728602"/>
                    <a:pt x="514025" y="751011"/>
                  </a:cubicBezTo>
                  <a:cubicBezTo>
                    <a:pt x="511217" y="762561"/>
                    <a:pt x="509790" y="774404"/>
                    <a:pt x="509776" y="786291"/>
                  </a:cubicBezTo>
                  <a:lnTo>
                    <a:pt x="509776" y="948908"/>
                  </a:lnTo>
                  <a:lnTo>
                    <a:pt x="453210" y="948908"/>
                  </a:lnTo>
                  <a:lnTo>
                    <a:pt x="453210" y="784875"/>
                  </a:lnTo>
                  <a:cubicBezTo>
                    <a:pt x="453217" y="776925"/>
                    <a:pt x="452587" y="768987"/>
                    <a:pt x="451326" y="761138"/>
                  </a:cubicBezTo>
                  <a:cubicBezTo>
                    <a:pt x="446444" y="733841"/>
                    <a:pt x="433882" y="708499"/>
                    <a:pt x="415112" y="688086"/>
                  </a:cubicBezTo>
                  <a:lnTo>
                    <a:pt x="362993" y="629452"/>
                  </a:lnTo>
                  <a:cubicBezTo>
                    <a:pt x="353702" y="619000"/>
                    <a:pt x="345006" y="609837"/>
                    <a:pt x="336395" y="601424"/>
                  </a:cubicBezTo>
                  <a:lnTo>
                    <a:pt x="326566" y="591878"/>
                  </a:lnTo>
                  <a:cubicBezTo>
                    <a:pt x="306427" y="572305"/>
                    <a:pt x="285607" y="552081"/>
                    <a:pt x="264944" y="528358"/>
                  </a:cubicBezTo>
                  <a:cubicBezTo>
                    <a:pt x="254646" y="516920"/>
                    <a:pt x="245150" y="504787"/>
                    <a:pt x="236519" y="492044"/>
                  </a:cubicBezTo>
                  <a:lnTo>
                    <a:pt x="234465" y="488518"/>
                  </a:lnTo>
                  <a:cubicBezTo>
                    <a:pt x="210832" y="450290"/>
                    <a:pt x="198302" y="406238"/>
                    <a:pt x="198279" y="361293"/>
                  </a:cubicBezTo>
                  <a:lnTo>
                    <a:pt x="198279" y="28326"/>
                  </a:lnTo>
                  <a:lnTo>
                    <a:pt x="764792" y="28326"/>
                  </a:lnTo>
                  <a:lnTo>
                    <a:pt x="764792" y="106051"/>
                  </a:lnTo>
                  <a:lnTo>
                    <a:pt x="763376" y="192699"/>
                  </a:lnTo>
                  <a:lnTo>
                    <a:pt x="763376" y="362653"/>
                  </a:lnTo>
                  <a:cubicBezTo>
                    <a:pt x="763353" y="407597"/>
                    <a:pt x="750823" y="451649"/>
                    <a:pt x="727190" y="489878"/>
                  </a:cubicBezTo>
                  <a:lnTo>
                    <a:pt x="725263" y="493050"/>
                  </a:lnTo>
                  <a:cubicBezTo>
                    <a:pt x="720307" y="500131"/>
                    <a:pt x="705322" y="519959"/>
                    <a:pt x="695805" y="530723"/>
                  </a:cubicBezTo>
                  <a:cubicBezTo>
                    <a:pt x="678288" y="551303"/>
                    <a:pt x="659559" y="570821"/>
                    <a:pt x="639720" y="589173"/>
                  </a:cubicBezTo>
                  <a:cubicBezTo>
                    <a:pt x="622215" y="605928"/>
                    <a:pt x="605064" y="623886"/>
                    <a:pt x="588734" y="642553"/>
                  </a:cubicBezTo>
                  <a:close/>
                  <a:moveTo>
                    <a:pt x="937493" y="380470"/>
                  </a:moveTo>
                  <a:cubicBezTo>
                    <a:pt x="936404" y="444670"/>
                    <a:pt x="911370" y="506146"/>
                    <a:pt x="867302" y="552845"/>
                  </a:cubicBezTo>
                  <a:cubicBezTo>
                    <a:pt x="799873" y="622739"/>
                    <a:pt x="723054" y="655908"/>
                    <a:pt x="607755" y="663825"/>
                  </a:cubicBezTo>
                  <a:lnTo>
                    <a:pt x="610106" y="661134"/>
                  </a:lnTo>
                  <a:cubicBezTo>
                    <a:pt x="625841" y="643105"/>
                    <a:pt x="642397" y="625727"/>
                    <a:pt x="659307" y="609582"/>
                  </a:cubicBezTo>
                  <a:cubicBezTo>
                    <a:pt x="679850" y="590629"/>
                    <a:pt x="699241" y="570463"/>
                    <a:pt x="717375" y="549191"/>
                  </a:cubicBezTo>
                  <a:cubicBezTo>
                    <a:pt x="729871" y="535254"/>
                    <a:pt x="741157" y="520277"/>
                    <a:pt x="751111" y="504423"/>
                  </a:cubicBezTo>
                  <a:lnTo>
                    <a:pt x="751465" y="504635"/>
                  </a:lnTo>
                  <a:cubicBezTo>
                    <a:pt x="777788" y="461977"/>
                    <a:pt x="791720" y="412836"/>
                    <a:pt x="791701" y="362710"/>
                  </a:cubicBezTo>
                  <a:lnTo>
                    <a:pt x="791701" y="192940"/>
                  </a:lnTo>
                  <a:lnTo>
                    <a:pt x="792877" y="121333"/>
                  </a:lnTo>
                  <a:lnTo>
                    <a:pt x="937493" y="12133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408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AB23BE-F556-4A35-8DD9-1A48760A4443}"/>
              </a:ext>
            </a:extLst>
          </p:cNvPr>
          <p:cNvGrpSpPr/>
          <p:nvPr/>
        </p:nvGrpSpPr>
        <p:grpSpPr>
          <a:xfrm>
            <a:off x="6508110" y="4445698"/>
            <a:ext cx="2194560" cy="1360030"/>
            <a:chOff x="8921977" y="3919498"/>
            <a:chExt cx="2926080" cy="181337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12EC4BD-C694-4FC5-BDA4-7FF3EEA186DC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254878B-5307-4ECE-ACDA-C66C1351502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2AE4D3E-375A-4AAD-B0BE-08F90A02EF63}"/>
              </a:ext>
            </a:extLst>
          </p:cNvPr>
          <p:cNvGrpSpPr/>
          <p:nvPr/>
        </p:nvGrpSpPr>
        <p:grpSpPr>
          <a:xfrm>
            <a:off x="441330" y="4445697"/>
            <a:ext cx="2194560" cy="1360030"/>
            <a:chOff x="332936" y="4498450"/>
            <a:chExt cx="2926080" cy="181337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916B6E9-86E2-4EE7-924E-5C0D78D889E0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F7010F0-307F-4AAC-9E2D-9BD04606F1A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06C165A-5ABE-49B2-87CC-995375C3F622}"/>
              </a:ext>
            </a:extLst>
          </p:cNvPr>
          <p:cNvGrpSpPr/>
          <p:nvPr/>
        </p:nvGrpSpPr>
        <p:grpSpPr>
          <a:xfrm>
            <a:off x="6508110" y="1109970"/>
            <a:ext cx="2194560" cy="1360030"/>
            <a:chOff x="8921977" y="1312837"/>
            <a:chExt cx="2926080" cy="181337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2202DF7-EFC5-48A3-8C71-A9230576C262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8F23C21-458C-43F5-9718-8899A78FB71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BD6506-A535-400D-A31D-E23F756B5F22}"/>
              </a:ext>
            </a:extLst>
          </p:cNvPr>
          <p:cNvGrpSpPr/>
          <p:nvPr/>
        </p:nvGrpSpPr>
        <p:grpSpPr>
          <a:xfrm>
            <a:off x="441330" y="1109973"/>
            <a:ext cx="2194560" cy="1360030"/>
            <a:chOff x="332936" y="2473878"/>
            <a:chExt cx="2926080" cy="18133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57D6E4-AD6D-41D1-9FA4-FF504CDC250C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DF49607-1C61-4EB0-8CC2-93F157AE423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Circle">
            <a:extLst>
              <a:ext uri="{FF2B5EF4-FFF2-40B4-BE49-F238E27FC236}">
                <a16:creationId xmlns:a16="http://schemas.microsoft.com/office/drawing/2014/main" id="{174D0CE3-E601-4EF0-8421-70E584DEDC65}"/>
              </a:ext>
            </a:extLst>
          </p:cNvPr>
          <p:cNvSpPr/>
          <p:nvPr/>
        </p:nvSpPr>
        <p:spPr>
          <a:xfrm>
            <a:off x="444280" y="4561725"/>
            <a:ext cx="267590" cy="26759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FA553BF5-31ED-4CE7-A089-14B79EBE4348}"/>
              </a:ext>
            </a:extLst>
          </p:cNvPr>
          <p:cNvSpPr/>
          <p:nvPr/>
        </p:nvSpPr>
        <p:spPr>
          <a:xfrm>
            <a:off x="444280" y="1210644"/>
            <a:ext cx="267590" cy="26759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D3BB6F61-4029-4A08-8524-77FF064784FD}"/>
              </a:ext>
            </a:extLst>
          </p:cNvPr>
          <p:cNvSpPr/>
          <p:nvPr/>
        </p:nvSpPr>
        <p:spPr>
          <a:xfrm>
            <a:off x="8435080" y="1210644"/>
            <a:ext cx="267590" cy="26759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4F4AD6D1-0C75-426D-9E66-5011932338AD}"/>
              </a:ext>
            </a:extLst>
          </p:cNvPr>
          <p:cNvSpPr/>
          <p:nvPr/>
        </p:nvSpPr>
        <p:spPr>
          <a:xfrm>
            <a:off x="8435080" y="4561725"/>
            <a:ext cx="267590" cy="26759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10049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10300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Square – Slide Template</vt:lpstr>
      <vt:lpstr>Infographic Square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Square</dc:title>
  <dc:creator>PresentationGO.com</dc:creator>
  <dc:description>© Copyright PresentationGO.com</dc:description>
  <dcterms:created xsi:type="dcterms:W3CDTF">2014-11-26T05:14:11Z</dcterms:created>
  <dcterms:modified xsi:type="dcterms:W3CDTF">2021-02-15T18:06:39Z</dcterms:modified>
  <cp:category>Charts &amp; Diagrams</cp:category>
</cp:coreProperties>
</file>