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Star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588EE5-9D67-475F-B9D5-B08A83307C90}"/>
              </a:ext>
            </a:extLst>
          </p:cNvPr>
          <p:cNvGrpSpPr/>
          <p:nvPr/>
        </p:nvGrpSpPr>
        <p:grpSpPr>
          <a:xfrm>
            <a:off x="2762794" y="1703740"/>
            <a:ext cx="3618412" cy="3450521"/>
            <a:chOff x="6286499" y="2527300"/>
            <a:chExt cx="1094742" cy="104394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AE2E7B9-4DF5-495E-8668-A818DDD9295A}"/>
                </a:ext>
              </a:extLst>
            </p:cNvPr>
            <p:cNvSpPr/>
            <p:nvPr/>
          </p:nvSpPr>
          <p:spPr>
            <a:xfrm>
              <a:off x="6781800" y="2832100"/>
              <a:ext cx="599441" cy="35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31" extrusionOk="0">
                  <a:moveTo>
                    <a:pt x="2425" y="1922"/>
                  </a:moveTo>
                  <a:cubicBezTo>
                    <a:pt x="1556" y="2366"/>
                    <a:pt x="778" y="2811"/>
                    <a:pt x="0" y="3319"/>
                  </a:cubicBezTo>
                  <a:cubicBezTo>
                    <a:pt x="732" y="4463"/>
                    <a:pt x="1419" y="5797"/>
                    <a:pt x="2059" y="7067"/>
                  </a:cubicBezTo>
                  <a:cubicBezTo>
                    <a:pt x="2563" y="6750"/>
                    <a:pt x="3020" y="6496"/>
                    <a:pt x="3569" y="6242"/>
                  </a:cubicBezTo>
                  <a:cubicBezTo>
                    <a:pt x="11807" y="2112"/>
                    <a:pt x="17253" y="6877"/>
                    <a:pt x="17253" y="6877"/>
                  </a:cubicBezTo>
                  <a:cubicBezTo>
                    <a:pt x="17253" y="6877"/>
                    <a:pt x="16658" y="9291"/>
                    <a:pt x="14873" y="12150"/>
                  </a:cubicBezTo>
                  <a:cubicBezTo>
                    <a:pt x="15147" y="14119"/>
                    <a:pt x="15285" y="15962"/>
                    <a:pt x="15376" y="17931"/>
                  </a:cubicBezTo>
                  <a:cubicBezTo>
                    <a:pt x="20410" y="11896"/>
                    <a:pt x="21600" y="4717"/>
                    <a:pt x="21600" y="4717"/>
                  </a:cubicBezTo>
                  <a:cubicBezTo>
                    <a:pt x="21600" y="4717"/>
                    <a:pt x="13592" y="-3669"/>
                    <a:pt x="2425" y="192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24BD8C8-A06A-48DE-98C1-5B382F3127DB}"/>
                </a:ext>
              </a:extLst>
            </p:cNvPr>
            <p:cNvSpPr/>
            <p:nvPr/>
          </p:nvSpPr>
          <p:spPr>
            <a:xfrm>
              <a:off x="6286499" y="2806700"/>
              <a:ext cx="468631" cy="48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483" y="20246"/>
                    <a:pt x="21424" y="18780"/>
                    <a:pt x="21541" y="17427"/>
                  </a:cubicBezTo>
                  <a:cubicBezTo>
                    <a:pt x="20839" y="17314"/>
                    <a:pt x="20254" y="17145"/>
                    <a:pt x="19551" y="16919"/>
                  </a:cubicBezTo>
                  <a:cubicBezTo>
                    <a:pt x="8722" y="13930"/>
                    <a:pt x="5678" y="6598"/>
                    <a:pt x="5678" y="6598"/>
                  </a:cubicBezTo>
                  <a:cubicBezTo>
                    <a:pt x="5678" y="6598"/>
                    <a:pt x="7610" y="5301"/>
                    <a:pt x="11005" y="4512"/>
                  </a:cubicBezTo>
                  <a:cubicBezTo>
                    <a:pt x="11766" y="2876"/>
                    <a:pt x="12644" y="1466"/>
                    <a:pt x="13639" y="0"/>
                  </a:cubicBezTo>
                  <a:cubicBezTo>
                    <a:pt x="5151" y="733"/>
                    <a:pt x="0" y="4963"/>
                    <a:pt x="0" y="4963"/>
                  </a:cubicBezTo>
                  <a:cubicBezTo>
                    <a:pt x="0" y="4963"/>
                    <a:pt x="3688" y="16693"/>
                    <a:pt x="18263" y="20810"/>
                  </a:cubicBezTo>
                  <a:cubicBezTo>
                    <a:pt x="19434" y="21205"/>
                    <a:pt x="20488" y="21431"/>
                    <a:pt x="21600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2E6313E-06F4-4895-A8A2-A4774A218C4D}"/>
                </a:ext>
              </a:extLst>
            </p:cNvPr>
            <p:cNvSpPr/>
            <p:nvPr/>
          </p:nvSpPr>
          <p:spPr>
            <a:xfrm>
              <a:off x="6616699" y="2527300"/>
              <a:ext cx="415622" cy="5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extrusionOk="0">
                  <a:moveTo>
                    <a:pt x="339" y="21600"/>
                  </a:moveTo>
                  <a:cubicBezTo>
                    <a:pt x="1758" y="21110"/>
                    <a:pt x="3305" y="20718"/>
                    <a:pt x="4853" y="20424"/>
                  </a:cubicBezTo>
                  <a:cubicBezTo>
                    <a:pt x="4788" y="19837"/>
                    <a:pt x="4724" y="19347"/>
                    <a:pt x="4724" y="18710"/>
                  </a:cubicBezTo>
                  <a:cubicBezTo>
                    <a:pt x="4337" y="9355"/>
                    <a:pt x="11236" y="4947"/>
                    <a:pt x="11236" y="4947"/>
                  </a:cubicBezTo>
                  <a:cubicBezTo>
                    <a:pt x="11236" y="4947"/>
                    <a:pt x="13299" y="6122"/>
                    <a:pt x="15298" y="8620"/>
                  </a:cubicBezTo>
                  <a:cubicBezTo>
                    <a:pt x="17297" y="8816"/>
                    <a:pt x="19167" y="9110"/>
                    <a:pt x="21101" y="9502"/>
                  </a:cubicBezTo>
                  <a:cubicBezTo>
                    <a:pt x="17426" y="2939"/>
                    <a:pt x="11043" y="0"/>
                    <a:pt x="11043" y="0"/>
                  </a:cubicBezTo>
                  <a:cubicBezTo>
                    <a:pt x="11043" y="0"/>
                    <a:pt x="-499" y="6073"/>
                    <a:pt x="17" y="18808"/>
                  </a:cubicBezTo>
                  <a:cubicBezTo>
                    <a:pt x="17" y="19739"/>
                    <a:pt x="146" y="20669"/>
                    <a:pt x="33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7166B04-3A9C-4CA3-BA87-8D095B2F3CB1}"/>
                </a:ext>
              </a:extLst>
            </p:cNvPr>
            <p:cNvSpPr/>
            <p:nvPr/>
          </p:nvSpPr>
          <p:spPr>
            <a:xfrm>
              <a:off x="6870700" y="2984499"/>
              <a:ext cx="325453" cy="57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41" h="21155" extrusionOk="0">
                  <a:moveTo>
                    <a:pt x="7892" y="0"/>
                  </a:moveTo>
                  <a:cubicBezTo>
                    <a:pt x="7062" y="978"/>
                    <a:pt x="6023" y="1955"/>
                    <a:pt x="4985" y="2840"/>
                  </a:cubicBezTo>
                  <a:cubicBezTo>
                    <a:pt x="5538" y="3259"/>
                    <a:pt x="6023" y="3631"/>
                    <a:pt x="6577" y="4097"/>
                  </a:cubicBezTo>
                  <a:cubicBezTo>
                    <a:pt x="14677" y="11126"/>
                    <a:pt x="12323" y="17457"/>
                    <a:pt x="12323" y="17457"/>
                  </a:cubicBezTo>
                  <a:cubicBezTo>
                    <a:pt x="12323" y="17457"/>
                    <a:pt x="9554" y="17457"/>
                    <a:pt x="5746" y="16340"/>
                  </a:cubicBezTo>
                  <a:cubicBezTo>
                    <a:pt x="3808" y="17084"/>
                    <a:pt x="2008" y="17597"/>
                    <a:pt x="0" y="18109"/>
                  </a:cubicBezTo>
                  <a:cubicBezTo>
                    <a:pt x="8585" y="21600"/>
                    <a:pt x="16615" y="21134"/>
                    <a:pt x="16615" y="21134"/>
                  </a:cubicBezTo>
                  <a:cubicBezTo>
                    <a:pt x="16615" y="21134"/>
                    <a:pt x="21600" y="11591"/>
                    <a:pt x="10592" y="2002"/>
                  </a:cubicBezTo>
                  <a:cubicBezTo>
                    <a:pt x="9623" y="1257"/>
                    <a:pt x="8723" y="605"/>
                    <a:pt x="7892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283DCCF-D866-4FCC-A5C1-4ABFF931FA5E}"/>
                </a:ext>
              </a:extLst>
            </p:cNvPr>
            <p:cNvSpPr/>
            <p:nvPr/>
          </p:nvSpPr>
          <p:spPr>
            <a:xfrm>
              <a:off x="6464299" y="3213100"/>
              <a:ext cx="530979" cy="35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298" extrusionOk="0">
                  <a:moveTo>
                    <a:pt x="19095" y="5362"/>
                  </a:moveTo>
                  <a:cubicBezTo>
                    <a:pt x="19636" y="4078"/>
                    <a:pt x="20128" y="2870"/>
                    <a:pt x="20571" y="1662"/>
                  </a:cubicBezTo>
                  <a:cubicBezTo>
                    <a:pt x="19439" y="1284"/>
                    <a:pt x="18209" y="680"/>
                    <a:pt x="17078" y="0"/>
                  </a:cubicBezTo>
                  <a:cubicBezTo>
                    <a:pt x="16782" y="755"/>
                    <a:pt x="16487" y="1435"/>
                    <a:pt x="16143" y="2266"/>
                  </a:cubicBezTo>
                  <a:cubicBezTo>
                    <a:pt x="10878" y="14199"/>
                    <a:pt x="3990" y="14954"/>
                    <a:pt x="3990" y="14954"/>
                  </a:cubicBezTo>
                  <a:cubicBezTo>
                    <a:pt x="3990" y="14954"/>
                    <a:pt x="3399" y="12084"/>
                    <a:pt x="3645" y="7552"/>
                  </a:cubicBezTo>
                  <a:cubicBezTo>
                    <a:pt x="2514" y="5966"/>
                    <a:pt x="1530" y="4305"/>
                    <a:pt x="595" y="2492"/>
                  </a:cubicBezTo>
                  <a:cubicBezTo>
                    <a:pt x="-1029" y="13217"/>
                    <a:pt x="1185" y="21298"/>
                    <a:pt x="1185" y="21298"/>
                  </a:cubicBezTo>
                  <a:cubicBezTo>
                    <a:pt x="1185" y="21298"/>
                    <a:pt x="11862" y="21600"/>
                    <a:pt x="19095" y="536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24" name="Graphic 23" descr="Trophy with solid fill">
            <a:extLst>
              <a:ext uri="{FF2B5EF4-FFF2-40B4-BE49-F238E27FC236}">
                <a16:creationId xmlns:a16="http://schemas.microsoft.com/office/drawing/2014/main" id="{65CA6822-58E5-4239-B131-2B376748F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228157"/>
            <a:ext cx="685800" cy="685800"/>
          </a:xfrm>
          <a:prstGeom prst="rect">
            <a:avLst/>
          </a:prstGeom>
        </p:spPr>
      </p:pic>
      <p:pic>
        <p:nvPicPr>
          <p:cNvPr id="25" name="Graphic 24" descr="Bar graph with upward trend outline">
            <a:extLst>
              <a:ext uri="{FF2B5EF4-FFF2-40B4-BE49-F238E27FC236}">
                <a16:creationId xmlns:a16="http://schemas.microsoft.com/office/drawing/2014/main" id="{B015958B-9D2A-4E79-85A1-C33A8A9783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3113" y="4355698"/>
            <a:ext cx="327437" cy="327437"/>
          </a:xfrm>
          <a:prstGeom prst="rect">
            <a:avLst/>
          </a:prstGeom>
        </p:spPr>
      </p:pic>
      <p:pic>
        <p:nvPicPr>
          <p:cNvPr id="26" name="Graphic 25" descr="Boardroom outline">
            <a:extLst>
              <a:ext uri="{FF2B5EF4-FFF2-40B4-BE49-F238E27FC236}">
                <a16:creationId xmlns:a16="http://schemas.microsoft.com/office/drawing/2014/main" id="{2617F075-9A34-426F-AFF2-B0D6DFFC656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8962" y="3019912"/>
            <a:ext cx="327437" cy="327437"/>
          </a:xfrm>
          <a:prstGeom prst="rect">
            <a:avLst/>
          </a:prstGeom>
        </p:spPr>
      </p:pic>
      <p:pic>
        <p:nvPicPr>
          <p:cNvPr id="27" name="Graphic 26" descr="Checklist outline">
            <a:extLst>
              <a:ext uri="{FF2B5EF4-FFF2-40B4-BE49-F238E27FC236}">
                <a16:creationId xmlns:a16="http://schemas.microsoft.com/office/drawing/2014/main" id="{D9B077D5-719A-41BA-BA6A-2F4707F504E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9561" y="3124801"/>
            <a:ext cx="327437" cy="327437"/>
          </a:xfrm>
          <a:prstGeom prst="rect">
            <a:avLst/>
          </a:prstGeom>
        </p:spPr>
      </p:pic>
      <p:pic>
        <p:nvPicPr>
          <p:cNvPr id="28" name="Graphic 27" descr="Handshake outline">
            <a:extLst>
              <a:ext uri="{FF2B5EF4-FFF2-40B4-BE49-F238E27FC236}">
                <a16:creationId xmlns:a16="http://schemas.microsoft.com/office/drawing/2014/main" id="{0001B413-466F-4524-BCFC-1134B381E52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54531" y="4363223"/>
            <a:ext cx="327437" cy="327437"/>
          </a:xfrm>
          <a:prstGeom prst="rect">
            <a:avLst/>
          </a:prstGeom>
        </p:spPr>
      </p:pic>
      <p:pic>
        <p:nvPicPr>
          <p:cNvPr id="29" name="Graphic 28" descr="Target Audience outline">
            <a:extLst>
              <a:ext uri="{FF2B5EF4-FFF2-40B4-BE49-F238E27FC236}">
                <a16:creationId xmlns:a16="http://schemas.microsoft.com/office/drawing/2014/main" id="{F057B398-0D79-4924-AD9D-30B088E869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16073" y="2275108"/>
            <a:ext cx="311855" cy="311855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EFA9838A-A7C5-4E14-A995-DC894399D373}"/>
              </a:ext>
            </a:extLst>
          </p:cNvPr>
          <p:cNvGrpSpPr/>
          <p:nvPr/>
        </p:nvGrpSpPr>
        <p:grpSpPr>
          <a:xfrm>
            <a:off x="6695611" y="2734942"/>
            <a:ext cx="2194560" cy="1260003"/>
            <a:chOff x="8921977" y="1394910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D769F17-89F3-4A83-894A-C6E5F00FC21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D0EAA4-E7E8-4115-8F88-835E8BA8F7A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15E6CA0-D311-4E00-9965-A0CCBA2742B8}"/>
              </a:ext>
            </a:extLst>
          </p:cNvPr>
          <p:cNvGrpSpPr/>
          <p:nvPr/>
        </p:nvGrpSpPr>
        <p:grpSpPr>
          <a:xfrm>
            <a:off x="6151430" y="4217818"/>
            <a:ext cx="2194560" cy="1260003"/>
            <a:chOff x="8921977" y="400157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EAC644-7105-47E1-ACAF-8BB9089A94E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BC5344B-6404-4BA1-B602-72C92456368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A556F0B-100B-4F55-BDA1-47E8C6A3706C}"/>
              </a:ext>
            </a:extLst>
          </p:cNvPr>
          <p:cNvGrpSpPr/>
          <p:nvPr/>
        </p:nvGrpSpPr>
        <p:grpSpPr>
          <a:xfrm>
            <a:off x="253830" y="2734942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3544461-7178-4717-BEC2-2B8B86F3B39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85411BE-EF30-43CD-9C12-6762A9209EE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387819-F161-4981-83C5-B8E5DAF9CB00}"/>
              </a:ext>
            </a:extLst>
          </p:cNvPr>
          <p:cNvGrpSpPr/>
          <p:nvPr/>
        </p:nvGrpSpPr>
        <p:grpSpPr>
          <a:xfrm>
            <a:off x="798010" y="4217818"/>
            <a:ext cx="2194560" cy="1260003"/>
            <a:chOff x="332936" y="4580523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87165FA-13DE-4BF7-A9D7-0668A5A0FDD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FF37F98-1790-47F0-9664-80419D2C5F5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BCF25D-C2D1-4C22-AE4B-58FD653B0C81}"/>
              </a:ext>
            </a:extLst>
          </p:cNvPr>
          <p:cNvGrpSpPr/>
          <p:nvPr/>
        </p:nvGrpSpPr>
        <p:grpSpPr>
          <a:xfrm>
            <a:off x="5789813" y="1252067"/>
            <a:ext cx="2194560" cy="1260003"/>
            <a:chOff x="8921977" y="1394910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B55C59-B1CB-4DAC-838A-1B00F2B50D5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A189E16-A177-4580-B328-C514FC0CACB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Star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588EE5-9D67-475F-B9D5-B08A83307C90}"/>
              </a:ext>
            </a:extLst>
          </p:cNvPr>
          <p:cNvGrpSpPr/>
          <p:nvPr/>
        </p:nvGrpSpPr>
        <p:grpSpPr>
          <a:xfrm>
            <a:off x="2762794" y="1703740"/>
            <a:ext cx="3618412" cy="3450521"/>
            <a:chOff x="6286499" y="2527300"/>
            <a:chExt cx="1094742" cy="104394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AE2E7B9-4DF5-495E-8668-A818DDD9295A}"/>
                </a:ext>
              </a:extLst>
            </p:cNvPr>
            <p:cNvSpPr/>
            <p:nvPr/>
          </p:nvSpPr>
          <p:spPr>
            <a:xfrm>
              <a:off x="6781800" y="2832100"/>
              <a:ext cx="599441" cy="35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31" extrusionOk="0">
                  <a:moveTo>
                    <a:pt x="2425" y="1922"/>
                  </a:moveTo>
                  <a:cubicBezTo>
                    <a:pt x="1556" y="2366"/>
                    <a:pt x="778" y="2811"/>
                    <a:pt x="0" y="3319"/>
                  </a:cubicBezTo>
                  <a:cubicBezTo>
                    <a:pt x="732" y="4463"/>
                    <a:pt x="1419" y="5797"/>
                    <a:pt x="2059" y="7067"/>
                  </a:cubicBezTo>
                  <a:cubicBezTo>
                    <a:pt x="2563" y="6750"/>
                    <a:pt x="3020" y="6496"/>
                    <a:pt x="3569" y="6242"/>
                  </a:cubicBezTo>
                  <a:cubicBezTo>
                    <a:pt x="11807" y="2112"/>
                    <a:pt x="17253" y="6877"/>
                    <a:pt x="17253" y="6877"/>
                  </a:cubicBezTo>
                  <a:cubicBezTo>
                    <a:pt x="17253" y="6877"/>
                    <a:pt x="16658" y="9291"/>
                    <a:pt x="14873" y="12150"/>
                  </a:cubicBezTo>
                  <a:cubicBezTo>
                    <a:pt x="15147" y="14119"/>
                    <a:pt x="15285" y="15962"/>
                    <a:pt x="15376" y="17931"/>
                  </a:cubicBezTo>
                  <a:cubicBezTo>
                    <a:pt x="20410" y="11896"/>
                    <a:pt x="21600" y="4717"/>
                    <a:pt x="21600" y="4717"/>
                  </a:cubicBezTo>
                  <a:cubicBezTo>
                    <a:pt x="21600" y="4717"/>
                    <a:pt x="13592" y="-3669"/>
                    <a:pt x="2425" y="192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24BD8C8-A06A-48DE-98C1-5B382F3127DB}"/>
                </a:ext>
              </a:extLst>
            </p:cNvPr>
            <p:cNvSpPr/>
            <p:nvPr/>
          </p:nvSpPr>
          <p:spPr>
            <a:xfrm>
              <a:off x="6286499" y="2806700"/>
              <a:ext cx="468631" cy="48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483" y="20246"/>
                    <a:pt x="21424" y="18780"/>
                    <a:pt x="21541" y="17427"/>
                  </a:cubicBezTo>
                  <a:cubicBezTo>
                    <a:pt x="20839" y="17314"/>
                    <a:pt x="20254" y="17145"/>
                    <a:pt x="19551" y="16919"/>
                  </a:cubicBezTo>
                  <a:cubicBezTo>
                    <a:pt x="8722" y="13930"/>
                    <a:pt x="5678" y="6598"/>
                    <a:pt x="5678" y="6598"/>
                  </a:cubicBezTo>
                  <a:cubicBezTo>
                    <a:pt x="5678" y="6598"/>
                    <a:pt x="7610" y="5301"/>
                    <a:pt x="11005" y="4512"/>
                  </a:cubicBezTo>
                  <a:cubicBezTo>
                    <a:pt x="11766" y="2876"/>
                    <a:pt x="12644" y="1466"/>
                    <a:pt x="13639" y="0"/>
                  </a:cubicBezTo>
                  <a:cubicBezTo>
                    <a:pt x="5151" y="733"/>
                    <a:pt x="0" y="4963"/>
                    <a:pt x="0" y="4963"/>
                  </a:cubicBezTo>
                  <a:cubicBezTo>
                    <a:pt x="0" y="4963"/>
                    <a:pt x="3688" y="16693"/>
                    <a:pt x="18263" y="20810"/>
                  </a:cubicBezTo>
                  <a:cubicBezTo>
                    <a:pt x="19434" y="21205"/>
                    <a:pt x="20488" y="21431"/>
                    <a:pt x="21600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2E6313E-06F4-4895-A8A2-A4774A218C4D}"/>
                </a:ext>
              </a:extLst>
            </p:cNvPr>
            <p:cNvSpPr/>
            <p:nvPr/>
          </p:nvSpPr>
          <p:spPr>
            <a:xfrm>
              <a:off x="6616699" y="2527300"/>
              <a:ext cx="415622" cy="5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extrusionOk="0">
                  <a:moveTo>
                    <a:pt x="339" y="21600"/>
                  </a:moveTo>
                  <a:cubicBezTo>
                    <a:pt x="1758" y="21110"/>
                    <a:pt x="3305" y="20718"/>
                    <a:pt x="4853" y="20424"/>
                  </a:cubicBezTo>
                  <a:cubicBezTo>
                    <a:pt x="4788" y="19837"/>
                    <a:pt x="4724" y="19347"/>
                    <a:pt x="4724" y="18710"/>
                  </a:cubicBezTo>
                  <a:cubicBezTo>
                    <a:pt x="4337" y="9355"/>
                    <a:pt x="11236" y="4947"/>
                    <a:pt x="11236" y="4947"/>
                  </a:cubicBezTo>
                  <a:cubicBezTo>
                    <a:pt x="11236" y="4947"/>
                    <a:pt x="13299" y="6122"/>
                    <a:pt x="15298" y="8620"/>
                  </a:cubicBezTo>
                  <a:cubicBezTo>
                    <a:pt x="17297" y="8816"/>
                    <a:pt x="19167" y="9110"/>
                    <a:pt x="21101" y="9502"/>
                  </a:cubicBezTo>
                  <a:cubicBezTo>
                    <a:pt x="17426" y="2939"/>
                    <a:pt x="11043" y="0"/>
                    <a:pt x="11043" y="0"/>
                  </a:cubicBezTo>
                  <a:cubicBezTo>
                    <a:pt x="11043" y="0"/>
                    <a:pt x="-499" y="6073"/>
                    <a:pt x="17" y="18808"/>
                  </a:cubicBezTo>
                  <a:cubicBezTo>
                    <a:pt x="17" y="19739"/>
                    <a:pt x="146" y="20669"/>
                    <a:pt x="33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7166B04-3A9C-4CA3-BA87-8D095B2F3CB1}"/>
                </a:ext>
              </a:extLst>
            </p:cNvPr>
            <p:cNvSpPr/>
            <p:nvPr/>
          </p:nvSpPr>
          <p:spPr>
            <a:xfrm>
              <a:off x="6870700" y="2984499"/>
              <a:ext cx="325453" cy="57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41" h="21155" extrusionOk="0">
                  <a:moveTo>
                    <a:pt x="7892" y="0"/>
                  </a:moveTo>
                  <a:cubicBezTo>
                    <a:pt x="7062" y="978"/>
                    <a:pt x="6023" y="1955"/>
                    <a:pt x="4985" y="2840"/>
                  </a:cubicBezTo>
                  <a:cubicBezTo>
                    <a:pt x="5538" y="3259"/>
                    <a:pt x="6023" y="3631"/>
                    <a:pt x="6577" y="4097"/>
                  </a:cubicBezTo>
                  <a:cubicBezTo>
                    <a:pt x="14677" y="11126"/>
                    <a:pt x="12323" y="17457"/>
                    <a:pt x="12323" y="17457"/>
                  </a:cubicBezTo>
                  <a:cubicBezTo>
                    <a:pt x="12323" y="17457"/>
                    <a:pt x="9554" y="17457"/>
                    <a:pt x="5746" y="16340"/>
                  </a:cubicBezTo>
                  <a:cubicBezTo>
                    <a:pt x="3808" y="17084"/>
                    <a:pt x="2008" y="17597"/>
                    <a:pt x="0" y="18109"/>
                  </a:cubicBezTo>
                  <a:cubicBezTo>
                    <a:pt x="8585" y="21600"/>
                    <a:pt x="16615" y="21134"/>
                    <a:pt x="16615" y="21134"/>
                  </a:cubicBezTo>
                  <a:cubicBezTo>
                    <a:pt x="16615" y="21134"/>
                    <a:pt x="21600" y="11591"/>
                    <a:pt x="10592" y="2002"/>
                  </a:cubicBezTo>
                  <a:cubicBezTo>
                    <a:pt x="9623" y="1257"/>
                    <a:pt x="8723" y="605"/>
                    <a:pt x="7892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283DCCF-D866-4FCC-A5C1-4ABFF931FA5E}"/>
                </a:ext>
              </a:extLst>
            </p:cNvPr>
            <p:cNvSpPr/>
            <p:nvPr/>
          </p:nvSpPr>
          <p:spPr>
            <a:xfrm>
              <a:off x="6464299" y="3213100"/>
              <a:ext cx="530979" cy="35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298" extrusionOk="0">
                  <a:moveTo>
                    <a:pt x="19095" y="5362"/>
                  </a:moveTo>
                  <a:cubicBezTo>
                    <a:pt x="19636" y="4078"/>
                    <a:pt x="20128" y="2870"/>
                    <a:pt x="20571" y="1662"/>
                  </a:cubicBezTo>
                  <a:cubicBezTo>
                    <a:pt x="19439" y="1284"/>
                    <a:pt x="18209" y="680"/>
                    <a:pt x="17078" y="0"/>
                  </a:cubicBezTo>
                  <a:cubicBezTo>
                    <a:pt x="16782" y="755"/>
                    <a:pt x="16487" y="1435"/>
                    <a:pt x="16143" y="2266"/>
                  </a:cubicBezTo>
                  <a:cubicBezTo>
                    <a:pt x="10878" y="14199"/>
                    <a:pt x="3990" y="14954"/>
                    <a:pt x="3990" y="14954"/>
                  </a:cubicBezTo>
                  <a:cubicBezTo>
                    <a:pt x="3990" y="14954"/>
                    <a:pt x="3399" y="12084"/>
                    <a:pt x="3645" y="7552"/>
                  </a:cubicBezTo>
                  <a:cubicBezTo>
                    <a:pt x="2514" y="5966"/>
                    <a:pt x="1530" y="4305"/>
                    <a:pt x="595" y="2492"/>
                  </a:cubicBezTo>
                  <a:cubicBezTo>
                    <a:pt x="-1029" y="13217"/>
                    <a:pt x="1185" y="21298"/>
                    <a:pt x="1185" y="21298"/>
                  </a:cubicBezTo>
                  <a:cubicBezTo>
                    <a:pt x="1185" y="21298"/>
                    <a:pt x="11862" y="21600"/>
                    <a:pt x="19095" y="536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24" name="Graphic 23" descr="Trophy with solid fill">
            <a:extLst>
              <a:ext uri="{FF2B5EF4-FFF2-40B4-BE49-F238E27FC236}">
                <a16:creationId xmlns:a16="http://schemas.microsoft.com/office/drawing/2014/main" id="{65CA6822-58E5-4239-B131-2B376748F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228157"/>
            <a:ext cx="685800" cy="685800"/>
          </a:xfrm>
          <a:prstGeom prst="rect">
            <a:avLst/>
          </a:prstGeom>
        </p:spPr>
      </p:pic>
      <p:pic>
        <p:nvPicPr>
          <p:cNvPr id="25" name="Graphic 24" descr="Bar graph with upward trend outline">
            <a:extLst>
              <a:ext uri="{FF2B5EF4-FFF2-40B4-BE49-F238E27FC236}">
                <a16:creationId xmlns:a16="http://schemas.microsoft.com/office/drawing/2014/main" id="{B015958B-9D2A-4E79-85A1-C33A8A9783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3113" y="4355698"/>
            <a:ext cx="327437" cy="327437"/>
          </a:xfrm>
          <a:prstGeom prst="rect">
            <a:avLst/>
          </a:prstGeom>
        </p:spPr>
      </p:pic>
      <p:pic>
        <p:nvPicPr>
          <p:cNvPr id="26" name="Graphic 25" descr="Boardroom outline">
            <a:extLst>
              <a:ext uri="{FF2B5EF4-FFF2-40B4-BE49-F238E27FC236}">
                <a16:creationId xmlns:a16="http://schemas.microsoft.com/office/drawing/2014/main" id="{2617F075-9A34-426F-AFF2-B0D6DFFC656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8962" y="3019912"/>
            <a:ext cx="327437" cy="327437"/>
          </a:xfrm>
          <a:prstGeom prst="rect">
            <a:avLst/>
          </a:prstGeom>
        </p:spPr>
      </p:pic>
      <p:pic>
        <p:nvPicPr>
          <p:cNvPr id="27" name="Graphic 26" descr="Checklist outline">
            <a:extLst>
              <a:ext uri="{FF2B5EF4-FFF2-40B4-BE49-F238E27FC236}">
                <a16:creationId xmlns:a16="http://schemas.microsoft.com/office/drawing/2014/main" id="{D9B077D5-719A-41BA-BA6A-2F4707F504E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9561" y="3124801"/>
            <a:ext cx="327437" cy="327437"/>
          </a:xfrm>
          <a:prstGeom prst="rect">
            <a:avLst/>
          </a:prstGeom>
        </p:spPr>
      </p:pic>
      <p:pic>
        <p:nvPicPr>
          <p:cNvPr id="28" name="Graphic 27" descr="Handshake outline">
            <a:extLst>
              <a:ext uri="{FF2B5EF4-FFF2-40B4-BE49-F238E27FC236}">
                <a16:creationId xmlns:a16="http://schemas.microsoft.com/office/drawing/2014/main" id="{0001B413-466F-4524-BCFC-1134B381E52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54531" y="4363223"/>
            <a:ext cx="327437" cy="327437"/>
          </a:xfrm>
          <a:prstGeom prst="rect">
            <a:avLst/>
          </a:prstGeom>
        </p:spPr>
      </p:pic>
      <p:pic>
        <p:nvPicPr>
          <p:cNvPr id="29" name="Graphic 28" descr="Target Audience outline">
            <a:extLst>
              <a:ext uri="{FF2B5EF4-FFF2-40B4-BE49-F238E27FC236}">
                <a16:creationId xmlns:a16="http://schemas.microsoft.com/office/drawing/2014/main" id="{F057B398-0D79-4924-AD9D-30B088E869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16073" y="2275108"/>
            <a:ext cx="311855" cy="311855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EFA9838A-A7C5-4E14-A995-DC894399D373}"/>
              </a:ext>
            </a:extLst>
          </p:cNvPr>
          <p:cNvGrpSpPr/>
          <p:nvPr/>
        </p:nvGrpSpPr>
        <p:grpSpPr>
          <a:xfrm>
            <a:off x="6695611" y="2734942"/>
            <a:ext cx="2194560" cy="1260003"/>
            <a:chOff x="8921977" y="1394910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D769F17-89F3-4A83-894A-C6E5F00FC21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D0EAA4-E7E8-4115-8F88-835E8BA8F7A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15E6CA0-D311-4E00-9965-A0CCBA2742B8}"/>
              </a:ext>
            </a:extLst>
          </p:cNvPr>
          <p:cNvGrpSpPr/>
          <p:nvPr/>
        </p:nvGrpSpPr>
        <p:grpSpPr>
          <a:xfrm>
            <a:off x="6151430" y="4217818"/>
            <a:ext cx="2194560" cy="1260003"/>
            <a:chOff x="8921977" y="400157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EAC644-7105-47E1-ACAF-8BB9089A94E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BC5344B-6404-4BA1-B602-72C92456368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A556F0B-100B-4F55-BDA1-47E8C6A3706C}"/>
              </a:ext>
            </a:extLst>
          </p:cNvPr>
          <p:cNvGrpSpPr/>
          <p:nvPr/>
        </p:nvGrpSpPr>
        <p:grpSpPr>
          <a:xfrm>
            <a:off x="253830" y="2734942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3544461-7178-4717-BEC2-2B8B86F3B39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85411BE-EF30-43CD-9C12-6762A9209EE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387819-F161-4981-83C5-B8E5DAF9CB00}"/>
              </a:ext>
            </a:extLst>
          </p:cNvPr>
          <p:cNvGrpSpPr/>
          <p:nvPr/>
        </p:nvGrpSpPr>
        <p:grpSpPr>
          <a:xfrm>
            <a:off x="798010" y="4217818"/>
            <a:ext cx="2194560" cy="1260003"/>
            <a:chOff x="332936" y="4580523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87165FA-13DE-4BF7-A9D7-0668A5A0FDD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FF37F98-1790-47F0-9664-80419D2C5F5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BCF25D-C2D1-4C22-AE4B-58FD653B0C81}"/>
              </a:ext>
            </a:extLst>
          </p:cNvPr>
          <p:cNvGrpSpPr/>
          <p:nvPr/>
        </p:nvGrpSpPr>
        <p:grpSpPr>
          <a:xfrm>
            <a:off x="5789813" y="1252067"/>
            <a:ext cx="2194560" cy="1260003"/>
            <a:chOff x="8921977" y="1394910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B55C59-B1CB-4DAC-838A-1B00F2B50D5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A189E16-A177-4580-B328-C514FC0CACB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54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445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Star – Slide Template</vt:lpstr>
      <vt:lpstr>Infographic Star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Star</dc:title>
  <dc:creator>PresentationGO.com</dc:creator>
  <dc:description>© Copyright PresentationGO.com</dc:description>
  <dcterms:created xsi:type="dcterms:W3CDTF">2014-11-26T05:14:11Z</dcterms:created>
  <dcterms:modified xsi:type="dcterms:W3CDTF">2021-08-04T15:31:44Z</dcterms:modified>
  <cp:category>Charts &amp; Diagrams</cp:category>
</cp:coreProperties>
</file>