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458" y="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8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305683C-7EFE-4BA3-9D0B-D4AD1389FA2D}"/>
              </a:ext>
            </a:extLst>
          </p:cNvPr>
          <p:cNvSpPr>
            <a:spLocks/>
          </p:cNvSpPr>
          <p:nvPr/>
        </p:nvSpPr>
        <p:spPr bwMode="auto">
          <a:xfrm>
            <a:off x="4332868" y="1203137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2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4C8202C9-1C72-4AD7-AA92-6F34135BCD8C}"/>
              </a:ext>
            </a:extLst>
          </p:cNvPr>
          <p:cNvSpPr>
            <a:spLocks/>
          </p:cNvSpPr>
          <p:nvPr/>
        </p:nvSpPr>
        <p:spPr bwMode="auto">
          <a:xfrm>
            <a:off x="5532682" y="1203137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04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746EA23D-7ECC-422B-804D-A572AFD4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4017" y="1424052"/>
            <a:ext cx="757983" cy="7579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Step-Up Process for PowerPoint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0CCCEE8-567D-42D5-B376-7AFB94DAA692}"/>
              </a:ext>
            </a:extLst>
          </p:cNvPr>
          <p:cNvSpPr>
            <a:spLocks/>
          </p:cNvSpPr>
          <p:nvPr/>
        </p:nvSpPr>
        <p:spPr bwMode="auto">
          <a:xfrm>
            <a:off x="733426" y="4806269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625C9EF-664A-46F9-8FBD-336DFB4EE452}"/>
              </a:ext>
            </a:extLst>
          </p:cNvPr>
          <p:cNvSpPr>
            <a:spLocks/>
          </p:cNvSpPr>
          <p:nvPr/>
        </p:nvSpPr>
        <p:spPr bwMode="auto">
          <a:xfrm>
            <a:off x="1933240" y="3604979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2612846-91BC-4EBA-B795-9A7F4127331D}"/>
              </a:ext>
            </a:extLst>
          </p:cNvPr>
          <p:cNvSpPr>
            <a:spLocks/>
          </p:cNvSpPr>
          <p:nvPr/>
        </p:nvSpPr>
        <p:spPr bwMode="auto">
          <a:xfrm>
            <a:off x="3133054" y="2404427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E5E29F85-646C-4B41-8FDC-3F95533DF97A}"/>
              </a:ext>
            </a:extLst>
          </p:cNvPr>
          <p:cNvSpPr>
            <a:spLocks/>
          </p:cNvSpPr>
          <p:nvPr/>
        </p:nvSpPr>
        <p:spPr bwMode="auto">
          <a:xfrm>
            <a:off x="1933240" y="4806269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01</a:t>
            </a:r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18435C7C-6BCC-474A-ABB7-75DE7F4C868D}"/>
              </a:ext>
            </a:extLst>
          </p:cNvPr>
          <p:cNvSpPr>
            <a:spLocks/>
          </p:cNvSpPr>
          <p:nvPr/>
        </p:nvSpPr>
        <p:spPr bwMode="auto">
          <a:xfrm>
            <a:off x="3133054" y="3604979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02</a:t>
            </a:r>
          </a:p>
        </p:txBody>
      </p:sp>
      <p:sp>
        <p:nvSpPr>
          <p:cNvPr id="84" name="Freeform 7">
            <a:extLst>
              <a:ext uri="{FF2B5EF4-FFF2-40B4-BE49-F238E27FC236}">
                <a16:creationId xmlns:a16="http://schemas.microsoft.com/office/drawing/2014/main" id="{40D650E7-2010-44B3-B8B1-94BDD8BB6405}"/>
              </a:ext>
            </a:extLst>
          </p:cNvPr>
          <p:cNvSpPr>
            <a:spLocks/>
          </p:cNvSpPr>
          <p:nvPr/>
        </p:nvSpPr>
        <p:spPr bwMode="auto">
          <a:xfrm>
            <a:off x="4332868" y="2404427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03</a:t>
            </a: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347123A5-B983-45C6-B8F1-F335119CA1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4885" y="2625342"/>
            <a:ext cx="757983" cy="757983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5220AD77-31BF-4BCF-ABD2-7675838B8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1901" y="3825894"/>
            <a:ext cx="757983" cy="757983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CE202F7-F66D-44A0-8544-1C458AF250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3540" y="5027184"/>
            <a:ext cx="757983" cy="757983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FB88BF4-9C85-4FBD-AD56-7148679B5740}"/>
              </a:ext>
            </a:extLst>
          </p:cNvPr>
          <p:cNvGrpSpPr/>
          <p:nvPr/>
        </p:nvGrpSpPr>
        <p:grpSpPr>
          <a:xfrm>
            <a:off x="7093645" y="1197318"/>
            <a:ext cx="4619384" cy="1186805"/>
            <a:chOff x="8921977" y="1477740"/>
            <a:chExt cx="2937088" cy="118680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15A9B40-95C7-445E-A295-B3FE32975E9B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77629B4-D294-4CB1-B9B7-4AB938F3AB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2A1002-9C44-496E-BC47-B2C70083E450}"/>
              </a:ext>
            </a:extLst>
          </p:cNvPr>
          <p:cNvGrpSpPr/>
          <p:nvPr/>
        </p:nvGrpSpPr>
        <p:grpSpPr>
          <a:xfrm>
            <a:off x="5896820" y="2400302"/>
            <a:ext cx="4619384" cy="1186805"/>
            <a:chOff x="8921977" y="1477740"/>
            <a:chExt cx="2937088" cy="118680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E5894FC-410C-4E74-A3E7-037038EB923A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61759C3-7A38-4D01-A414-B47807BB47A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82AC809-FDC6-4A96-8740-5B7EA642CC1E}"/>
              </a:ext>
            </a:extLst>
          </p:cNvPr>
          <p:cNvGrpSpPr/>
          <p:nvPr/>
        </p:nvGrpSpPr>
        <p:grpSpPr>
          <a:xfrm>
            <a:off x="4699994" y="3603286"/>
            <a:ext cx="4619384" cy="1186805"/>
            <a:chOff x="8921977" y="1477740"/>
            <a:chExt cx="2937088" cy="118680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2B44311-DF88-4A3F-93E8-0277717F1F89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FEE85F2-ECCB-467E-8C32-5D530564E09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385A580-1159-4E1C-BBA2-8D6897CC3768}"/>
              </a:ext>
            </a:extLst>
          </p:cNvPr>
          <p:cNvGrpSpPr/>
          <p:nvPr/>
        </p:nvGrpSpPr>
        <p:grpSpPr>
          <a:xfrm>
            <a:off x="3503168" y="4806269"/>
            <a:ext cx="4619384" cy="1186805"/>
            <a:chOff x="8921977" y="1477740"/>
            <a:chExt cx="2937088" cy="118680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D06AA61-FDEE-41F6-B64E-ED855AA28029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80E006-76F7-43F1-A8D0-CC3DC702402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64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305683C-7EFE-4BA3-9D0B-D4AD1389FA2D}"/>
              </a:ext>
            </a:extLst>
          </p:cNvPr>
          <p:cNvSpPr>
            <a:spLocks/>
          </p:cNvSpPr>
          <p:nvPr/>
        </p:nvSpPr>
        <p:spPr bwMode="auto">
          <a:xfrm>
            <a:off x="4332868" y="1203137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2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Freeform 7">
            <a:extLst>
              <a:ext uri="{FF2B5EF4-FFF2-40B4-BE49-F238E27FC236}">
                <a16:creationId xmlns:a16="http://schemas.microsoft.com/office/drawing/2014/main" id="{4C8202C9-1C72-4AD7-AA92-6F34135BCD8C}"/>
              </a:ext>
            </a:extLst>
          </p:cNvPr>
          <p:cNvSpPr>
            <a:spLocks/>
          </p:cNvSpPr>
          <p:nvPr/>
        </p:nvSpPr>
        <p:spPr bwMode="auto">
          <a:xfrm>
            <a:off x="5532682" y="1203137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04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746EA23D-7ECC-422B-804D-A572AFD49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94017" y="1424052"/>
            <a:ext cx="757983" cy="7579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Step-Up Process for PowerPoint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0CCCEE8-567D-42D5-B376-7AFB94DAA692}"/>
              </a:ext>
            </a:extLst>
          </p:cNvPr>
          <p:cNvSpPr>
            <a:spLocks/>
          </p:cNvSpPr>
          <p:nvPr/>
        </p:nvSpPr>
        <p:spPr bwMode="auto">
          <a:xfrm>
            <a:off x="733426" y="4806269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B625C9EF-664A-46F9-8FBD-336DFB4EE452}"/>
              </a:ext>
            </a:extLst>
          </p:cNvPr>
          <p:cNvSpPr>
            <a:spLocks/>
          </p:cNvSpPr>
          <p:nvPr/>
        </p:nvSpPr>
        <p:spPr bwMode="auto">
          <a:xfrm>
            <a:off x="1933240" y="3604979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2612846-91BC-4EBA-B795-9A7F4127331D}"/>
              </a:ext>
            </a:extLst>
          </p:cNvPr>
          <p:cNvSpPr>
            <a:spLocks/>
          </p:cNvSpPr>
          <p:nvPr/>
        </p:nvSpPr>
        <p:spPr bwMode="auto">
          <a:xfrm>
            <a:off x="3133054" y="2404427"/>
            <a:ext cx="2399628" cy="1200552"/>
          </a:xfrm>
          <a:custGeom>
            <a:avLst/>
            <a:gdLst>
              <a:gd name="connsiteX0" fmla="*/ 1199814 w 2399628"/>
              <a:gd name="connsiteY0" fmla="*/ 0 h 1200552"/>
              <a:gd name="connsiteX1" fmla="*/ 2399628 w 2399628"/>
              <a:gd name="connsiteY1" fmla="*/ 0 h 1200552"/>
              <a:gd name="connsiteX2" fmla="*/ 1199814 w 2399628"/>
              <a:gd name="connsiteY2" fmla="*/ 1199814 h 1200552"/>
              <a:gd name="connsiteX3" fmla="*/ 1199814 w 2399628"/>
              <a:gd name="connsiteY3" fmla="*/ 1200552 h 1200552"/>
              <a:gd name="connsiteX4" fmla="*/ 0 w 2399628"/>
              <a:gd name="connsiteY4" fmla="*/ 1200552 h 1200552"/>
              <a:gd name="connsiteX5" fmla="*/ 1199814 w 2399628"/>
              <a:gd name="connsiteY5" fmla="*/ 0 h 12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9628" h="1200552">
                <a:moveTo>
                  <a:pt x="1199814" y="0"/>
                </a:moveTo>
                <a:lnTo>
                  <a:pt x="2399628" y="0"/>
                </a:lnTo>
                <a:cubicBezTo>
                  <a:pt x="2399628" y="662643"/>
                  <a:pt x="1862457" y="1199814"/>
                  <a:pt x="1199814" y="1199814"/>
                </a:cubicBezTo>
                <a:lnTo>
                  <a:pt x="1199814" y="1200552"/>
                </a:lnTo>
                <a:lnTo>
                  <a:pt x="0" y="1200552"/>
                </a:lnTo>
                <a:cubicBezTo>
                  <a:pt x="0" y="537502"/>
                  <a:pt x="537172" y="0"/>
                  <a:pt x="1199814" y="0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Freeform 7">
            <a:extLst>
              <a:ext uri="{FF2B5EF4-FFF2-40B4-BE49-F238E27FC236}">
                <a16:creationId xmlns:a16="http://schemas.microsoft.com/office/drawing/2014/main" id="{E5E29F85-646C-4B41-8FDC-3F95533DF97A}"/>
              </a:ext>
            </a:extLst>
          </p:cNvPr>
          <p:cNvSpPr>
            <a:spLocks/>
          </p:cNvSpPr>
          <p:nvPr/>
        </p:nvSpPr>
        <p:spPr bwMode="auto">
          <a:xfrm>
            <a:off x="1933240" y="4806269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01</a:t>
            </a:r>
          </a:p>
        </p:txBody>
      </p:sp>
      <p:sp>
        <p:nvSpPr>
          <p:cNvPr id="83" name="Freeform 7">
            <a:extLst>
              <a:ext uri="{FF2B5EF4-FFF2-40B4-BE49-F238E27FC236}">
                <a16:creationId xmlns:a16="http://schemas.microsoft.com/office/drawing/2014/main" id="{18435C7C-6BCC-474A-ABB7-75DE7F4C868D}"/>
              </a:ext>
            </a:extLst>
          </p:cNvPr>
          <p:cNvSpPr>
            <a:spLocks/>
          </p:cNvSpPr>
          <p:nvPr/>
        </p:nvSpPr>
        <p:spPr bwMode="auto">
          <a:xfrm>
            <a:off x="3133054" y="3604979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02</a:t>
            </a:r>
          </a:p>
        </p:txBody>
      </p:sp>
      <p:sp>
        <p:nvSpPr>
          <p:cNvPr id="84" name="Freeform 7">
            <a:extLst>
              <a:ext uri="{FF2B5EF4-FFF2-40B4-BE49-F238E27FC236}">
                <a16:creationId xmlns:a16="http://schemas.microsoft.com/office/drawing/2014/main" id="{40D650E7-2010-44B3-B8B1-94BDD8BB6405}"/>
              </a:ext>
            </a:extLst>
          </p:cNvPr>
          <p:cNvSpPr>
            <a:spLocks/>
          </p:cNvSpPr>
          <p:nvPr/>
        </p:nvSpPr>
        <p:spPr bwMode="auto">
          <a:xfrm>
            <a:off x="4332868" y="2404427"/>
            <a:ext cx="1199814" cy="1199814"/>
          </a:xfrm>
          <a:custGeom>
            <a:avLst/>
            <a:gdLst>
              <a:gd name="T0" fmla="*/ 3978 w 3978"/>
              <a:gd name="T1" fmla="*/ 0 h 3978"/>
              <a:gd name="T2" fmla="*/ 0 w 3978"/>
              <a:gd name="T3" fmla="*/ 3978 h 3978"/>
              <a:gd name="T4" fmla="*/ 0 w 3978"/>
              <a:gd name="T5" fmla="*/ 0 h 3978"/>
              <a:gd name="T6" fmla="*/ 3978 w 3978"/>
              <a:gd name="T7" fmla="*/ 0 h 3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78" h="3978">
                <a:moveTo>
                  <a:pt x="3978" y="0"/>
                </a:moveTo>
                <a:cubicBezTo>
                  <a:pt x="3978" y="2197"/>
                  <a:pt x="2197" y="3978"/>
                  <a:pt x="0" y="3978"/>
                </a:cubicBezTo>
                <a:lnTo>
                  <a:pt x="0" y="0"/>
                </a:lnTo>
                <a:lnTo>
                  <a:pt x="3978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sz="4800" b="1">
                <a:solidFill>
                  <a:schemeClr val="lt1"/>
                </a:solidFill>
              </a:rPr>
              <a:t>03</a:t>
            </a: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347123A5-B983-45C6-B8F1-F335119CA1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4885" y="2625342"/>
            <a:ext cx="757983" cy="757983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5220AD77-31BF-4BCF-ABD2-7675838B88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41901" y="3825894"/>
            <a:ext cx="757983" cy="757983"/>
          </a:xfrm>
          <a:prstGeom prst="rect">
            <a:avLst/>
          </a:prstGeom>
        </p:spPr>
      </p:pic>
      <p:pic>
        <p:nvPicPr>
          <p:cNvPr id="11" name="Graphic 10" descr="Rocket">
            <a:extLst>
              <a:ext uri="{FF2B5EF4-FFF2-40B4-BE49-F238E27FC236}">
                <a16:creationId xmlns:a16="http://schemas.microsoft.com/office/drawing/2014/main" id="{1CE202F7-F66D-44A0-8544-1C458AF250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3540" y="5027184"/>
            <a:ext cx="757983" cy="757983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FB88BF4-9C85-4FBD-AD56-7148679B5740}"/>
              </a:ext>
            </a:extLst>
          </p:cNvPr>
          <p:cNvGrpSpPr/>
          <p:nvPr/>
        </p:nvGrpSpPr>
        <p:grpSpPr>
          <a:xfrm>
            <a:off x="7093645" y="1197318"/>
            <a:ext cx="4619384" cy="1186805"/>
            <a:chOff x="8921977" y="1477740"/>
            <a:chExt cx="2937088" cy="1186805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15A9B40-95C7-445E-A295-B3FE32975E9B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277629B4-D294-4CB1-B9B7-4AB938F3AB1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B2A1002-9C44-496E-BC47-B2C70083E450}"/>
              </a:ext>
            </a:extLst>
          </p:cNvPr>
          <p:cNvGrpSpPr/>
          <p:nvPr/>
        </p:nvGrpSpPr>
        <p:grpSpPr>
          <a:xfrm>
            <a:off x="5896820" y="2400302"/>
            <a:ext cx="4619384" cy="1186805"/>
            <a:chOff x="8921977" y="1477740"/>
            <a:chExt cx="2937088" cy="118680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4E5894FC-410C-4E74-A3E7-037038EB923A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61759C3-7A38-4D01-A414-B47807BB47A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82AC809-FDC6-4A96-8740-5B7EA642CC1E}"/>
              </a:ext>
            </a:extLst>
          </p:cNvPr>
          <p:cNvGrpSpPr/>
          <p:nvPr/>
        </p:nvGrpSpPr>
        <p:grpSpPr>
          <a:xfrm>
            <a:off x="4699994" y="3603286"/>
            <a:ext cx="4619384" cy="1186805"/>
            <a:chOff x="8921977" y="1477740"/>
            <a:chExt cx="2937088" cy="1186805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82B44311-DF88-4A3F-93E8-0277717F1F89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FEE85F2-ECCB-467E-8C32-5D530564E09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385A580-1159-4E1C-BBA2-8D6897CC3768}"/>
              </a:ext>
            </a:extLst>
          </p:cNvPr>
          <p:cNvGrpSpPr/>
          <p:nvPr/>
        </p:nvGrpSpPr>
        <p:grpSpPr>
          <a:xfrm>
            <a:off x="3503168" y="4806269"/>
            <a:ext cx="4619384" cy="1186805"/>
            <a:chOff x="8921977" y="1477740"/>
            <a:chExt cx="2937088" cy="1186805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D06AA61-FDEE-41F6-B64E-ED855AA28029}"/>
                </a:ext>
              </a:extLst>
            </p:cNvPr>
            <p:cNvSpPr txBox="1"/>
            <p:nvPr/>
          </p:nvSpPr>
          <p:spPr>
            <a:xfrm>
              <a:off x="8921977" y="147774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180E006-76F7-43F1-A8D0-CC3DC702402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63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8000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Step-Up Process for PowerPoint</vt:lpstr>
      <vt:lpstr>Infographic Step-Up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Step-Up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2018-02-22T00:52:59Z</dcterms:modified>
  <cp:category>Charts &amp; Diagrams</cp:category>
</cp:coreProperties>
</file>