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45" r:id="rId4"/>
    <p:sldId id="34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10" d="100"/>
          <a:sy n="110" d="100"/>
        </p:scale>
        <p:origin x="153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8115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3029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Infographic Step-Up Process for PowerPoint</a:t>
            </a:r>
          </a:p>
        </p:txBody>
      </p:sp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8305683C-7EFE-4BA3-9D0B-D4AD1389FA2D}"/>
              </a:ext>
            </a:extLst>
          </p:cNvPr>
          <p:cNvSpPr>
            <a:spLocks/>
          </p:cNvSpPr>
          <p:nvPr/>
        </p:nvSpPr>
        <p:spPr bwMode="auto">
          <a:xfrm>
            <a:off x="3339818" y="1546932"/>
            <a:ext cx="2074644" cy="1037960"/>
          </a:xfrm>
          <a:custGeom>
            <a:avLst/>
            <a:gdLst>
              <a:gd name="connsiteX0" fmla="*/ 1199814 w 2399628"/>
              <a:gd name="connsiteY0" fmla="*/ 0 h 1200552"/>
              <a:gd name="connsiteX1" fmla="*/ 2399628 w 2399628"/>
              <a:gd name="connsiteY1" fmla="*/ 0 h 1200552"/>
              <a:gd name="connsiteX2" fmla="*/ 1199814 w 2399628"/>
              <a:gd name="connsiteY2" fmla="*/ 1199814 h 1200552"/>
              <a:gd name="connsiteX3" fmla="*/ 1199814 w 2399628"/>
              <a:gd name="connsiteY3" fmla="*/ 1200552 h 1200552"/>
              <a:gd name="connsiteX4" fmla="*/ 0 w 2399628"/>
              <a:gd name="connsiteY4" fmla="*/ 1200552 h 1200552"/>
              <a:gd name="connsiteX5" fmla="*/ 1199814 w 2399628"/>
              <a:gd name="connsiteY5" fmla="*/ 0 h 1200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99628" h="1200552">
                <a:moveTo>
                  <a:pt x="1199814" y="0"/>
                </a:moveTo>
                <a:lnTo>
                  <a:pt x="2399628" y="0"/>
                </a:lnTo>
                <a:cubicBezTo>
                  <a:pt x="2399628" y="662642"/>
                  <a:pt x="1862457" y="1199814"/>
                  <a:pt x="1199814" y="1199814"/>
                </a:cubicBezTo>
                <a:lnTo>
                  <a:pt x="1199814" y="1200552"/>
                </a:lnTo>
                <a:lnTo>
                  <a:pt x="0" y="1200552"/>
                </a:lnTo>
                <a:cubicBezTo>
                  <a:pt x="0" y="537502"/>
                  <a:pt x="537172" y="0"/>
                  <a:pt x="1199814" y="0"/>
                </a:cubicBez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85" name="Freeform 7">
            <a:extLst>
              <a:ext uri="{FF2B5EF4-FFF2-40B4-BE49-F238E27FC236}">
                <a16:creationId xmlns:a16="http://schemas.microsoft.com/office/drawing/2014/main" id="{4C8202C9-1C72-4AD7-AA92-6F34135BCD8C}"/>
              </a:ext>
            </a:extLst>
          </p:cNvPr>
          <p:cNvSpPr>
            <a:spLocks/>
          </p:cNvSpPr>
          <p:nvPr/>
        </p:nvSpPr>
        <p:spPr bwMode="auto">
          <a:xfrm>
            <a:off x="4377140" y="1546932"/>
            <a:ext cx="1037323" cy="1037323"/>
          </a:xfrm>
          <a:custGeom>
            <a:avLst/>
            <a:gdLst>
              <a:gd name="T0" fmla="*/ 3978 w 3978"/>
              <a:gd name="T1" fmla="*/ 0 h 3978"/>
              <a:gd name="T2" fmla="*/ 0 w 3978"/>
              <a:gd name="T3" fmla="*/ 3978 h 3978"/>
              <a:gd name="T4" fmla="*/ 0 w 3978"/>
              <a:gd name="T5" fmla="*/ 0 h 3978"/>
              <a:gd name="T6" fmla="*/ 3978 w 3978"/>
              <a:gd name="T7" fmla="*/ 0 h 39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978" h="3978">
                <a:moveTo>
                  <a:pt x="3978" y="0"/>
                </a:moveTo>
                <a:cubicBezTo>
                  <a:pt x="3978" y="2197"/>
                  <a:pt x="2197" y="3978"/>
                  <a:pt x="0" y="3978"/>
                </a:cubicBezTo>
                <a:lnTo>
                  <a:pt x="0" y="0"/>
                </a:lnTo>
                <a:lnTo>
                  <a:pt x="3978" y="0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160" rtlCol="0" anchor="ctr"/>
          <a:lstStyle/>
          <a:p>
            <a:r>
              <a:rPr lang="en-US" sz="3600" b="1"/>
              <a:t>04</a:t>
            </a:r>
          </a:p>
        </p:txBody>
      </p:sp>
      <p:pic>
        <p:nvPicPr>
          <p:cNvPr id="5" name="Graphic 4" descr="Handshake">
            <a:extLst>
              <a:ext uri="{FF2B5EF4-FFF2-40B4-BE49-F238E27FC236}">
                <a16:creationId xmlns:a16="http://schemas.microsoft.com/office/drawing/2014/main" id="{746EA23D-7ECC-422B-804D-A572AFD491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652057" y="1737929"/>
            <a:ext cx="655328" cy="655328"/>
          </a:xfrm>
          <a:prstGeom prst="rect">
            <a:avLst/>
          </a:prstGeom>
        </p:spPr>
      </p:pic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80CCCEE8-567D-42D5-B376-7AFB94DAA692}"/>
              </a:ext>
            </a:extLst>
          </p:cNvPr>
          <p:cNvSpPr>
            <a:spLocks/>
          </p:cNvSpPr>
          <p:nvPr/>
        </p:nvSpPr>
        <p:spPr bwMode="auto">
          <a:xfrm>
            <a:off x="227852" y="4662089"/>
            <a:ext cx="2074644" cy="1037960"/>
          </a:xfrm>
          <a:custGeom>
            <a:avLst/>
            <a:gdLst>
              <a:gd name="connsiteX0" fmla="*/ 1199814 w 2399628"/>
              <a:gd name="connsiteY0" fmla="*/ 0 h 1200552"/>
              <a:gd name="connsiteX1" fmla="*/ 2399628 w 2399628"/>
              <a:gd name="connsiteY1" fmla="*/ 0 h 1200552"/>
              <a:gd name="connsiteX2" fmla="*/ 1199814 w 2399628"/>
              <a:gd name="connsiteY2" fmla="*/ 1199814 h 1200552"/>
              <a:gd name="connsiteX3" fmla="*/ 1199814 w 2399628"/>
              <a:gd name="connsiteY3" fmla="*/ 1200552 h 1200552"/>
              <a:gd name="connsiteX4" fmla="*/ 0 w 2399628"/>
              <a:gd name="connsiteY4" fmla="*/ 1200552 h 1200552"/>
              <a:gd name="connsiteX5" fmla="*/ 1199814 w 2399628"/>
              <a:gd name="connsiteY5" fmla="*/ 0 h 1200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99628" h="1200552">
                <a:moveTo>
                  <a:pt x="1199814" y="0"/>
                </a:moveTo>
                <a:lnTo>
                  <a:pt x="2399628" y="0"/>
                </a:lnTo>
                <a:cubicBezTo>
                  <a:pt x="2399628" y="662643"/>
                  <a:pt x="1862457" y="1199814"/>
                  <a:pt x="1199814" y="1199814"/>
                </a:cubicBezTo>
                <a:lnTo>
                  <a:pt x="1199814" y="1200552"/>
                </a:lnTo>
                <a:lnTo>
                  <a:pt x="0" y="1200552"/>
                </a:lnTo>
                <a:cubicBezTo>
                  <a:pt x="0" y="537502"/>
                  <a:pt x="537172" y="0"/>
                  <a:pt x="1199814" y="0"/>
                </a:cubicBez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B625C9EF-664A-46F9-8FBD-336DFB4EE452}"/>
              </a:ext>
            </a:extLst>
          </p:cNvPr>
          <p:cNvSpPr>
            <a:spLocks/>
          </p:cNvSpPr>
          <p:nvPr/>
        </p:nvSpPr>
        <p:spPr bwMode="auto">
          <a:xfrm>
            <a:off x="1265174" y="3623490"/>
            <a:ext cx="2074644" cy="1037960"/>
          </a:xfrm>
          <a:custGeom>
            <a:avLst/>
            <a:gdLst>
              <a:gd name="connsiteX0" fmla="*/ 1199814 w 2399628"/>
              <a:gd name="connsiteY0" fmla="*/ 0 h 1200552"/>
              <a:gd name="connsiteX1" fmla="*/ 2399628 w 2399628"/>
              <a:gd name="connsiteY1" fmla="*/ 0 h 1200552"/>
              <a:gd name="connsiteX2" fmla="*/ 1199814 w 2399628"/>
              <a:gd name="connsiteY2" fmla="*/ 1199814 h 1200552"/>
              <a:gd name="connsiteX3" fmla="*/ 1199814 w 2399628"/>
              <a:gd name="connsiteY3" fmla="*/ 1200552 h 1200552"/>
              <a:gd name="connsiteX4" fmla="*/ 0 w 2399628"/>
              <a:gd name="connsiteY4" fmla="*/ 1200552 h 1200552"/>
              <a:gd name="connsiteX5" fmla="*/ 1199814 w 2399628"/>
              <a:gd name="connsiteY5" fmla="*/ 0 h 1200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99628" h="1200552">
                <a:moveTo>
                  <a:pt x="1199814" y="0"/>
                </a:moveTo>
                <a:lnTo>
                  <a:pt x="2399628" y="0"/>
                </a:lnTo>
                <a:cubicBezTo>
                  <a:pt x="2399628" y="662643"/>
                  <a:pt x="1862457" y="1199814"/>
                  <a:pt x="1199814" y="1199814"/>
                </a:cubicBezTo>
                <a:lnTo>
                  <a:pt x="1199814" y="1200552"/>
                </a:lnTo>
                <a:lnTo>
                  <a:pt x="0" y="1200552"/>
                </a:lnTo>
                <a:cubicBezTo>
                  <a:pt x="0" y="537502"/>
                  <a:pt x="537172" y="0"/>
                  <a:pt x="1199814" y="0"/>
                </a:cubicBez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22612846-91BC-4EBA-B795-9A7F4127331D}"/>
              </a:ext>
            </a:extLst>
          </p:cNvPr>
          <p:cNvSpPr>
            <a:spLocks/>
          </p:cNvSpPr>
          <p:nvPr/>
        </p:nvSpPr>
        <p:spPr bwMode="auto">
          <a:xfrm>
            <a:off x="2302496" y="2585530"/>
            <a:ext cx="2074644" cy="1037960"/>
          </a:xfrm>
          <a:custGeom>
            <a:avLst/>
            <a:gdLst>
              <a:gd name="connsiteX0" fmla="*/ 1199814 w 2399628"/>
              <a:gd name="connsiteY0" fmla="*/ 0 h 1200552"/>
              <a:gd name="connsiteX1" fmla="*/ 2399628 w 2399628"/>
              <a:gd name="connsiteY1" fmla="*/ 0 h 1200552"/>
              <a:gd name="connsiteX2" fmla="*/ 1199814 w 2399628"/>
              <a:gd name="connsiteY2" fmla="*/ 1199814 h 1200552"/>
              <a:gd name="connsiteX3" fmla="*/ 1199814 w 2399628"/>
              <a:gd name="connsiteY3" fmla="*/ 1200552 h 1200552"/>
              <a:gd name="connsiteX4" fmla="*/ 0 w 2399628"/>
              <a:gd name="connsiteY4" fmla="*/ 1200552 h 1200552"/>
              <a:gd name="connsiteX5" fmla="*/ 1199814 w 2399628"/>
              <a:gd name="connsiteY5" fmla="*/ 0 h 1200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99628" h="1200552">
                <a:moveTo>
                  <a:pt x="1199814" y="0"/>
                </a:moveTo>
                <a:lnTo>
                  <a:pt x="2399628" y="0"/>
                </a:lnTo>
                <a:cubicBezTo>
                  <a:pt x="2399628" y="662643"/>
                  <a:pt x="1862457" y="1199814"/>
                  <a:pt x="1199814" y="1199814"/>
                </a:cubicBezTo>
                <a:lnTo>
                  <a:pt x="1199814" y="1200552"/>
                </a:lnTo>
                <a:lnTo>
                  <a:pt x="0" y="1200552"/>
                </a:lnTo>
                <a:cubicBezTo>
                  <a:pt x="0" y="537502"/>
                  <a:pt x="537172" y="0"/>
                  <a:pt x="1199814" y="0"/>
                </a:cubicBezTo>
                <a:close/>
              </a:path>
            </a:pathLst>
          </a:custGeom>
          <a:solidFill>
            <a:schemeClr val="accent3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82" name="Freeform 7">
            <a:extLst>
              <a:ext uri="{FF2B5EF4-FFF2-40B4-BE49-F238E27FC236}">
                <a16:creationId xmlns:a16="http://schemas.microsoft.com/office/drawing/2014/main" id="{E5E29F85-646C-4B41-8FDC-3F95533DF97A}"/>
              </a:ext>
            </a:extLst>
          </p:cNvPr>
          <p:cNvSpPr>
            <a:spLocks/>
          </p:cNvSpPr>
          <p:nvPr/>
        </p:nvSpPr>
        <p:spPr bwMode="auto">
          <a:xfrm>
            <a:off x="1265174" y="4662089"/>
            <a:ext cx="1037323" cy="1037323"/>
          </a:xfrm>
          <a:custGeom>
            <a:avLst/>
            <a:gdLst>
              <a:gd name="T0" fmla="*/ 3978 w 3978"/>
              <a:gd name="T1" fmla="*/ 0 h 3978"/>
              <a:gd name="T2" fmla="*/ 0 w 3978"/>
              <a:gd name="T3" fmla="*/ 3978 h 3978"/>
              <a:gd name="T4" fmla="*/ 0 w 3978"/>
              <a:gd name="T5" fmla="*/ 0 h 3978"/>
              <a:gd name="T6" fmla="*/ 3978 w 3978"/>
              <a:gd name="T7" fmla="*/ 0 h 39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978" h="3978">
                <a:moveTo>
                  <a:pt x="3978" y="0"/>
                </a:moveTo>
                <a:cubicBezTo>
                  <a:pt x="3978" y="2197"/>
                  <a:pt x="2197" y="3978"/>
                  <a:pt x="0" y="3978"/>
                </a:cubicBezTo>
                <a:lnTo>
                  <a:pt x="0" y="0"/>
                </a:lnTo>
                <a:lnTo>
                  <a:pt x="3978" y="0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160" rtlCol="0" anchor="ctr"/>
          <a:lstStyle/>
          <a:p>
            <a:r>
              <a:rPr lang="en-US" sz="3600" b="1"/>
              <a:t>01</a:t>
            </a:r>
          </a:p>
        </p:txBody>
      </p:sp>
      <p:sp>
        <p:nvSpPr>
          <p:cNvPr id="83" name="Freeform 7">
            <a:extLst>
              <a:ext uri="{FF2B5EF4-FFF2-40B4-BE49-F238E27FC236}">
                <a16:creationId xmlns:a16="http://schemas.microsoft.com/office/drawing/2014/main" id="{18435C7C-6BCC-474A-ABB7-75DE7F4C868D}"/>
              </a:ext>
            </a:extLst>
          </p:cNvPr>
          <p:cNvSpPr>
            <a:spLocks/>
          </p:cNvSpPr>
          <p:nvPr/>
        </p:nvSpPr>
        <p:spPr bwMode="auto">
          <a:xfrm>
            <a:off x="2302495" y="3623490"/>
            <a:ext cx="1037323" cy="1037323"/>
          </a:xfrm>
          <a:custGeom>
            <a:avLst/>
            <a:gdLst>
              <a:gd name="T0" fmla="*/ 3978 w 3978"/>
              <a:gd name="T1" fmla="*/ 0 h 3978"/>
              <a:gd name="T2" fmla="*/ 0 w 3978"/>
              <a:gd name="T3" fmla="*/ 3978 h 3978"/>
              <a:gd name="T4" fmla="*/ 0 w 3978"/>
              <a:gd name="T5" fmla="*/ 0 h 3978"/>
              <a:gd name="T6" fmla="*/ 3978 w 3978"/>
              <a:gd name="T7" fmla="*/ 0 h 39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978" h="3978">
                <a:moveTo>
                  <a:pt x="3978" y="0"/>
                </a:moveTo>
                <a:cubicBezTo>
                  <a:pt x="3978" y="2197"/>
                  <a:pt x="2197" y="3978"/>
                  <a:pt x="0" y="3978"/>
                </a:cubicBezTo>
                <a:lnTo>
                  <a:pt x="0" y="0"/>
                </a:lnTo>
                <a:lnTo>
                  <a:pt x="3978" y="0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160" rtlCol="0" anchor="ctr"/>
          <a:lstStyle/>
          <a:p>
            <a:r>
              <a:rPr lang="en-US" sz="3600" b="1"/>
              <a:t>02</a:t>
            </a:r>
          </a:p>
        </p:txBody>
      </p:sp>
      <p:sp>
        <p:nvSpPr>
          <p:cNvPr id="84" name="Freeform 7">
            <a:extLst>
              <a:ext uri="{FF2B5EF4-FFF2-40B4-BE49-F238E27FC236}">
                <a16:creationId xmlns:a16="http://schemas.microsoft.com/office/drawing/2014/main" id="{40D650E7-2010-44B3-B8B1-94BDD8BB6405}"/>
              </a:ext>
            </a:extLst>
          </p:cNvPr>
          <p:cNvSpPr>
            <a:spLocks/>
          </p:cNvSpPr>
          <p:nvPr/>
        </p:nvSpPr>
        <p:spPr bwMode="auto">
          <a:xfrm>
            <a:off x="3339818" y="2585530"/>
            <a:ext cx="1037323" cy="1037323"/>
          </a:xfrm>
          <a:custGeom>
            <a:avLst/>
            <a:gdLst>
              <a:gd name="T0" fmla="*/ 3978 w 3978"/>
              <a:gd name="T1" fmla="*/ 0 h 3978"/>
              <a:gd name="T2" fmla="*/ 0 w 3978"/>
              <a:gd name="T3" fmla="*/ 3978 h 3978"/>
              <a:gd name="T4" fmla="*/ 0 w 3978"/>
              <a:gd name="T5" fmla="*/ 0 h 3978"/>
              <a:gd name="T6" fmla="*/ 3978 w 3978"/>
              <a:gd name="T7" fmla="*/ 0 h 39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978" h="3978">
                <a:moveTo>
                  <a:pt x="3978" y="0"/>
                </a:moveTo>
                <a:cubicBezTo>
                  <a:pt x="3978" y="2197"/>
                  <a:pt x="2197" y="3978"/>
                  <a:pt x="0" y="3978"/>
                </a:cubicBezTo>
                <a:lnTo>
                  <a:pt x="0" y="0"/>
                </a:lnTo>
                <a:lnTo>
                  <a:pt x="3978" y="0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160" rtlCol="0" anchor="ctr"/>
          <a:lstStyle/>
          <a:p>
            <a:r>
              <a:rPr lang="en-US" sz="3600" b="1"/>
              <a:t>03</a:t>
            </a:r>
          </a:p>
        </p:txBody>
      </p:sp>
      <p:pic>
        <p:nvPicPr>
          <p:cNvPr id="7" name="Graphic 6" descr="Upward trend">
            <a:extLst>
              <a:ext uri="{FF2B5EF4-FFF2-40B4-BE49-F238E27FC236}">
                <a16:creationId xmlns:a16="http://schemas.microsoft.com/office/drawing/2014/main" id="{347123A5-B983-45C6-B8F1-F335119CA17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684490" y="2776527"/>
            <a:ext cx="655328" cy="655328"/>
          </a:xfrm>
          <a:prstGeom prst="rect">
            <a:avLst/>
          </a:prstGeom>
        </p:spPr>
      </p:pic>
      <p:pic>
        <p:nvPicPr>
          <p:cNvPr id="9" name="Graphic 8" descr="Fire">
            <a:extLst>
              <a:ext uri="{FF2B5EF4-FFF2-40B4-BE49-F238E27FC236}">
                <a16:creationId xmlns:a16="http://schemas.microsoft.com/office/drawing/2014/main" id="{5220AD77-31BF-4BCF-ABD2-7675838B88F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618490" y="3814487"/>
            <a:ext cx="655328" cy="655328"/>
          </a:xfrm>
          <a:prstGeom prst="rect">
            <a:avLst/>
          </a:prstGeom>
        </p:spPr>
      </p:pic>
      <p:pic>
        <p:nvPicPr>
          <p:cNvPr id="11" name="Graphic 10" descr="Rocket">
            <a:extLst>
              <a:ext uri="{FF2B5EF4-FFF2-40B4-BE49-F238E27FC236}">
                <a16:creationId xmlns:a16="http://schemas.microsoft.com/office/drawing/2014/main" id="{1CE202F7-F66D-44A0-8544-1C458AF2507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47842" y="4853086"/>
            <a:ext cx="655328" cy="655328"/>
          </a:xfrm>
          <a:prstGeom prst="rect">
            <a:avLst/>
          </a:prstGeom>
        </p:spPr>
      </p:pic>
      <p:grpSp>
        <p:nvGrpSpPr>
          <p:cNvPr id="95" name="Group 94">
            <a:extLst>
              <a:ext uri="{FF2B5EF4-FFF2-40B4-BE49-F238E27FC236}">
                <a16:creationId xmlns:a16="http://schemas.microsoft.com/office/drawing/2014/main" id="{5FB88BF4-9C85-4FBD-AD56-7148679B5740}"/>
              </a:ext>
            </a:extLst>
          </p:cNvPr>
          <p:cNvGrpSpPr/>
          <p:nvPr/>
        </p:nvGrpSpPr>
        <p:grpSpPr>
          <a:xfrm>
            <a:off x="5726701" y="1566297"/>
            <a:ext cx="3051539" cy="991138"/>
            <a:chOff x="8921977" y="1446963"/>
            <a:chExt cx="2937088" cy="1146396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615A9B40-95C7-445E-A295-B3FE32975E9B}"/>
                </a:ext>
              </a:extLst>
            </p:cNvPr>
            <p:cNvSpPr txBox="1"/>
            <p:nvPr/>
          </p:nvSpPr>
          <p:spPr>
            <a:xfrm>
              <a:off x="8921977" y="1446963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100" b="1" dirty="0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277629B4-D294-4CB1-B9B7-4AB938F3AB18}"/>
                </a:ext>
              </a:extLst>
            </p:cNvPr>
            <p:cNvSpPr txBox="1"/>
            <p:nvPr/>
          </p:nvSpPr>
          <p:spPr>
            <a:xfrm>
              <a:off x="8929772" y="1925880"/>
              <a:ext cx="2929293" cy="66747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3B2A1002-9C44-496E-BC47-B2C70083E450}"/>
              </a:ext>
            </a:extLst>
          </p:cNvPr>
          <p:cNvGrpSpPr/>
          <p:nvPr/>
        </p:nvGrpSpPr>
        <p:grpSpPr>
          <a:xfrm>
            <a:off x="4691963" y="2605925"/>
            <a:ext cx="3051539" cy="991138"/>
            <a:chOff x="8921977" y="1446963"/>
            <a:chExt cx="2937088" cy="1146396"/>
          </a:xfrm>
        </p:grpSpPr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4E5894FC-410C-4E74-A3E7-037038EB923A}"/>
                </a:ext>
              </a:extLst>
            </p:cNvPr>
            <p:cNvSpPr txBox="1"/>
            <p:nvPr/>
          </p:nvSpPr>
          <p:spPr>
            <a:xfrm>
              <a:off x="8921977" y="1446963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100" b="1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A61759C3-7A38-4D01-A414-B47807BB47AB}"/>
                </a:ext>
              </a:extLst>
            </p:cNvPr>
            <p:cNvSpPr txBox="1"/>
            <p:nvPr/>
          </p:nvSpPr>
          <p:spPr>
            <a:xfrm>
              <a:off x="8929772" y="1925880"/>
              <a:ext cx="2929293" cy="66747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882AC809-FDC6-4A96-8740-5B7EA642CC1E}"/>
              </a:ext>
            </a:extLst>
          </p:cNvPr>
          <p:cNvGrpSpPr/>
          <p:nvPr/>
        </p:nvGrpSpPr>
        <p:grpSpPr>
          <a:xfrm>
            <a:off x="3657224" y="3645553"/>
            <a:ext cx="3051539" cy="991138"/>
            <a:chOff x="8921977" y="1446963"/>
            <a:chExt cx="2937088" cy="1146396"/>
          </a:xfrm>
        </p:grpSpPr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82B44311-DF88-4A3F-93E8-0277717F1F89}"/>
                </a:ext>
              </a:extLst>
            </p:cNvPr>
            <p:cNvSpPr txBox="1"/>
            <p:nvPr/>
          </p:nvSpPr>
          <p:spPr>
            <a:xfrm>
              <a:off x="8921977" y="1446963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100" b="1" dirty="0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5FEE85F2-ECCB-467E-8C32-5D530564E09F}"/>
                </a:ext>
              </a:extLst>
            </p:cNvPr>
            <p:cNvSpPr txBox="1"/>
            <p:nvPr/>
          </p:nvSpPr>
          <p:spPr>
            <a:xfrm>
              <a:off x="8929772" y="1925880"/>
              <a:ext cx="2929293" cy="66747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1385A580-1159-4E1C-BBA2-8D6897CC3768}"/>
              </a:ext>
            </a:extLst>
          </p:cNvPr>
          <p:cNvGrpSpPr/>
          <p:nvPr/>
        </p:nvGrpSpPr>
        <p:grpSpPr>
          <a:xfrm>
            <a:off x="2622485" y="4685181"/>
            <a:ext cx="3051539" cy="991138"/>
            <a:chOff x="8921977" y="1446963"/>
            <a:chExt cx="2937088" cy="1146396"/>
          </a:xfrm>
        </p:grpSpPr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AD06AA61-FDEE-41F6-B64E-ED855AA28029}"/>
                </a:ext>
              </a:extLst>
            </p:cNvPr>
            <p:cNvSpPr txBox="1"/>
            <p:nvPr/>
          </p:nvSpPr>
          <p:spPr>
            <a:xfrm>
              <a:off x="8921977" y="1446963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100" b="1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7180E006-76F7-43F1-A8D0-CC3DC7024022}"/>
                </a:ext>
              </a:extLst>
            </p:cNvPr>
            <p:cNvSpPr txBox="1"/>
            <p:nvPr/>
          </p:nvSpPr>
          <p:spPr>
            <a:xfrm>
              <a:off x="8929772" y="1925880"/>
              <a:ext cx="2929293" cy="66747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34641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Infographic Step-Up Process for PowerPoint</a:t>
            </a:r>
          </a:p>
        </p:txBody>
      </p:sp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8305683C-7EFE-4BA3-9D0B-D4AD1389FA2D}"/>
              </a:ext>
            </a:extLst>
          </p:cNvPr>
          <p:cNvSpPr>
            <a:spLocks/>
          </p:cNvSpPr>
          <p:nvPr/>
        </p:nvSpPr>
        <p:spPr bwMode="auto">
          <a:xfrm>
            <a:off x="3339818" y="1546932"/>
            <a:ext cx="2074644" cy="1037960"/>
          </a:xfrm>
          <a:custGeom>
            <a:avLst/>
            <a:gdLst>
              <a:gd name="connsiteX0" fmla="*/ 1199814 w 2399628"/>
              <a:gd name="connsiteY0" fmla="*/ 0 h 1200552"/>
              <a:gd name="connsiteX1" fmla="*/ 2399628 w 2399628"/>
              <a:gd name="connsiteY1" fmla="*/ 0 h 1200552"/>
              <a:gd name="connsiteX2" fmla="*/ 1199814 w 2399628"/>
              <a:gd name="connsiteY2" fmla="*/ 1199814 h 1200552"/>
              <a:gd name="connsiteX3" fmla="*/ 1199814 w 2399628"/>
              <a:gd name="connsiteY3" fmla="*/ 1200552 h 1200552"/>
              <a:gd name="connsiteX4" fmla="*/ 0 w 2399628"/>
              <a:gd name="connsiteY4" fmla="*/ 1200552 h 1200552"/>
              <a:gd name="connsiteX5" fmla="*/ 1199814 w 2399628"/>
              <a:gd name="connsiteY5" fmla="*/ 0 h 1200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99628" h="1200552">
                <a:moveTo>
                  <a:pt x="1199814" y="0"/>
                </a:moveTo>
                <a:lnTo>
                  <a:pt x="2399628" y="0"/>
                </a:lnTo>
                <a:cubicBezTo>
                  <a:pt x="2399628" y="662642"/>
                  <a:pt x="1862457" y="1199814"/>
                  <a:pt x="1199814" y="1199814"/>
                </a:cubicBezTo>
                <a:lnTo>
                  <a:pt x="1199814" y="1200552"/>
                </a:lnTo>
                <a:lnTo>
                  <a:pt x="0" y="1200552"/>
                </a:lnTo>
                <a:cubicBezTo>
                  <a:pt x="0" y="537502"/>
                  <a:pt x="537172" y="0"/>
                  <a:pt x="1199814" y="0"/>
                </a:cubicBez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85" name="Freeform 7">
            <a:extLst>
              <a:ext uri="{FF2B5EF4-FFF2-40B4-BE49-F238E27FC236}">
                <a16:creationId xmlns:a16="http://schemas.microsoft.com/office/drawing/2014/main" id="{4C8202C9-1C72-4AD7-AA92-6F34135BCD8C}"/>
              </a:ext>
            </a:extLst>
          </p:cNvPr>
          <p:cNvSpPr>
            <a:spLocks/>
          </p:cNvSpPr>
          <p:nvPr/>
        </p:nvSpPr>
        <p:spPr bwMode="auto">
          <a:xfrm>
            <a:off x="4377140" y="1546932"/>
            <a:ext cx="1037323" cy="1037323"/>
          </a:xfrm>
          <a:custGeom>
            <a:avLst/>
            <a:gdLst>
              <a:gd name="T0" fmla="*/ 3978 w 3978"/>
              <a:gd name="T1" fmla="*/ 0 h 3978"/>
              <a:gd name="T2" fmla="*/ 0 w 3978"/>
              <a:gd name="T3" fmla="*/ 3978 h 3978"/>
              <a:gd name="T4" fmla="*/ 0 w 3978"/>
              <a:gd name="T5" fmla="*/ 0 h 3978"/>
              <a:gd name="T6" fmla="*/ 3978 w 3978"/>
              <a:gd name="T7" fmla="*/ 0 h 39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978" h="3978">
                <a:moveTo>
                  <a:pt x="3978" y="0"/>
                </a:moveTo>
                <a:cubicBezTo>
                  <a:pt x="3978" y="2197"/>
                  <a:pt x="2197" y="3978"/>
                  <a:pt x="0" y="3978"/>
                </a:cubicBezTo>
                <a:lnTo>
                  <a:pt x="0" y="0"/>
                </a:lnTo>
                <a:lnTo>
                  <a:pt x="3978" y="0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160" rtlCol="0" anchor="ctr"/>
          <a:lstStyle/>
          <a:p>
            <a:r>
              <a:rPr lang="en-US" sz="3600" b="1"/>
              <a:t>04</a:t>
            </a:r>
          </a:p>
        </p:txBody>
      </p:sp>
      <p:pic>
        <p:nvPicPr>
          <p:cNvPr id="5" name="Graphic 4" descr="Handshake">
            <a:extLst>
              <a:ext uri="{FF2B5EF4-FFF2-40B4-BE49-F238E27FC236}">
                <a16:creationId xmlns:a16="http://schemas.microsoft.com/office/drawing/2014/main" id="{746EA23D-7ECC-422B-804D-A572AFD491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652057" y="1737929"/>
            <a:ext cx="655328" cy="655328"/>
          </a:xfrm>
          <a:prstGeom prst="rect">
            <a:avLst/>
          </a:prstGeom>
        </p:spPr>
      </p:pic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80CCCEE8-567D-42D5-B376-7AFB94DAA692}"/>
              </a:ext>
            </a:extLst>
          </p:cNvPr>
          <p:cNvSpPr>
            <a:spLocks/>
          </p:cNvSpPr>
          <p:nvPr/>
        </p:nvSpPr>
        <p:spPr bwMode="auto">
          <a:xfrm>
            <a:off x="227852" y="4662089"/>
            <a:ext cx="2074644" cy="1037960"/>
          </a:xfrm>
          <a:custGeom>
            <a:avLst/>
            <a:gdLst>
              <a:gd name="connsiteX0" fmla="*/ 1199814 w 2399628"/>
              <a:gd name="connsiteY0" fmla="*/ 0 h 1200552"/>
              <a:gd name="connsiteX1" fmla="*/ 2399628 w 2399628"/>
              <a:gd name="connsiteY1" fmla="*/ 0 h 1200552"/>
              <a:gd name="connsiteX2" fmla="*/ 1199814 w 2399628"/>
              <a:gd name="connsiteY2" fmla="*/ 1199814 h 1200552"/>
              <a:gd name="connsiteX3" fmla="*/ 1199814 w 2399628"/>
              <a:gd name="connsiteY3" fmla="*/ 1200552 h 1200552"/>
              <a:gd name="connsiteX4" fmla="*/ 0 w 2399628"/>
              <a:gd name="connsiteY4" fmla="*/ 1200552 h 1200552"/>
              <a:gd name="connsiteX5" fmla="*/ 1199814 w 2399628"/>
              <a:gd name="connsiteY5" fmla="*/ 0 h 1200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99628" h="1200552">
                <a:moveTo>
                  <a:pt x="1199814" y="0"/>
                </a:moveTo>
                <a:lnTo>
                  <a:pt x="2399628" y="0"/>
                </a:lnTo>
                <a:cubicBezTo>
                  <a:pt x="2399628" y="662643"/>
                  <a:pt x="1862457" y="1199814"/>
                  <a:pt x="1199814" y="1199814"/>
                </a:cubicBezTo>
                <a:lnTo>
                  <a:pt x="1199814" y="1200552"/>
                </a:lnTo>
                <a:lnTo>
                  <a:pt x="0" y="1200552"/>
                </a:lnTo>
                <a:cubicBezTo>
                  <a:pt x="0" y="537502"/>
                  <a:pt x="537172" y="0"/>
                  <a:pt x="1199814" y="0"/>
                </a:cubicBez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B625C9EF-664A-46F9-8FBD-336DFB4EE452}"/>
              </a:ext>
            </a:extLst>
          </p:cNvPr>
          <p:cNvSpPr>
            <a:spLocks/>
          </p:cNvSpPr>
          <p:nvPr/>
        </p:nvSpPr>
        <p:spPr bwMode="auto">
          <a:xfrm>
            <a:off x="1265174" y="3623490"/>
            <a:ext cx="2074644" cy="1037960"/>
          </a:xfrm>
          <a:custGeom>
            <a:avLst/>
            <a:gdLst>
              <a:gd name="connsiteX0" fmla="*/ 1199814 w 2399628"/>
              <a:gd name="connsiteY0" fmla="*/ 0 h 1200552"/>
              <a:gd name="connsiteX1" fmla="*/ 2399628 w 2399628"/>
              <a:gd name="connsiteY1" fmla="*/ 0 h 1200552"/>
              <a:gd name="connsiteX2" fmla="*/ 1199814 w 2399628"/>
              <a:gd name="connsiteY2" fmla="*/ 1199814 h 1200552"/>
              <a:gd name="connsiteX3" fmla="*/ 1199814 w 2399628"/>
              <a:gd name="connsiteY3" fmla="*/ 1200552 h 1200552"/>
              <a:gd name="connsiteX4" fmla="*/ 0 w 2399628"/>
              <a:gd name="connsiteY4" fmla="*/ 1200552 h 1200552"/>
              <a:gd name="connsiteX5" fmla="*/ 1199814 w 2399628"/>
              <a:gd name="connsiteY5" fmla="*/ 0 h 1200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99628" h="1200552">
                <a:moveTo>
                  <a:pt x="1199814" y="0"/>
                </a:moveTo>
                <a:lnTo>
                  <a:pt x="2399628" y="0"/>
                </a:lnTo>
                <a:cubicBezTo>
                  <a:pt x="2399628" y="662643"/>
                  <a:pt x="1862457" y="1199814"/>
                  <a:pt x="1199814" y="1199814"/>
                </a:cubicBezTo>
                <a:lnTo>
                  <a:pt x="1199814" y="1200552"/>
                </a:lnTo>
                <a:lnTo>
                  <a:pt x="0" y="1200552"/>
                </a:lnTo>
                <a:cubicBezTo>
                  <a:pt x="0" y="537502"/>
                  <a:pt x="537172" y="0"/>
                  <a:pt x="1199814" y="0"/>
                </a:cubicBez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22612846-91BC-4EBA-B795-9A7F4127331D}"/>
              </a:ext>
            </a:extLst>
          </p:cNvPr>
          <p:cNvSpPr>
            <a:spLocks/>
          </p:cNvSpPr>
          <p:nvPr/>
        </p:nvSpPr>
        <p:spPr bwMode="auto">
          <a:xfrm>
            <a:off x="2302496" y="2585530"/>
            <a:ext cx="2074644" cy="1037960"/>
          </a:xfrm>
          <a:custGeom>
            <a:avLst/>
            <a:gdLst>
              <a:gd name="connsiteX0" fmla="*/ 1199814 w 2399628"/>
              <a:gd name="connsiteY0" fmla="*/ 0 h 1200552"/>
              <a:gd name="connsiteX1" fmla="*/ 2399628 w 2399628"/>
              <a:gd name="connsiteY1" fmla="*/ 0 h 1200552"/>
              <a:gd name="connsiteX2" fmla="*/ 1199814 w 2399628"/>
              <a:gd name="connsiteY2" fmla="*/ 1199814 h 1200552"/>
              <a:gd name="connsiteX3" fmla="*/ 1199814 w 2399628"/>
              <a:gd name="connsiteY3" fmla="*/ 1200552 h 1200552"/>
              <a:gd name="connsiteX4" fmla="*/ 0 w 2399628"/>
              <a:gd name="connsiteY4" fmla="*/ 1200552 h 1200552"/>
              <a:gd name="connsiteX5" fmla="*/ 1199814 w 2399628"/>
              <a:gd name="connsiteY5" fmla="*/ 0 h 1200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99628" h="1200552">
                <a:moveTo>
                  <a:pt x="1199814" y="0"/>
                </a:moveTo>
                <a:lnTo>
                  <a:pt x="2399628" y="0"/>
                </a:lnTo>
                <a:cubicBezTo>
                  <a:pt x="2399628" y="662643"/>
                  <a:pt x="1862457" y="1199814"/>
                  <a:pt x="1199814" y="1199814"/>
                </a:cubicBezTo>
                <a:lnTo>
                  <a:pt x="1199814" y="1200552"/>
                </a:lnTo>
                <a:lnTo>
                  <a:pt x="0" y="1200552"/>
                </a:lnTo>
                <a:cubicBezTo>
                  <a:pt x="0" y="537502"/>
                  <a:pt x="537172" y="0"/>
                  <a:pt x="1199814" y="0"/>
                </a:cubicBezTo>
                <a:close/>
              </a:path>
            </a:pathLst>
          </a:custGeom>
          <a:solidFill>
            <a:schemeClr val="accent3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82" name="Freeform 7">
            <a:extLst>
              <a:ext uri="{FF2B5EF4-FFF2-40B4-BE49-F238E27FC236}">
                <a16:creationId xmlns:a16="http://schemas.microsoft.com/office/drawing/2014/main" id="{E5E29F85-646C-4B41-8FDC-3F95533DF97A}"/>
              </a:ext>
            </a:extLst>
          </p:cNvPr>
          <p:cNvSpPr>
            <a:spLocks/>
          </p:cNvSpPr>
          <p:nvPr/>
        </p:nvSpPr>
        <p:spPr bwMode="auto">
          <a:xfrm>
            <a:off x="1265174" y="4662089"/>
            <a:ext cx="1037323" cy="1037323"/>
          </a:xfrm>
          <a:custGeom>
            <a:avLst/>
            <a:gdLst>
              <a:gd name="T0" fmla="*/ 3978 w 3978"/>
              <a:gd name="T1" fmla="*/ 0 h 3978"/>
              <a:gd name="T2" fmla="*/ 0 w 3978"/>
              <a:gd name="T3" fmla="*/ 3978 h 3978"/>
              <a:gd name="T4" fmla="*/ 0 w 3978"/>
              <a:gd name="T5" fmla="*/ 0 h 3978"/>
              <a:gd name="T6" fmla="*/ 3978 w 3978"/>
              <a:gd name="T7" fmla="*/ 0 h 39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978" h="3978">
                <a:moveTo>
                  <a:pt x="3978" y="0"/>
                </a:moveTo>
                <a:cubicBezTo>
                  <a:pt x="3978" y="2197"/>
                  <a:pt x="2197" y="3978"/>
                  <a:pt x="0" y="3978"/>
                </a:cubicBezTo>
                <a:lnTo>
                  <a:pt x="0" y="0"/>
                </a:lnTo>
                <a:lnTo>
                  <a:pt x="3978" y="0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160" rtlCol="0" anchor="ctr"/>
          <a:lstStyle/>
          <a:p>
            <a:r>
              <a:rPr lang="en-US" sz="3600" b="1"/>
              <a:t>01</a:t>
            </a:r>
          </a:p>
        </p:txBody>
      </p:sp>
      <p:sp>
        <p:nvSpPr>
          <p:cNvPr id="83" name="Freeform 7">
            <a:extLst>
              <a:ext uri="{FF2B5EF4-FFF2-40B4-BE49-F238E27FC236}">
                <a16:creationId xmlns:a16="http://schemas.microsoft.com/office/drawing/2014/main" id="{18435C7C-6BCC-474A-ABB7-75DE7F4C868D}"/>
              </a:ext>
            </a:extLst>
          </p:cNvPr>
          <p:cNvSpPr>
            <a:spLocks/>
          </p:cNvSpPr>
          <p:nvPr/>
        </p:nvSpPr>
        <p:spPr bwMode="auto">
          <a:xfrm>
            <a:off x="2302495" y="3623490"/>
            <a:ext cx="1037323" cy="1037323"/>
          </a:xfrm>
          <a:custGeom>
            <a:avLst/>
            <a:gdLst>
              <a:gd name="T0" fmla="*/ 3978 w 3978"/>
              <a:gd name="T1" fmla="*/ 0 h 3978"/>
              <a:gd name="T2" fmla="*/ 0 w 3978"/>
              <a:gd name="T3" fmla="*/ 3978 h 3978"/>
              <a:gd name="T4" fmla="*/ 0 w 3978"/>
              <a:gd name="T5" fmla="*/ 0 h 3978"/>
              <a:gd name="T6" fmla="*/ 3978 w 3978"/>
              <a:gd name="T7" fmla="*/ 0 h 39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978" h="3978">
                <a:moveTo>
                  <a:pt x="3978" y="0"/>
                </a:moveTo>
                <a:cubicBezTo>
                  <a:pt x="3978" y="2197"/>
                  <a:pt x="2197" y="3978"/>
                  <a:pt x="0" y="3978"/>
                </a:cubicBezTo>
                <a:lnTo>
                  <a:pt x="0" y="0"/>
                </a:lnTo>
                <a:lnTo>
                  <a:pt x="3978" y="0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160" rtlCol="0" anchor="ctr"/>
          <a:lstStyle/>
          <a:p>
            <a:r>
              <a:rPr lang="en-US" sz="3600" b="1"/>
              <a:t>02</a:t>
            </a:r>
          </a:p>
        </p:txBody>
      </p:sp>
      <p:sp>
        <p:nvSpPr>
          <p:cNvPr id="84" name="Freeform 7">
            <a:extLst>
              <a:ext uri="{FF2B5EF4-FFF2-40B4-BE49-F238E27FC236}">
                <a16:creationId xmlns:a16="http://schemas.microsoft.com/office/drawing/2014/main" id="{40D650E7-2010-44B3-B8B1-94BDD8BB6405}"/>
              </a:ext>
            </a:extLst>
          </p:cNvPr>
          <p:cNvSpPr>
            <a:spLocks/>
          </p:cNvSpPr>
          <p:nvPr/>
        </p:nvSpPr>
        <p:spPr bwMode="auto">
          <a:xfrm>
            <a:off x="3339818" y="2585530"/>
            <a:ext cx="1037323" cy="1037323"/>
          </a:xfrm>
          <a:custGeom>
            <a:avLst/>
            <a:gdLst>
              <a:gd name="T0" fmla="*/ 3978 w 3978"/>
              <a:gd name="T1" fmla="*/ 0 h 3978"/>
              <a:gd name="T2" fmla="*/ 0 w 3978"/>
              <a:gd name="T3" fmla="*/ 3978 h 3978"/>
              <a:gd name="T4" fmla="*/ 0 w 3978"/>
              <a:gd name="T5" fmla="*/ 0 h 3978"/>
              <a:gd name="T6" fmla="*/ 3978 w 3978"/>
              <a:gd name="T7" fmla="*/ 0 h 39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978" h="3978">
                <a:moveTo>
                  <a:pt x="3978" y="0"/>
                </a:moveTo>
                <a:cubicBezTo>
                  <a:pt x="3978" y="2197"/>
                  <a:pt x="2197" y="3978"/>
                  <a:pt x="0" y="3978"/>
                </a:cubicBezTo>
                <a:lnTo>
                  <a:pt x="0" y="0"/>
                </a:lnTo>
                <a:lnTo>
                  <a:pt x="3978" y="0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160" rtlCol="0" anchor="ctr"/>
          <a:lstStyle/>
          <a:p>
            <a:r>
              <a:rPr lang="en-US" sz="3600" b="1"/>
              <a:t>03</a:t>
            </a:r>
          </a:p>
        </p:txBody>
      </p:sp>
      <p:pic>
        <p:nvPicPr>
          <p:cNvPr id="7" name="Graphic 6" descr="Upward trend">
            <a:extLst>
              <a:ext uri="{FF2B5EF4-FFF2-40B4-BE49-F238E27FC236}">
                <a16:creationId xmlns:a16="http://schemas.microsoft.com/office/drawing/2014/main" id="{347123A5-B983-45C6-B8F1-F335119CA17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684490" y="2776527"/>
            <a:ext cx="655328" cy="655328"/>
          </a:xfrm>
          <a:prstGeom prst="rect">
            <a:avLst/>
          </a:prstGeom>
        </p:spPr>
      </p:pic>
      <p:pic>
        <p:nvPicPr>
          <p:cNvPr id="9" name="Graphic 8" descr="Fire">
            <a:extLst>
              <a:ext uri="{FF2B5EF4-FFF2-40B4-BE49-F238E27FC236}">
                <a16:creationId xmlns:a16="http://schemas.microsoft.com/office/drawing/2014/main" id="{5220AD77-31BF-4BCF-ABD2-7675838B88F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618490" y="3814487"/>
            <a:ext cx="655328" cy="655328"/>
          </a:xfrm>
          <a:prstGeom prst="rect">
            <a:avLst/>
          </a:prstGeom>
        </p:spPr>
      </p:pic>
      <p:pic>
        <p:nvPicPr>
          <p:cNvPr id="11" name="Graphic 10" descr="Rocket">
            <a:extLst>
              <a:ext uri="{FF2B5EF4-FFF2-40B4-BE49-F238E27FC236}">
                <a16:creationId xmlns:a16="http://schemas.microsoft.com/office/drawing/2014/main" id="{1CE202F7-F66D-44A0-8544-1C458AF2507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47842" y="4853086"/>
            <a:ext cx="655328" cy="655328"/>
          </a:xfrm>
          <a:prstGeom prst="rect">
            <a:avLst/>
          </a:prstGeom>
        </p:spPr>
      </p:pic>
      <p:grpSp>
        <p:nvGrpSpPr>
          <p:cNvPr id="95" name="Group 94">
            <a:extLst>
              <a:ext uri="{FF2B5EF4-FFF2-40B4-BE49-F238E27FC236}">
                <a16:creationId xmlns:a16="http://schemas.microsoft.com/office/drawing/2014/main" id="{5FB88BF4-9C85-4FBD-AD56-7148679B5740}"/>
              </a:ext>
            </a:extLst>
          </p:cNvPr>
          <p:cNvGrpSpPr/>
          <p:nvPr/>
        </p:nvGrpSpPr>
        <p:grpSpPr>
          <a:xfrm>
            <a:off x="5726701" y="1629766"/>
            <a:ext cx="3051539" cy="927668"/>
            <a:chOff x="8921977" y="1520375"/>
            <a:chExt cx="2937088" cy="1072984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615A9B40-95C7-445E-A295-B3FE32975E9B}"/>
                </a:ext>
              </a:extLst>
            </p:cNvPr>
            <p:cNvSpPr txBox="1"/>
            <p:nvPr/>
          </p:nvSpPr>
          <p:spPr>
            <a:xfrm>
              <a:off x="8921977" y="1520375"/>
              <a:ext cx="2937088" cy="48058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100" b="1" dirty="0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277629B4-D294-4CB1-B9B7-4AB938F3AB18}"/>
                </a:ext>
              </a:extLst>
            </p:cNvPr>
            <p:cNvSpPr txBox="1"/>
            <p:nvPr/>
          </p:nvSpPr>
          <p:spPr>
            <a:xfrm>
              <a:off x="8929772" y="1925880"/>
              <a:ext cx="2929293" cy="66747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proin.</a:t>
              </a:r>
              <a:endParaRPr lang="en-US" sz="105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3B2A1002-9C44-496E-BC47-B2C70083E450}"/>
              </a:ext>
            </a:extLst>
          </p:cNvPr>
          <p:cNvGrpSpPr/>
          <p:nvPr/>
        </p:nvGrpSpPr>
        <p:grpSpPr>
          <a:xfrm>
            <a:off x="4691963" y="2605925"/>
            <a:ext cx="3051539" cy="991138"/>
            <a:chOff x="8921977" y="1446963"/>
            <a:chExt cx="2937088" cy="1146396"/>
          </a:xfrm>
        </p:grpSpPr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4E5894FC-410C-4E74-A3E7-037038EB923A}"/>
                </a:ext>
              </a:extLst>
            </p:cNvPr>
            <p:cNvSpPr txBox="1"/>
            <p:nvPr/>
          </p:nvSpPr>
          <p:spPr>
            <a:xfrm>
              <a:off x="8921977" y="1446963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100" b="1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A61759C3-7A38-4D01-A414-B47807BB47AB}"/>
                </a:ext>
              </a:extLst>
            </p:cNvPr>
            <p:cNvSpPr txBox="1"/>
            <p:nvPr/>
          </p:nvSpPr>
          <p:spPr>
            <a:xfrm>
              <a:off x="8929772" y="1925880"/>
              <a:ext cx="2929293" cy="66747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proin.</a:t>
              </a:r>
              <a:endParaRPr lang="en-US" sz="105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882AC809-FDC6-4A96-8740-5B7EA642CC1E}"/>
              </a:ext>
            </a:extLst>
          </p:cNvPr>
          <p:cNvGrpSpPr/>
          <p:nvPr/>
        </p:nvGrpSpPr>
        <p:grpSpPr>
          <a:xfrm>
            <a:off x="3657224" y="3645553"/>
            <a:ext cx="3051539" cy="991138"/>
            <a:chOff x="8921977" y="1446963"/>
            <a:chExt cx="2937088" cy="1146396"/>
          </a:xfrm>
        </p:grpSpPr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82B44311-DF88-4A3F-93E8-0277717F1F89}"/>
                </a:ext>
              </a:extLst>
            </p:cNvPr>
            <p:cNvSpPr txBox="1"/>
            <p:nvPr/>
          </p:nvSpPr>
          <p:spPr>
            <a:xfrm>
              <a:off x="8921977" y="1446963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100" b="1" dirty="0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5FEE85F2-ECCB-467E-8C32-5D530564E09F}"/>
                </a:ext>
              </a:extLst>
            </p:cNvPr>
            <p:cNvSpPr txBox="1"/>
            <p:nvPr/>
          </p:nvSpPr>
          <p:spPr>
            <a:xfrm>
              <a:off x="8929772" y="1925880"/>
              <a:ext cx="2929293" cy="66747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proin.</a:t>
              </a:r>
              <a:endParaRPr lang="en-US" sz="105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1385A580-1159-4E1C-BBA2-8D6897CC3768}"/>
              </a:ext>
            </a:extLst>
          </p:cNvPr>
          <p:cNvGrpSpPr/>
          <p:nvPr/>
        </p:nvGrpSpPr>
        <p:grpSpPr>
          <a:xfrm>
            <a:off x="2622485" y="4685181"/>
            <a:ext cx="3051539" cy="991138"/>
            <a:chOff x="8921977" y="1446963"/>
            <a:chExt cx="2937088" cy="1146396"/>
          </a:xfrm>
        </p:grpSpPr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AD06AA61-FDEE-41F6-B64E-ED855AA28029}"/>
                </a:ext>
              </a:extLst>
            </p:cNvPr>
            <p:cNvSpPr txBox="1"/>
            <p:nvPr/>
          </p:nvSpPr>
          <p:spPr>
            <a:xfrm>
              <a:off x="8921977" y="1446963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100" b="1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7180E006-76F7-43F1-A8D0-CC3DC7024022}"/>
                </a:ext>
              </a:extLst>
            </p:cNvPr>
            <p:cNvSpPr txBox="1"/>
            <p:nvPr/>
          </p:nvSpPr>
          <p:spPr>
            <a:xfrm>
              <a:off x="8929772" y="1925880"/>
              <a:ext cx="2929293" cy="66747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proin.</a:t>
              </a:r>
              <a:endParaRPr lang="en-US" sz="105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34627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9934</TotalTime>
  <Words>310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Step-Up Process for PowerPoint</vt:lpstr>
      <vt:lpstr>Infographic Step-Up Process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Step-Up Process for PowerPoint</dc:title>
  <dc:creator>PresentationGO.com</dc:creator>
  <dc:description>© Copyright PresentationGO.com</dc:description>
  <dcterms:created xsi:type="dcterms:W3CDTF">2014-11-26T05:14:11Z</dcterms:created>
  <dcterms:modified xsi:type="dcterms:W3CDTF">2018-02-22T00:55:41Z</dcterms:modified>
  <cp:category>Charts &amp; Diagrams</cp:category>
</cp:coreProperties>
</file>