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59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Sticks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C238C30-9944-41D3-92FA-F0CB65EEAC88}"/>
              </a:ext>
            </a:extLst>
          </p:cNvPr>
          <p:cNvSpPr/>
          <p:nvPr/>
        </p:nvSpPr>
        <p:spPr>
          <a:xfrm>
            <a:off x="5627842" y="1634673"/>
            <a:ext cx="6564158" cy="1291009"/>
          </a:xfrm>
          <a:custGeom>
            <a:avLst/>
            <a:gdLst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971556 w 6564158"/>
              <a:gd name="connsiteY3" fmla="*/ 0 h 1291009"/>
              <a:gd name="connsiteX4" fmla="*/ 5110154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5110154 w 6564158"/>
              <a:gd name="connsiteY9" fmla="*/ 928371 h 1291009"/>
              <a:gd name="connsiteX10" fmla="*/ 932688 w 6564158"/>
              <a:gd name="connsiteY10" fmla="*/ 928371 h 1291009"/>
              <a:gd name="connsiteX11" fmla="*/ 3784 w 6564158"/>
              <a:gd name="connsiteY11" fmla="*/ 1269571 h 1291009"/>
              <a:gd name="connsiteX12" fmla="*/ 0 w 6564158"/>
              <a:gd name="connsiteY12" fmla="*/ 1288307 h 1291009"/>
              <a:gd name="connsiteX13" fmla="*/ 0 w 6564158"/>
              <a:gd name="connsiteY13" fmla="*/ 971556 h 1291009"/>
              <a:gd name="connsiteX14" fmla="*/ 971556 w 6564158"/>
              <a:gd name="connsiteY14" fmla="*/ 0 h 1291009"/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885 w 6564158"/>
              <a:gd name="connsiteY3" fmla="*/ 1286002 h 1291009"/>
              <a:gd name="connsiteX4" fmla="*/ 971556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5110154 w 6564158"/>
              <a:gd name="connsiteY9" fmla="*/ 928371 h 1291009"/>
              <a:gd name="connsiteX10" fmla="*/ 932688 w 6564158"/>
              <a:gd name="connsiteY10" fmla="*/ 928371 h 1291009"/>
              <a:gd name="connsiteX11" fmla="*/ 3784 w 6564158"/>
              <a:gd name="connsiteY11" fmla="*/ 1269571 h 1291009"/>
              <a:gd name="connsiteX12" fmla="*/ 0 w 6564158"/>
              <a:gd name="connsiteY12" fmla="*/ 1288307 h 1291009"/>
              <a:gd name="connsiteX13" fmla="*/ 0 w 6564158"/>
              <a:gd name="connsiteY13" fmla="*/ 971556 h 1291009"/>
              <a:gd name="connsiteX14" fmla="*/ 971556 w 6564158"/>
              <a:gd name="connsiteY14" fmla="*/ 0 h 1291009"/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885 w 6564158"/>
              <a:gd name="connsiteY3" fmla="*/ 1286002 h 1291009"/>
              <a:gd name="connsiteX4" fmla="*/ 971556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932688 w 6564158"/>
              <a:gd name="connsiteY9" fmla="*/ 928371 h 1291009"/>
              <a:gd name="connsiteX10" fmla="*/ 3784 w 6564158"/>
              <a:gd name="connsiteY10" fmla="*/ 1269571 h 1291009"/>
              <a:gd name="connsiteX11" fmla="*/ 0 w 6564158"/>
              <a:gd name="connsiteY11" fmla="*/ 1288307 h 1291009"/>
              <a:gd name="connsiteX12" fmla="*/ 0 w 6564158"/>
              <a:gd name="connsiteY12" fmla="*/ 971556 h 1291009"/>
              <a:gd name="connsiteX13" fmla="*/ 971556 w 6564158"/>
              <a:gd name="connsiteY13" fmla="*/ 0 h 12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64158" h="1291009">
                <a:moveTo>
                  <a:pt x="885" y="1286002"/>
                </a:moveTo>
                <a:lnTo>
                  <a:pt x="0" y="1291009"/>
                </a:lnTo>
                <a:lnTo>
                  <a:pt x="0" y="1291008"/>
                </a:lnTo>
                <a:lnTo>
                  <a:pt x="885" y="1286002"/>
                </a:lnTo>
                <a:close/>
                <a:moveTo>
                  <a:pt x="971556" y="0"/>
                </a:moveTo>
                <a:lnTo>
                  <a:pt x="6559876" y="0"/>
                </a:lnTo>
                <a:lnTo>
                  <a:pt x="6564158" y="0"/>
                </a:lnTo>
                <a:lnTo>
                  <a:pt x="6564158" y="928371"/>
                </a:lnTo>
                <a:lnTo>
                  <a:pt x="6559876" y="928371"/>
                </a:lnTo>
                <a:lnTo>
                  <a:pt x="932688" y="928371"/>
                </a:lnTo>
                <a:lnTo>
                  <a:pt x="3784" y="1269571"/>
                </a:lnTo>
                <a:lnTo>
                  <a:pt x="0" y="1288307"/>
                </a:lnTo>
                <a:lnTo>
                  <a:pt x="0" y="971556"/>
                </a:lnTo>
                <a:cubicBezTo>
                  <a:pt x="0" y="434980"/>
                  <a:pt x="434980" y="0"/>
                  <a:pt x="97155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7FAEF29-836E-4F50-A6B1-B1E6D9E3BABC}"/>
              </a:ext>
            </a:extLst>
          </p:cNvPr>
          <p:cNvSpPr/>
          <p:nvPr/>
        </p:nvSpPr>
        <p:spPr>
          <a:xfrm>
            <a:off x="5627842" y="2563043"/>
            <a:ext cx="932688" cy="932688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45C7F69-FE96-4614-9263-A3B283E70FD2}"/>
              </a:ext>
            </a:extLst>
          </p:cNvPr>
          <p:cNvSpPr/>
          <p:nvPr/>
        </p:nvSpPr>
        <p:spPr>
          <a:xfrm>
            <a:off x="5627842" y="2563044"/>
            <a:ext cx="932688" cy="422169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81E9C0-1029-475C-A6E8-1F6DDF3065DA}"/>
              </a:ext>
            </a:extLst>
          </p:cNvPr>
          <p:cNvSpPr/>
          <p:nvPr/>
        </p:nvSpPr>
        <p:spPr>
          <a:xfrm>
            <a:off x="7493218" y="2563044"/>
            <a:ext cx="4698782" cy="1291009"/>
          </a:xfrm>
          <a:custGeom>
            <a:avLst/>
            <a:gdLst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971556 w 4698782"/>
              <a:gd name="connsiteY3" fmla="*/ 0 h 1291009"/>
              <a:gd name="connsiteX4" fmla="*/ 3244778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3244778 w 4698782"/>
              <a:gd name="connsiteY9" fmla="*/ 928371 h 1291009"/>
              <a:gd name="connsiteX10" fmla="*/ 932688 w 4698782"/>
              <a:gd name="connsiteY10" fmla="*/ 928371 h 1291009"/>
              <a:gd name="connsiteX11" fmla="*/ 3784 w 4698782"/>
              <a:gd name="connsiteY11" fmla="*/ 1269571 h 1291009"/>
              <a:gd name="connsiteX12" fmla="*/ 0 w 4698782"/>
              <a:gd name="connsiteY12" fmla="*/ 1288307 h 1291009"/>
              <a:gd name="connsiteX13" fmla="*/ 0 w 4698782"/>
              <a:gd name="connsiteY13" fmla="*/ 971556 h 1291009"/>
              <a:gd name="connsiteX14" fmla="*/ 971556 w 4698782"/>
              <a:gd name="connsiteY14" fmla="*/ 0 h 1291009"/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884 w 4698782"/>
              <a:gd name="connsiteY3" fmla="*/ 1286002 h 1291009"/>
              <a:gd name="connsiteX4" fmla="*/ 971556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3244778 w 4698782"/>
              <a:gd name="connsiteY9" fmla="*/ 928371 h 1291009"/>
              <a:gd name="connsiteX10" fmla="*/ 932688 w 4698782"/>
              <a:gd name="connsiteY10" fmla="*/ 928371 h 1291009"/>
              <a:gd name="connsiteX11" fmla="*/ 3784 w 4698782"/>
              <a:gd name="connsiteY11" fmla="*/ 1269571 h 1291009"/>
              <a:gd name="connsiteX12" fmla="*/ 0 w 4698782"/>
              <a:gd name="connsiteY12" fmla="*/ 1288307 h 1291009"/>
              <a:gd name="connsiteX13" fmla="*/ 0 w 4698782"/>
              <a:gd name="connsiteY13" fmla="*/ 971556 h 1291009"/>
              <a:gd name="connsiteX14" fmla="*/ 971556 w 4698782"/>
              <a:gd name="connsiteY14" fmla="*/ 0 h 1291009"/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884 w 4698782"/>
              <a:gd name="connsiteY3" fmla="*/ 1286002 h 1291009"/>
              <a:gd name="connsiteX4" fmla="*/ 971556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932688 w 4698782"/>
              <a:gd name="connsiteY9" fmla="*/ 928371 h 1291009"/>
              <a:gd name="connsiteX10" fmla="*/ 3784 w 4698782"/>
              <a:gd name="connsiteY10" fmla="*/ 1269571 h 1291009"/>
              <a:gd name="connsiteX11" fmla="*/ 0 w 4698782"/>
              <a:gd name="connsiteY11" fmla="*/ 1288307 h 1291009"/>
              <a:gd name="connsiteX12" fmla="*/ 0 w 4698782"/>
              <a:gd name="connsiteY12" fmla="*/ 971556 h 1291009"/>
              <a:gd name="connsiteX13" fmla="*/ 971556 w 4698782"/>
              <a:gd name="connsiteY13" fmla="*/ 0 h 12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8782" h="1291009">
                <a:moveTo>
                  <a:pt x="884" y="1286002"/>
                </a:moveTo>
                <a:lnTo>
                  <a:pt x="0" y="1291009"/>
                </a:lnTo>
                <a:lnTo>
                  <a:pt x="0" y="1291008"/>
                </a:lnTo>
                <a:lnTo>
                  <a:pt x="884" y="1286002"/>
                </a:lnTo>
                <a:close/>
                <a:moveTo>
                  <a:pt x="971556" y="0"/>
                </a:moveTo>
                <a:lnTo>
                  <a:pt x="4694500" y="0"/>
                </a:lnTo>
                <a:lnTo>
                  <a:pt x="4698782" y="0"/>
                </a:lnTo>
                <a:lnTo>
                  <a:pt x="4698782" y="928371"/>
                </a:lnTo>
                <a:lnTo>
                  <a:pt x="4694500" y="928371"/>
                </a:lnTo>
                <a:lnTo>
                  <a:pt x="932688" y="928371"/>
                </a:lnTo>
                <a:lnTo>
                  <a:pt x="3784" y="1269571"/>
                </a:lnTo>
                <a:lnTo>
                  <a:pt x="0" y="1288307"/>
                </a:lnTo>
                <a:lnTo>
                  <a:pt x="0" y="971556"/>
                </a:lnTo>
                <a:cubicBezTo>
                  <a:pt x="0" y="434980"/>
                  <a:pt x="434980" y="0"/>
                  <a:pt x="97155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359AF27-ED93-4B2B-A2D6-A1652DD38FB0}"/>
              </a:ext>
            </a:extLst>
          </p:cNvPr>
          <p:cNvSpPr/>
          <p:nvPr/>
        </p:nvSpPr>
        <p:spPr>
          <a:xfrm>
            <a:off x="7493218" y="3491414"/>
            <a:ext cx="932688" cy="932688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E4133E9-3173-460E-B4E1-9769D6D5E6CE}"/>
              </a:ext>
            </a:extLst>
          </p:cNvPr>
          <p:cNvSpPr/>
          <p:nvPr/>
        </p:nvSpPr>
        <p:spPr>
          <a:xfrm>
            <a:off x="7493218" y="3491415"/>
            <a:ext cx="932688" cy="422169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882A401-7551-4ABC-93B8-01AED6A83E08}"/>
              </a:ext>
            </a:extLst>
          </p:cNvPr>
          <p:cNvSpPr/>
          <p:nvPr/>
        </p:nvSpPr>
        <p:spPr>
          <a:xfrm flipH="1" flipV="1">
            <a:off x="0" y="4424826"/>
            <a:ext cx="6560530" cy="1289776"/>
          </a:xfrm>
          <a:custGeom>
            <a:avLst/>
            <a:gdLst>
              <a:gd name="connsiteX0" fmla="*/ 0 w 6560530"/>
              <a:gd name="connsiteY0" fmla="*/ 1287077 h 1289776"/>
              <a:gd name="connsiteX1" fmla="*/ 0 w 6560530"/>
              <a:gd name="connsiteY1" fmla="*/ 970628 h 1289776"/>
              <a:gd name="connsiteX2" fmla="*/ 971019 w 6560530"/>
              <a:gd name="connsiteY2" fmla="*/ 0 h 1289776"/>
              <a:gd name="connsiteX3" fmla="*/ 5993312 w 6560530"/>
              <a:gd name="connsiteY3" fmla="*/ 0 h 1289776"/>
              <a:gd name="connsiteX4" fmla="*/ 6556248 w 6560530"/>
              <a:gd name="connsiteY4" fmla="*/ 0 h 1289776"/>
              <a:gd name="connsiteX5" fmla="*/ 6560530 w 6560530"/>
              <a:gd name="connsiteY5" fmla="*/ 0 h 1289776"/>
              <a:gd name="connsiteX6" fmla="*/ 6560530 w 6560530"/>
              <a:gd name="connsiteY6" fmla="*/ 927484 h 1289776"/>
              <a:gd name="connsiteX7" fmla="*/ 6556248 w 6560530"/>
              <a:gd name="connsiteY7" fmla="*/ 927484 h 1289776"/>
              <a:gd name="connsiteX8" fmla="*/ 6556248 w 6560530"/>
              <a:gd name="connsiteY8" fmla="*/ 927485 h 1289776"/>
              <a:gd name="connsiteX9" fmla="*/ 932172 w 6560530"/>
              <a:gd name="connsiteY9" fmla="*/ 927485 h 1289776"/>
              <a:gd name="connsiteX10" fmla="*/ 3782 w 6560530"/>
              <a:gd name="connsiteY10" fmla="*/ 1268359 h 1289776"/>
              <a:gd name="connsiteX11" fmla="*/ 0 w 6560530"/>
              <a:gd name="connsiteY11" fmla="*/ 1289776 h 1289776"/>
              <a:gd name="connsiteX12" fmla="*/ 0 w 6560530"/>
              <a:gd name="connsiteY12" fmla="*/ 1289775 h 1289776"/>
              <a:gd name="connsiteX13" fmla="*/ 885 w 6560530"/>
              <a:gd name="connsiteY13" fmla="*/ 1284774 h 1289776"/>
              <a:gd name="connsiteX0" fmla="*/ 0 w 6560530"/>
              <a:gd name="connsiteY0" fmla="*/ 1287077 h 1289776"/>
              <a:gd name="connsiteX1" fmla="*/ 0 w 6560530"/>
              <a:gd name="connsiteY1" fmla="*/ 970628 h 1289776"/>
              <a:gd name="connsiteX2" fmla="*/ 971019 w 6560530"/>
              <a:gd name="connsiteY2" fmla="*/ 0 h 1289776"/>
              <a:gd name="connsiteX3" fmla="*/ 6556248 w 6560530"/>
              <a:gd name="connsiteY3" fmla="*/ 0 h 1289776"/>
              <a:gd name="connsiteX4" fmla="*/ 6560530 w 6560530"/>
              <a:gd name="connsiteY4" fmla="*/ 0 h 1289776"/>
              <a:gd name="connsiteX5" fmla="*/ 6560530 w 6560530"/>
              <a:gd name="connsiteY5" fmla="*/ 927484 h 1289776"/>
              <a:gd name="connsiteX6" fmla="*/ 6556248 w 6560530"/>
              <a:gd name="connsiteY6" fmla="*/ 927484 h 1289776"/>
              <a:gd name="connsiteX7" fmla="*/ 6556248 w 6560530"/>
              <a:gd name="connsiteY7" fmla="*/ 927485 h 1289776"/>
              <a:gd name="connsiteX8" fmla="*/ 932172 w 6560530"/>
              <a:gd name="connsiteY8" fmla="*/ 927485 h 1289776"/>
              <a:gd name="connsiteX9" fmla="*/ 3782 w 6560530"/>
              <a:gd name="connsiteY9" fmla="*/ 1268359 h 1289776"/>
              <a:gd name="connsiteX10" fmla="*/ 0 w 6560530"/>
              <a:gd name="connsiteY10" fmla="*/ 1287077 h 1289776"/>
              <a:gd name="connsiteX11" fmla="*/ 0 w 6560530"/>
              <a:gd name="connsiteY11" fmla="*/ 1289776 h 1289776"/>
              <a:gd name="connsiteX12" fmla="*/ 0 w 6560530"/>
              <a:gd name="connsiteY12" fmla="*/ 1289775 h 1289776"/>
              <a:gd name="connsiteX13" fmla="*/ 885 w 6560530"/>
              <a:gd name="connsiteY13" fmla="*/ 1284774 h 1289776"/>
              <a:gd name="connsiteX14" fmla="*/ 0 w 6560530"/>
              <a:gd name="connsiteY14" fmla="*/ 1289776 h 12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60530" h="1289776">
                <a:moveTo>
                  <a:pt x="0" y="1287077"/>
                </a:moveTo>
                <a:lnTo>
                  <a:pt x="0" y="970628"/>
                </a:lnTo>
                <a:cubicBezTo>
                  <a:pt x="0" y="434565"/>
                  <a:pt x="434740" y="0"/>
                  <a:pt x="971019" y="0"/>
                </a:cubicBezTo>
                <a:lnTo>
                  <a:pt x="6556248" y="0"/>
                </a:lnTo>
                <a:lnTo>
                  <a:pt x="6560530" y="0"/>
                </a:lnTo>
                <a:lnTo>
                  <a:pt x="6560530" y="927484"/>
                </a:lnTo>
                <a:lnTo>
                  <a:pt x="6556248" y="927484"/>
                </a:lnTo>
                <a:lnTo>
                  <a:pt x="6556248" y="927485"/>
                </a:lnTo>
                <a:lnTo>
                  <a:pt x="932172" y="927485"/>
                </a:lnTo>
                <a:lnTo>
                  <a:pt x="3782" y="1268359"/>
                </a:lnTo>
                <a:lnTo>
                  <a:pt x="0" y="1287077"/>
                </a:lnTo>
                <a:close/>
                <a:moveTo>
                  <a:pt x="0" y="1289776"/>
                </a:moveTo>
                <a:lnTo>
                  <a:pt x="0" y="1289775"/>
                </a:lnTo>
                <a:lnTo>
                  <a:pt x="885" y="1284774"/>
                </a:lnTo>
                <a:lnTo>
                  <a:pt x="0" y="128977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045524-BC2D-45E2-AAE2-B7E8B9DF8C21}"/>
              </a:ext>
            </a:extLst>
          </p:cNvPr>
          <p:cNvSpPr/>
          <p:nvPr/>
        </p:nvSpPr>
        <p:spPr>
          <a:xfrm flipH="1" flipV="1">
            <a:off x="5628358" y="3855322"/>
            <a:ext cx="932172" cy="931797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236EFAC-C784-4A60-951A-BB467DE56E4D}"/>
              </a:ext>
            </a:extLst>
          </p:cNvPr>
          <p:cNvSpPr/>
          <p:nvPr/>
        </p:nvSpPr>
        <p:spPr>
          <a:xfrm flipH="1" flipV="1">
            <a:off x="5628358" y="4365352"/>
            <a:ext cx="932172" cy="421766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36D5799-E6AA-4C8F-A135-F7090210F6EC}"/>
              </a:ext>
            </a:extLst>
          </p:cNvPr>
          <p:cNvSpPr/>
          <p:nvPr/>
        </p:nvSpPr>
        <p:spPr>
          <a:xfrm flipH="1" flipV="1">
            <a:off x="0" y="3497342"/>
            <a:ext cx="4696186" cy="1289776"/>
          </a:xfrm>
          <a:custGeom>
            <a:avLst/>
            <a:gdLst>
              <a:gd name="connsiteX0" fmla="*/ 0 w 4696186"/>
              <a:gd name="connsiteY0" fmla="*/ 1287077 h 1289776"/>
              <a:gd name="connsiteX1" fmla="*/ 0 w 4696186"/>
              <a:gd name="connsiteY1" fmla="*/ 970628 h 1289776"/>
              <a:gd name="connsiteX2" fmla="*/ 971019 w 4696186"/>
              <a:gd name="connsiteY2" fmla="*/ 0 h 1289776"/>
              <a:gd name="connsiteX3" fmla="*/ 4128968 w 4696186"/>
              <a:gd name="connsiteY3" fmla="*/ 0 h 1289776"/>
              <a:gd name="connsiteX4" fmla="*/ 4691904 w 4696186"/>
              <a:gd name="connsiteY4" fmla="*/ 0 h 1289776"/>
              <a:gd name="connsiteX5" fmla="*/ 4696186 w 4696186"/>
              <a:gd name="connsiteY5" fmla="*/ 0 h 1289776"/>
              <a:gd name="connsiteX6" fmla="*/ 4696186 w 4696186"/>
              <a:gd name="connsiteY6" fmla="*/ 927484 h 1289776"/>
              <a:gd name="connsiteX7" fmla="*/ 4691904 w 4696186"/>
              <a:gd name="connsiteY7" fmla="*/ 927484 h 1289776"/>
              <a:gd name="connsiteX8" fmla="*/ 4691904 w 4696186"/>
              <a:gd name="connsiteY8" fmla="*/ 927484 h 1289776"/>
              <a:gd name="connsiteX9" fmla="*/ 932172 w 4696186"/>
              <a:gd name="connsiteY9" fmla="*/ 927484 h 1289776"/>
              <a:gd name="connsiteX10" fmla="*/ 3782 w 4696186"/>
              <a:gd name="connsiteY10" fmla="*/ 1268359 h 1289776"/>
              <a:gd name="connsiteX11" fmla="*/ 0 w 4696186"/>
              <a:gd name="connsiteY11" fmla="*/ 1289776 h 1289776"/>
              <a:gd name="connsiteX12" fmla="*/ 0 w 4696186"/>
              <a:gd name="connsiteY12" fmla="*/ 1289775 h 1289776"/>
              <a:gd name="connsiteX13" fmla="*/ 884 w 4696186"/>
              <a:gd name="connsiteY13" fmla="*/ 1284774 h 1289776"/>
              <a:gd name="connsiteX0" fmla="*/ 0 w 4696186"/>
              <a:gd name="connsiteY0" fmla="*/ 1287077 h 1289776"/>
              <a:gd name="connsiteX1" fmla="*/ 0 w 4696186"/>
              <a:gd name="connsiteY1" fmla="*/ 970628 h 1289776"/>
              <a:gd name="connsiteX2" fmla="*/ 971019 w 4696186"/>
              <a:gd name="connsiteY2" fmla="*/ 0 h 1289776"/>
              <a:gd name="connsiteX3" fmla="*/ 4691904 w 4696186"/>
              <a:gd name="connsiteY3" fmla="*/ 0 h 1289776"/>
              <a:gd name="connsiteX4" fmla="*/ 4696186 w 4696186"/>
              <a:gd name="connsiteY4" fmla="*/ 0 h 1289776"/>
              <a:gd name="connsiteX5" fmla="*/ 4696186 w 4696186"/>
              <a:gd name="connsiteY5" fmla="*/ 927484 h 1289776"/>
              <a:gd name="connsiteX6" fmla="*/ 4691904 w 4696186"/>
              <a:gd name="connsiteY6" fmla="*/ 927484 h 1289776"/>
              <a:gd name="connsiteX7" fmla="*/ 4691904 w 4696186"/>
              <a:gd name="connsiteY7" fmla="*/ 927484 h 1289776"/>
              <a:gd name="connsiteX8" fmla="*/ 932172 w 4696186"/>
              <a:gd name="connsiteY8" fmla="*/ 927484 h 1289776"/>
              <a:gd name="connsiteX9" fmla="*/ 3782 w 4696186"/>
              <a:gd name="connsiteY9" fmla="*/ 1268359 h 1289776"/>
              <a:gd name="connsiteX10" fmla="*/ 0 w 4696186"/>
              <a:gd name="connsiteY10" fmla="*/ 1287077 h 1289776"/>
              <a:gd name="connsiteX11" fmla="*/ 0 w 4696186"/>
              <a:gd name="connsiteY11" fmla="*/ 1289776 h 1289776"/>
              <a:gd name="connsiteX12" fmla="*/ 0 w 4696186"/>
              <a:gd name="connsiteY12" fmla="*/ 1289775 h 1289776"/>
              <a:gd name="connsiteX13" fmla="*/ 884 w 4696186"/>
              <a:gd name="connsiteY13" fmla="*/ 1284774 h 1289776"/>
              <a:gd name="connsiteX14" fmla="*/ 0 w 4696186"/>
              <a:gd name="connsiteY14" fmla="*/ 1289776 h 12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96186" h="1289776">
                <a:moveTo>
                  <a:pt x="0" y="1287077"/>
                </a:moveTo>
                <a:lnTo>
                  <a:pt x="0" y="970628"/>
                </a:lnTo>
                <a:cubicBezTo>
                  <a:pt x="0" y="434565"/>
                  <a:pt x="434740" y="0"/>
                  <a:pt x="971019" y="0"/>
                </a:cubicBezTo>
                <a:lnTo>
                  <a:pt x="4691904" y="0"/>
                </a:lnTo>
                <a:lnTo>
                  <a:pt x="4696186" y="0"/>
                </a:lnTo>
                <a:lnTo>
                  <a:pt x="4696186" y="927484"/>
                </a:lnTo>
                <a:lnTo>
                  <a:pt x="4691904" y="927484"/>
                </a:lnTo>
                <a:lnTo>
                  <a:pt x="4691904" y="927484"/>
                </a:lnTo>
                <a:lnTo>
                  <a:pt x="932172" y="927484"/>
                </a:lnTo>
                <a:lnTo>
                  <a:pt x="3782" y="1268359"/>
                </a:lnTo>
                <a:lnTo>
                  <a:pt x="0" y="1287077"/>
                </a:lnTo>
                <a:close/>
                <a:moveTo>
                  <a:pt x="0" y="1289776"/>
                </a:moveTo>
                <a:lnTo>
                  <a:pt x="0" y="1289775"/>
                </a:lnTo>
                <a:lnTo>
                  <a:pt x="884" y="1284774"/>
                </a:lnTo>
                <a:lnTo>
                  <a:pt x="0" y="128977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ED71039-032C-4A58-9B40-51847B891D9A}"/>
              </a:ext>
            </a:extLst>
          </p:cNvPr>
          <p:cNvSpPr/>
          <p:nvPr/>
        </p:nvSpPr>
        <p:spPr>
          <a:xfrm flipH="1" flipV="1">
            <a:off x="3764013" y="2927838"/>
            <a:ext cx="932172" cy="931797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927401D-DF42-465B-952A-B6FBA090ABB3}"/>
              </a:ext>
            </a:extLst>
          </p:cNvPr>
          <p:cNvSpPr/>
          <p:nvPr/>
        </p:nvSpPr>
        <p:spPr>
          <a:xfrm flipH="1" flipV="1">
            <a:off x="3764013" y="3437868"/>
            <a:ext cx="932172" cy="421766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D26D431E-1574-4516-8B4C-C918C3EA2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3352" y="2688553"/>
            <a:ext cx="681668" cy="681668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9C33A19B-F6B4-4E20-B0B3-3C64824BBE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18728" y="3616924"/>
            <a:ext cx="681668" cy="681668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0075CDC3-1296-4BFF-AC8D-1F66FD6F36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3352" y="3980386"/>
            <a:ext cx="681668" cy="681668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3C755EE5-878D-4E02-BF12-690A071C7F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84350" y="3052902"/>
            <a:ext cx="681668" cy="681668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405F262C-3D3B-481F-9144-6489C2DAE6BB}"/>
              </a:ext>
            </a:extLst>
          </p:cNvPr>
          <p:cNvGrpSpPr/>
          <p:nvPr/>
        </p:nvGrpSpPr>
        <p:grpSpPr>
          <a:xfrm>
            <a:off x="6957362" y="1159262"/>
            <a:ext cx="2937088" cy="1248694"/>
            <a:chOff x="8921977" y="1466725"/>
            <a:chExt cx="2937088" cy="124869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4376C3F-C44C-45D8-8578-5F87EC866A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5F5EF3-D2C5-4DF0-AE54-085D535EC1C1}"/>
                </a:ext>
              </a:extLst>
            </p:cNvPr>
            <p:cNvSpPr txBox="1"/>
            <p:nvPr/>
          </p:nvSpPr>
          <p:spPr>
            <a:xfrm>
              <a:off x="8929772" y="206908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F77355F-DF2B-4914-912C-F40A1C12F807}"/>
              </a:ext>
            </a:extLst>
          </p:cNvPr>
          <p:cNvGrpSpPr/>
          <p:nvPr/>
        </p:nvGrpSpPr>
        <p:grpSpPr>
          <a:xfrm>
            <a:off x="393204" y="3373358"/>
            <a:ext cx="2937088" cy="1248694"/>
            <a:chOff x="8921977" y="1466725"/>
            <a:chExt cx="2937088" cy="124869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30D95B0-273A-4236-B67B-D6CE6B251C8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0316C7-E274-40A3-8073-6DC0270294D8}"/>
                </a:ext>
              </a:extLst>
            </p:cNvPr>
            <p:cNvSpPr txBox="1"/>
            <p:nvPr/>
          </p:nvSpPr>
          <p:spPr>
            <a:xfrm>
              <a:off x="8929772" y="206908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9E93B1-AA57-41F3-8637-CAAD9D44C1BC}"/>
              </a:ext>
            </a:extLst>
          </p:cNvPr>
          <p:cNvGrpSpPr/>
          <p:nvPr/>
        </p:nvGrpSpPr>
        <p:grpSpPr>
          <a:xfrm>
            <a:off x="9037722" y="2715281"/>
            <a:ext cx="2937088" cy="1265105"/>
            <a:chOff x="8921977" y="2069088"/>
            <a:chExt cx="2937088" cy="126510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E20E3E6-07DD-4684-BAD9-A574DA55AE98}"/>
                </a:ext>
              </a:extLst>
            </p:cNvPr>
            <p:cNvSpPr txBox="1"/>
            <p:nvPr/>
          </p:nvSpPr>
          <p:spPr>
            <a:xfrm>
              <a:off x="8921977" y="287252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79B1EF6-78B1-42F9-A10A-823CD7A33C47}"/>
                </a:ext>
              </a:extLst>
            </p:cNvPr>
            <p:cNvSpPr txBox="1"/>
            <p:nvPr/>
          </p:nvSpPr>
          <p:spPr>
            <a:xfrm>
              <a:off x="8929772" y="206908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D974B53-4A93-42F2-8E25-704CED51C9EB}"/>
              </a:ext>
            </a:extLst>
          </p:cNvPr>
          <p:cNvGrpSpPr/>
          <p:nvPr/>
        </p:nvGrpSpPr>
        <p:grpSpPr>
          <a:xfrm>
            <a:off x="2415806" y="4948574"/>
            <a:ext cx="2937088" cy="1265105"/>
            <a:chOff x="8921977" y="2069088"/>
            <a:chExt cx="2937088" cy="126510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1458202-B560-4B25-86E1-7B55D5426F5A}"/>
                </a:ext>
              </a:extLst>
            </p:cNvPr>
            <p:cNvSpPr txBox="1"/>
            <p:nvPr/>
          </p:nvSpPr>
          <p:spPr>
            <a:xfrm>
              <a:off x="8921977" y="287252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8D32E2F-43C3-4DF7-B327-A2E34872300E}"/>
                </a:ext>
              </a:extLst>
            </p:cNvPr>
            <p:cNvSpPr txBox="1"/>
            <p:nvPr/>
          </p:nvSpPr>
          <p:spPr>
            <a:xfrm>
              <a:off x="8929772" y="206908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6921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Sticks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C238C30-9944-41D3-92FA-F0CB65EEAC88}"/>
              </a:ext>
            </a:extLst>
          </p:cNvPr>
          <p:cNvSpPr/>
          <p:nvPr/>
        </p:nvSpPr>
        <p:spPr>
          <a:xfrm>
            <a:off x="5627842" y="1634673"/>
            <a:ext cx="6564158" cy="1291009"/>
          </a:xfrm>
          <a:custGeom>
            <a:avLst/>
            <a:gdLst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971556 w 6564158"/>
              <a:gd name="connsiteY3" fmla="*/ 0 h 1291009"/>
              <a:gd name="connsiteX4" fmla="*/ 5110154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5110154 w 6564158"/>
              <a:gd name="connsiteY9" fmla="*/ 928371 h 1291009"/>
              <a:gd name="connsiteX10" fmla="*/ 932688 w 6564158"/>
              <a:gd name="connsiteY10" fmla="*/ 928371 h 1291009"/>
              <a:gd name="connsiteX11" fmla="*/ 3784 w 6564158"/>
              <a:gd name="connsiteY11" fmla="*/ 1269571 h 1291009"/>
              <a:gd name="connsiteX12" fmla="*/ 0 w 6564158"/>
              <a:gd name="connsiteY12" fmla="*/ 1288307 h 1291009"/>
              <a:gd name="connsiteX13" fmla="*/ 0 w 6564158"/>
              <a:gd name="connsiteY13" fmla="*/ 971556 h 1291009"/>
              <a:gd name="connsiteX14" fmla="*/ 971556 w 6564158"/>
              <a:gd name="connsiteY14" fmla="*/ 0 h 1291009"/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885 w 6564158"/>
              <a:gd name="connsiteY3" fmla="*/ 1286002 h 1291009"/>
              <a:gd name="connsiteX4" fmla="*/ 971556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5110154 w 6564158"/>
              <a:gd name="connsiteY9" fmla="*/ 928371 h 1291009"/>
              <a:gd name="connsiteX10" fmla="*/ 932688 w 6564158"/>
              <a:gd name="connsiteY10" fmla="*/ 928371 h 1291009"/>
              <a:gd name="connsiteX11" fmla="*/ 3784 w 6564158"/>
              <a:gd name="connsiteY11" fmla="*/ 1269571 h 1291009"/>
              <a:gd name="connsiteX12" fmla="*/ 0 w 6564158"/>
              <a:gd name="connsiteY12" fmla="*/ 1288307 h 1291009"/>
              <a:gd name="connsiteX13" fmla="*/ 0 w 6564158"/>
              <a:gd name="connsiteY13" fmla="*/ 971556 h 1291009"/>
              <a:gd name="connsiteX14" fmla="*/ 971556 w 6564158"/>
              <a:gd name="connsiteY14" fmla="*/ 0 h 1291009"/>
              <a:gd name="connsiteX0" fmla="*/ 885 w 6564158"/>
              <a:gd name="connsiteY0" fmla="*/ 1286002 h 1291009"/>
              <a:gd name="connsiteX1" fmla="*/ 0 w 6564158"/>
              <a:gd name="connsiteY1" fmla="*/ 1291009 h 1291009"/>
              <a:gd name="connsiteX2" fmla="*/ 0 w 6564158"/>
              <a:gd name="connsiteY2" fmla="*/ 1291008 h 1291009"/>
              <a:gd name="connsiteX3" fmla="*/ 885 w 6564158"/>
              <a:gd name="connsiteY3" fmla="*/ 1286002 h 1291009"/>
              <a:gd name="connsiteX4" fmla="*/ 971556 w 6564158"/>
              <a:gd name="connsiteY4" fmla="*/ 0 h 1291009"/>
              <a:gd name="connsiteX5" fmla="*/ 6559876 w 6564158"/>
              <a:gd name="connsiteY5" fmla="*/ 0 h 1291009"/>
              <a:gd name="connsiteX6" fmla="*/ 6564158 w 6564158"/>
              <a:gd name="connsiteY6" fmla="*/ 0 h 1291009"/>
              <a:gd name="connsiteX7" fmla="*/ 6564158 w 6564158"/>
              <a:gd name="connsiteY7" fmla="*/ 928371 h 1291009"/>
              <a:gd name="connsiteX8" fmla="*/ 6559876 w 6564158"/>
              <a:gd name="connsiteY8" fmla="*/ 928371 h 1291009"/>
              <a:gd name="connsiteX9" fmla="*/ 932688 w 6564158"/>
              <a:gd name="connsiteY9" fmla="*/ 928371 h 1291009"/>
              <a:gd name="connsiteX10" fmla="*/ 3784 w 6564158"/>
              <a:gd name="connsiteY10" fmla="*/ 1269571 h 1291009"/>
              <a:gd name="connsiteX11" fmla="*/ 0 w 6564158"/>
              <a:gd name="connsiteY11" fmla="*/ 1288307 h 1291009"/>
              <a:gd name="connsiteX12" fmla="*/ 0 w 6564158"/>
              <a:gd name="connsiteY12" fmla="*/ 971556 h 1291009"/>
              <a:gd name="connsiteX13" fmla="*/ 971556 w 6564158"/>
              <a:gd name="connsiteY13" fmla="*/ 0 h 12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564158" h="1291009">
                <a:moveTo>
                  <a:pt x="885" y="1286002"/>
                </a:moveTo>
                <a:lnTo>
                  <a:pt x="0" y="1291009"/>
                </a:lnTo>
                <a:lnTo>
                  <a:pt x="0" y="1291008"/>
                </a:lnTo>
                <a:lnTo>
                  <a:pt x="885" y="1286002"/>
                </a:lnTo>
                <a:close/>
                <a:moveTo>
                  <a:pt x="971556" y="0"/>
                </a:moveTo>
                <a:lnTo>
                  <a:pt x="6559876" y="0"/>
                </a:lnTo>
                <a:lnTo>
                  <a:pt x="6564158" y="0"/>
                </a:lnTo>
                <a:lnTo>
                  <a:pt x="6564158" y="928371"/>
                </a:lnTo>
                <a:lnTo>
                  <a:pt x="6559876" y="928371"/>
                </a:lnTo>
                <a:lnTo>
                  <a:pt x="932688" y="928371"/>
                </a:lnTo>
                <a:lnTo>
                  <a:pt x="3784" y="1269571"/>
                </a:lnTo>
                <a:lnTo>
                  <a:pt x="0" y="1288307"/>
                </a:lnTo>
                <a:lnTo>
                  <a:pt x="0" y="971556"/>
                </a:lnTo>
                <a:cubicBezTo>
                  <a:pt x="0" y="434980"/>
                  <a:pt x="434980" y="0"/>
                  <a:pt x="971556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7FAEF29-836E-4F50-A6B1-B1E6D9E3BABC}"/>
              </a:ext>
            </a:extLst>
          </p:cNvPr>
          <p:cNvSpPr/>
          <p:nvPr/>
        </p:nvSpPr>
        <p:spPr>
          <a:xfrm>
            <a:off x="5627842" y="2563043"/>
            <a:ext cx="932688" cy="932688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45C7F69-FE96-4614-9263-A3B283E70FD2}"/>
              </a:ext>
            </a:extLst>
          </p:cNvPr>
          <p:cNvSpPr/>
          <p:nvPr/>
        </p:nvSpPr>
        <p:spPr>
          <a:xfrm>
            <a:off x="5627842" y="2563044"/>
            <a:ext cx="932688" cy="422169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981E9C0-1029-475C-A6E8-1F6DDF3065DA}"/>
              </a:ext>
            </a:extLst>
          </p:cNvPr>
          <p:cNvSpPr/>
          <p:nvPr/>
        </p:nvSpPr>
        <p:spPr>
          <a:xfrm>
            <a:off x="7493218" y="2563044"/>
            <a:ext cx="4698782" cy="1291009"/>
          </a:xfrm>
          <a:custGeom>
            <a:avLst/>
            <a:gdLst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971556 w 4698782"/>
              <a:gd name="connsiteY3" fmla="*/ 0 h 1291009"/>
              <a:gd name="connsiteX4" fmla="*/ 3244778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3244778 w 4698782"/>
              <a:gd name="connsiteY9" fmla="*/ 928371 h 1291009"/>
              <a:gd name="connsiteX10" fmla="*/ 932688 w 4698782"/>
              <a:gd name="connsiteY10" fmla="*/ 928371 h 1291009"/>
              <a:gd name="connsiteX11" fmla="*/ 3784 w 4698782"/>
              <a:gd name="connsiteY11" fmla="*/ 1269571 h 1291009"/>
              <a:gd name="connsiteX12" fmla="*/ 0 w 4698782"/>
              <a:gd name="connsiteY12" fmla="*/ 1288307 h 1291009"/>
              <a:gd name="connsiteX13" fmla="*/ 0 w 4698782"/>
              <a:gd name="connsiteY13" fmla="*/ 971556 h 1291009"/>
              <a:gd name="connsiteX14" fmla="*/ 971556 w 4698782"/>
              <a:gd name="connsiteY14" fmla="*/ 0 h 1291009"/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884 w 4698782"/>
              <a:gd name="connsiteY3" fmla="*/ 1286002 h 1291009"/>
              <a:gd name="connsiteX4" fmla="*/ 971556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3244778 w 4698782"/>
              <a:gd name="connsiteY9" fmla="*/ 928371 h 1291009"/>
              <a:gd name="connsiteX10" fmla="*/ 932688 w 4698782"/>
              <a:gd name="connsiteY10" fmla="*/ 928371 h 1291009"/>
              <a:gd name="connsiteX11" fmla="*/ 3784 w 4698782"/>
              <a:gd name="connsiteY11" fmla="*/ 1269571 h 1291009"/>
              <a:gd name="connsiteX12" fmla="*/ 0 w 4698782"/>
              <a:gd name="connsiteY12" fmla="*/ 1288307 h 1291009"/>
              <a:gd name="connsiteX13" fmla="*/ 0 w 4698782"/>
              <a:gd name="connsiteY13" fmla="*/ 971556 h 1291009"/>
              <a:gd name="connsiteX14" fmla="*/ 971556 w 4698782"/>
              <a:gd name="connsiteY14" fmla="*/ 0 h 1291009"/>
              <a:gd name="connsiteX0" fmla="*/ 884 w 4698782"/>
              <a:gd name="connsiteY0" fmla="*/ 1286002 h 1291009"/>
              <a:gd name="connsiteX1" fmla="*/ 0 w 4698782"/>
              <a:gd name="connsiteY1" fmla="*/ 1291009 h 1291009"/>
              <a:gd name="connsiteX2" fmla="*/ 0 w 4698782"/>
              <a:gd name="connsiteY2" fmla="*/ 1291008 h 1291009"/>
              <a:gd name="connsiteX3" fmla="*/ 884 w 4698782"/>
              <a:gd name="connsiteY3" fmla="*/ 1286002 h 1291009"/>
              <a:gd name="connsiteX4" fmla="*/ 971556 w 4698782"/>
              <a:gd name="connsiteY4" fmla="*/ 0 h 1291009"/>
              <a:gd name="connsiteX5" fmla="*/ 4694500 w 4698782"/>
              <a:gd name="connsiteY5" fmla="*/ 0 h 1291009"/>
              <a:gd name="connsiteX6" fmla="*/ 4698782 w 4698782"/>
              <a:gd name="connsiteY6" fmla="*/ 0 h 1291009"/>
              <a:gd name="connsiteX7" fmla="*/ 4698782 w 4698782"/>
              <a:gd name="connsiteY7" fmla="*/ 928371 h 1291009"/>
              <a:gd name="connsiteX8" fmla="*/ 4694500 w 4698782"/>
              <a:gd name="connsiteY8" fmla="*/ 928371 h 1291009"/>
              <a:gd name="connsiteX9" fmla="*/ 932688 w 4698782"/>
              <a:gd name="connsiteY9" fmla="*/ 928371 h 1291009"/>
              <a:gd name="connsiteX10" fmla="*/ 3784 w 4698782"/>
              <a:gd name="connsiteY10" fmla="*/ 1269571 h 1291009"/>
              <a:gd name="connsiteX11" fmla="*/ 0 w 4698782"/>
              <a:gd name="connsiteY11" fmla="*/ 1288307 h 1291009"/>
              <a:gd name="connsiteX12" fmla="*/ 0 w 4698782"/>
              <a:gd name="connsiteY12" fmla="*/ 971556 h 1291009"/>
              <a:gd name="connsiteX13" fmla="*/ 971556 w 4698782"/>
              <a:gd name="connsiteY13" fmla="*/ 0 h 12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98782" h="1291009">
                <a:moveTo>
                  <a:pt x="884" y="1286002"/>
                </a:moveTo>
                <a:lnTo>
                  <a:pt x="0" y="1291009"/>
                </a:lnTo>
                <a:lnTo>
                  <a:pt x="0" y="1291008"/>
                </a:lnTo>
                <a:lnTo>
                  <a:pt x="884" y="1286002"/>
                </a:lnTo>
                <a:close/>
                <a:moveTo>
                  <a:pt x="971556" y="0"/>
                </a:moveTo>
                <a:lnTo>
                  <a:pt x="4694500" y="0"/>
                </a:lnTo>
                <a:lnTo>
                  <a:pt x="4698782" y="0"/>
                </a:lnTo>
                <a:lnTo>
                  <a:pt x="4698782" y="928371"/>
                </a:lnTo>
                <a:lnTo>
                  <a:pt x="4694500" y="928371"/>
                </a:lnTo>
                <a:lnTo>
                  <a:pt x="932688" y="928371"/>
                </a:lnTo>
                <a:lnTo>
                  <a:pt x="3784" y="1269571"/>
                </a:lnTo>
                <a:lnTo>
                  <a:pt x="0" y="1288307"/>
                </a:lnTo>
                <a:lnTo>
                  <a:pt x="0" y="971556"/>
                </a:lnTo>
                <a:cubicBezTo>
                  <a:pt x="0" y="434980"/>
                  <a:pt x="434980" y="0"/>
                  <a:pt x="971556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359AF27-ED93-4B2B-A2D6-A1652DD38FB0}"/>
              </a:ext>
            </a:extLst>
          </p:cNvPr>
          <p:cNvSpPr/>
          <p:nvPr/>
        </p:nvSpPr>
        <p:spPr>
          <a:xfrm>
            <a:off x="7493218" y="3491414"/>
            <a:ext cx="932688" cy="932688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E4133E9-3173-460E-B4E1-9769D6D5E6CE}"/>
              </a:ext>
            </a:extLst>
          </p:cNvPr>
          <p:cNvSpPr/>
          <p:nvPr/>
        </p:nvSpPr>
        <p:spPr>
          <a:xfrm>
            <a:off x="7493218" y="3491415"/>
            <a:ext cx="932688" cy="422169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882A401-7551-4ABC-93B8-01AED6A83E08}"/>
              </a:ext>
            </a:extLst>
          </p:cNvPr>
          <p:cNvSpPr/>
          <p:nvPr/>
        </p:nvSpPr>
        <p:spPr>
          <a:xfrm flipH="1" flipV="1">
            <a:off x="0" y="4424826"/>
            <a:ext cx="6560530" cy="1289776"/>
          </a:xfrm>
          <a:custGeom>
            <a:avLst/>
            <a:gdLst>
              <a:gd name="connsiteX0" fmla="*/ 0 w 6560530"/>
              <a:gd name="connsiteY0" fmla="*/ 1287077 h 1289776"/>
              <a:gd name="connsiteX1" fmla="*/ 0 w 6560530"/>
              <a:gd name="connsiteY1" fmla="*/ 970628 h 1289776"/>
              <a:gd name="connsiteX2" fmla="*/ 971019 w 6560530"/>
              <a:gd name="connsiteY2" fmla="*/ 0 h 1289776"/>
              <a:gd name="connsiteX3" fmla="*/ 5993312 w 6560530"/>
              <a:gd name="connsiteY3" fmla="*/ 0 h 1289776"/>
              <a:gd name="connsiteX4" fmla="*/ 6556248 w 6560530"/>
              <a:gd name="connsiteY4" fmla="*/ 0 h 1289776"/>
              <a:gd name="connsiteX5" fmla="*/ 6560530 w 6560530"/>
              <a:gd name="connsiteY5" fmla="*/ 0 h 1289776"/>
              <a:gd name="connsiteX6" fmla="*/ 6560530 w 6560530"/>
              <a:gd name="connsiteY6" fmla="*/ 927484 h 1289776"/>
              <a:gd name="connsiteX7" fmla="*/ 6556248 w 6560530"/>
              <a:gd name="connsiteY7" fmla="*/ 927484 h 1289776"/>
              <a:gd name="connsiteX8" fmla="*/ 6556248 w 6560530"/>
              <a:gd name="connsiteY8" fmla="*/ 927485 h 1289776"/>
              <a:gd name="connsiteX9" fmla="*/ 932172 w 6560530"/>
              <a:gd name="connsiteY9" fmla="*/ 927485 h 1289776"/>
              <a:gd name="connsiteX10" fmla="*/ 3782 w 6560530"/>
              <a:gd name="connsiteY10" fmla="*/ 1268359 h 1289776"/>
              <a:gd name="connsiteX11" fmla="*/ 0 w 6560530"/>
              <a:gd name="connsiteY11" fmla="*/ 1289776 h 1289776"/>
              <a:gd name="connsiteX12" fmla="*/ 0 w 6560530"/>
              <a:gd name="connsiteY12" fmla="*/ 1289775 h 1289776"/>
              <a:gd name="connsiteX13" fmla="*/ 885 w 6560530"/>
              <a:gd name="connsiteY13" fmla="*/ 1284774 h 1289776"/>
              <a:gd name="connsiteX0" fmla="*/ 0 w 6560530"/>
              <a:gd name="connsiteY0" fmla="*/ 1287077 h 1289776"/>
              <a:gd name="connsiteX1" fmla="*/ 0 w 6560530"/>
              <a:gd name="connsiteY1" fmla="*/ 970628 h 1289776"/>
              <a:gd name="connsiteX2" fmla="*/ 971019 w 6560530"/>
              <a:gd name="connsiteY2" fmla="*/ 0 h 1289776"/>
              <a:gd name="connsiteX3" fmla="*/ 6556248 w 6560530"/>
              <a:gd name="connsiteY3" fmla="*/ 0 h 1289776"/>
              <a:gd name="connsiteX4" fmla="*/ 6560530 w 6560530"/>
              <a:gd name="connsiteY4" fmla="*/ 0 h 1289776"/>
              <a:gd name="connsiteX5" fmla="*/ 6560530 w 6560530"/>
              <a:gd name="connsiteY5" fmla="*/ 927484 h 1289776"/>
              <a:gd name="connsiteX6" fmla="*/ 6556248 w 6560530"/>
              <a:gd name="connsiteY6" fmla="*/ 927484 h 1289776"/>
              <a:gd name="connsiteX7" fmla="*/ 6556248 w 6560530"/>
              <a:gd name="connsiteY7" fmla="*/ 927485 h 1289776"/>
              <a:gd name="connsiteX8" fmla="*/ 932172 w 6560530"/>
              <a:gd name="connsiteY8" fmla="*/ 927485 h 1289776"/>
              <a:gd name="connsiteX9" fmla="*/ 3782 w 6560530"/>
              <a:gd name="connsiteY9" fmla="*/ 1268359 h 1289776"/>
              <a:gd name="connsiteX10" fmla="*/ 0 w 6560530"/>
              <a:gd name="connsiteY10" fmla="*/ 1287077 h 1289776"/>
              <a:gd name="connsiteX11" fmla="*/ 0 w 6560530"/>
              <a:gd name="connsiteY11" fmla="*/ 1289776 h 1289776"/>
              <a:gd name="connsiteX12" fmla="*/ 0 w 6560530"/>
              <a:gd name="connsiteY12" fmla="*/ 1289775 h 1289776"/>
              <a:gd name="connsiteX13" fmla="*/ 885 w 6560530"/>
              <a:gd name="connsiteY13" fmla="*/ 1284774 h 1289776"/>
              <a:gd name="connsiteX14" fmla="*/ 0 w 6560530"/>
              <a:gd name="connsiteY14" fmla="*/ 1289776 h 12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560530" h="1289776">
                <a:moveTo>
                  <a:pt x="0" y="1287077"/>
                </a:moveTo>
                <a:lnTo>
                  <a:pt x="0" y="970628"/>
                </a:lnTo>
                <a:cubicBezTo>
                  <a:pt x="0" y="434565"/>
                  <a:pt x="434740" y="0"/>
                  <a:pt x="971019" y="0"/>
                </a:cubicBezTo>
                <a:lnTo>
                  <a:pt x="6556248" y="0"/>
                </a:lnTo>
                <a:lnTo>
                  <a:pt x="6560530" y="0"/>
                </a:lnTo>
                <a:lnTo>
                  <a:pt x="6560530" y="927484"/>
                </a:lnTo>
                <a:lnTo>
                  <a:pt x="6556248" y="927484"/>
                </a:lnTo>
                <a:lnTo>
                  <a:pt x="6556248" y="927485"/>
                </a:lnTo>
                <a:lnTo>
                  <a:pt x="932172" y="927485"/>
                </a:lnTo>
                <a:lnTo>
                  <a:pt x="3782" y="1268359"/>
                </a:lnTo>
                <a:lnTo>
                  <a:pt x="0" y="1287077"/>
                </a:lnTo>
                <a:close/>
                <a:moveTo>
                  <a:pt x="0" y="1289776"/>
                </a:moveTo>
                <a:lnTo>
                  <a:pt x="0" y="1289775"/>
                </a:lnTo>
                <a:lnTo>
                  <a:pt x="885" y="1284774"/>
                </a:lnTo>
                <a:lnTo>
                  <a:pt x="0" y="1289776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B045524-BC2D-45E2-AAE2-B7E8B9DF8C21}"/>
              </a:ext>
            </a:extLst>
          </p:cNvPr>
          <p:cNvSpPr/>
          <p:nvPr/>
        </p:nvSpPr>
        <p:spPr>
          <a:xfrm flipH="1" flipV="1">
            <a:off x="5628358" y="3855322"/>
            <a:ext cx="932172" cy="931797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236EFAC-C784-4A60-951A-BB467DE56E4D}"/>
              </a:ext>
            </a:extLst>
          </p:cNvPr>
          <p:cNvSpPr/>
          <p:nvPr/>
        </p:nvSpPr>
        <p:spPr>
          <a:xfrm flipH="1" flipV="1">
            <a:off x="5628358" y="4365352"/>
            <a:ext cx="932172" cy="421766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36D5799-E6AA-4C8F-A135-F7090210F6EC}"/>
              </a:ext>
            </a:extLst>
          </p:cNvPr>
          <p:cNvSpPr/>
          <p:nvPr/>
        </p:nvSpPr>
        <p:spPr>
          <a:xfrm flipH="1" flipV="1">
            <a:off x="0" y="3497342"/>
            <a:ext cx="4696186" cy="1289776"/>
          </a:xfrm>
          <a:custGeom>
            <a:avLst/>
            <a:gdLst>
              <a:gd name="connsiteX0" fmla="*/ 0 w 4696186"/>
              <a:gd name="connsiteY0" fmla="*/ 1287077 h 1289776"/>
              <a:gd name="connsiteX1" fmla="*/ 0 w 4696186"/>
              <a:gd name="connsiteY1" fmla="*/ 970628 h 1289776"/>
              <a:gd name="connsiteX2" fmla="*/ 971019 w 4696186"/>
              <a:gd name="connsiteY2" fmla="*/ 0 h 1289776"/>
              <a:gd name="connsiteX3" fmla="*/ 4128968 w 4696186"/>
              <a:gd name="connsiteY3" fmla="*/ 0 h 1289776"/>
              <a:gd name="connsiteX4" fmla="*/ 4691904 w 4696186"/>
              <a:gd name="connsiteY4" fmla="*/ 0 h 1289776"/>
              <a:gd name="connsiteX5" fmla="*/ 4696186 w 4696186"/>
              <a:gd name="connsiteY5" fmla="*/ 0 h 1289776"/>
              <a:gd name="connsiteX6" fmla="*/ 4696186 w 4696186"/>
              <a:gd name="connsiteY6" fmla="*/ 927484 h 1289776"/>
              <a:gd name="connsiteX7" fmla="*/ 4691904 w 4696186"/>
              <a:gd name="connsiteY7" fmla="*/ 927484 h 1289776"/>
              <a:gd name="connsiteX8" fmla="*/ 4691904 w 4696186"/>
              <a:gd name="connsiteY8" fmla="*/ 927484 h 1289776"/>
              <a:gd name="connsiteX9" fmla="*/ 932172 w 4696186"/>
              <a:gd name="connsiteY9" fmla="*/ 927484 h 1289776"/>
              <a:gd name="connsiteX10" fmla="*/ 3782 w 4696186"/>
              <a:gd name="connsiteY10" fmla="*/ 1268359 h 1289776"/>
              <a:gd name="connsiteX11" fmla="*/ 0 w 4696186"/>
              <a:gd name="connsiteY11" fmla="*/ 1289776 h 1289776"/>
              <a:gd name="connsiteX12" fmla="*/ 0 w 4696186"/>
              <a:gd name="connsiteY12" fmla="*/ 1289775 h 1289776"/>
              <a:gd name="connsiteX13" fmla="*/ 884 w 4696186"/>
              <a:gd name="connsiteY13" fmla="*/ 1284774 h 1289776"/>
              <a:gd name="connsiteX0" fmla="*/ 0 w 4696186"/>
              <a:gd name="connsiteY0" fmla="*/ 1287077 h 1289776"/>
              <a:gd name="connsiteX1" fmla="*/ 0 w 4696186"/>
              <a:gd name="connsiteY1" fmla="*/ 970628 h 1289776"/>
              <a:gd name="connsiteX2" fmla="*/ 971019 w 4696186"/>
              <a:gd name="connsiteY2" fmla="*/ 0 h 1289776"/>
              <a:gd name="connsiteX3" fmla="*/ 4691904 w 4696186"/>
              <a:gd name="connsiteY3" fmla="*/ 0 h 1289776"/>
              <a:gd name="connsiteX4" fmla="*/ 4696186 w 4696186"/>
              <a:gd name="connsiteY4" fmla="*/ 0 h 1289776"/>
              <a:gd name="connsiteX5" fmla="*/ 4696186 w 4696186"/>
              <a:gd name="connsiteY5" fmla="*/ 927484 h 1289776"/>
              <a:gd name="connsiteX6" fmla="*/ 4691904 w 4696186"/>
              <a:gd name="connsiteY6" fmla="*/ 927484 h 1289776"/>
              <a:gd name="connsiteX7" fmla="*/ 4691904 w 4696186"/>
              <a:gd name="connsiteY7" fmla="*/ 927484 h 1289776"/>
              <a:gd name="connsiteX8" fmla="*/ 932172 w 4696186"/>
              <a:gd name="connsiteY8" fmla="*/ 927484 h 1289776"/>
              <a:gd name="connsiteX9" fmla="*/ 3782 w 4696186"/>
              <a:gd name="connsiteY9" fmla="*/ 1268359 h 1289776"/>
              <a:gd name="connsiteX10" fmla="*/ 0 w 4696186"/>
              <a:gd name="connsiteY10" fmla="*/ 1287077 h 1289776"/>
              <a:gd name="connsiteX11" fmla="*/ 0 w 4696186"/>
              <a:gd name="connsiteY11" fmla="*/ 1289776 h 1289776"/>
              <a:gd name="connsiteX12" fmla="*/ 0 w 4696186"/>
              <a:gd name="connsiteY12" fmla="*/ 1289775 h 1289776"/>
              <a:gd name="connsiteX13" fmla="*/ 884 w 4696186"/>
              <a:gd name="connsiteY13" fmla="*/ 1284774 h 1289776"/>
              <a:gd name="connsiteX14" fmla="*/ 0 w 4696186"/>
              <a:gd name="connsiteY14" fmla="*/ 1289776 h 128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96186" h="1289776">
                <a:moveTo>
                  <a:pt x="0" y="1287077"/>
                </a:moveTo>
                <a:lnTo>
                  <a:pt x="0" y="970628"/>
                </a:lnTo>
                <a:cubicBezTo>
                  <a:pt x="0" y="434565"/>
                  <a:pt x="434740" y="0"/>
                  <a:pt x="971019" y="0"/>
                </a:cubicBezTo>
                <a:lnTo>
                  <a:pt x="4691904" y="0"/>
                </a:lnTo>
                <a:lnTo>
                  <a:pt x="4696186" y="0"/>
                </a:lnTo>
                <a:lnTo>
                  <a:pt x="4696186" y="927484"/>
                </a:lnTo>
                <a:lnTo>
                  <a:pt x="4691904" y="927484"/>
                </a:lnTo>
                <a:lnTo>
                  <a:pt x="4691904" y="927484"/>
                </a:lnTo>
                <a:lnTo>
                  <a:pt x="932172" y="927484"/>
                </a:lnTo>
                <a:lnTo>
                  <a:pt x="3782" y="1268359"/>
                </a:lnTo>
                <a:lnTo>
                  <a:pt x="0" y="1287077"/>
                </a:lnTo>
                <a:close/>
                <a:moveTo>
                  <a:pt x="0" y="1289776"/>
                </a:moveTo>
                <a:lnTo>
                  <a:pt x="0" y="1289775"/>
                </a:lnTo>
                <a:lnTo>
                  <a:pt x="884" y="1284774"/>
                </a:lnTo>
                <a:lnTo>
                  <a:pt x="0" y="1289776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ED71039-032C-4A58-9B40-51847B891D9A}"/>
              </a:ext>
            </a:extLst>
          </p:cNvPr>
          <p:cNvSpPr/>
          <p:nvPr/>
        </p:nvSpPr>
        <p:spPr>
          <a:xfrm flipH="1" flipV="1">
            <a:off x="3764013" y="2927838"/>
            <a:ext cx="932172" cy="931797"/>
          </a:xfrm>
          <a:custGeom>
            <a:avLst/>
            <a:gdLst>
              <a:gd name="connsiteX0" fmla="*/ 362638 w 932688"/>
              <a:gd name="connsiteY0" fmla="*/ 0 h 932688"/>
              <a:gd name="connsiteX1" fmla="*/ 570050 w 932688"/>
              <a:gd name="connsiteY1" fmla="*/ 0 h 932688"/>
              <a:gd name="connsiteX2" fmla="*/ 570060 w 932688"/>
              <a:gd name="connsiteY2" fmla="*/ 1 h 932688"/>
              <a:gd name="connsiteX3" fmla="*/ 932688 w 932688"/>
              <a:gd name="connsiteY3" fmla="*/ 1 h 932688"/>
              <a:gd name="connsiteX4" fmla="*/ 932688 w 932688"/>
              <a:gd name="connsiteY4" fmla="*/ 362638 h 932688"/>
              <a:gd name="connsiteX5" fmla="*/ 932688 w 932688"/>
              <a:gd name="connsiteY5" fmla="*/ 550611 h 932688"/>
              <a:gd name="connsiteX6" fmla="*/ 932688 w 932688"/>
              <a:gd name="connsiteY6" fmla="*/ 570050 h 932688"/>
              <a:gd name="connsiteX7" fmla="*/ 570050 w 932688"/>
              <a:gd name="connsiteY7" fmla="*/ 932688 h 932688"/>
              <a:gd name="connsiteX8" fmla="*/ 362638 w 932688"/>
              <a:gd name="connsiteY8" fmla="*/ 932688 h 932688"/>
              <a:gd name="connsiteX9" fmla="*/ 0 w 932688"/>
              <a:gd name="connsiteY9" fmla="*/ 570050 h 932688"/>
              <a:gd name="connsiteX10" fmla="*/ 0 w 932688"/>
              <a:gd name="connsiteY10" fmla="*/ 362638 h 932688"/>
              <a:gd name="connsiteX11" fmla="*/ 362638 w 932688"/>
              <a:gd name="connsiteY11" fmla="*/ 0 h 93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2688" h="932688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362638"/>
                </a:lnTo>
                <a:lnTo>
                  <a:pt x="932688" y="550611"/>
                </a:lnTo>
                <a:lnTo>
                  <a:pt x="932688" y="570050"/>
                </a:lnTo>
                <a:cubicBezTo>
                  <a:pt x="932688" y="770329"/>
                  <a:pt x="770329" y="932688"/>
                  <a:pt x="570050" y="932688"/>
                </a:cubicBezTo>
                <a:lnTo>
                  <a:pt x="362638" y="932688"/>
                </a:lnTo>
                <a:cubicBezTo>
                  <a:pt x="162359" y="932688"/>
                  <a:pt x="0" y="770329"/>
                  <a:pt x="0" y="570050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927401D-DF42-465B-952A-B6FBA090ABB3}"/>
              </a:ext>
            </a:extLst>
          </p:cNvPr>
          <p:cNvSpPr/>
          <p:nvPr/>
        </p:nvSpPr>
        <p:spPr>
          <a:xfrm flipH="1" flipV="1">
            <a:off x="3764013" y="3437868"/>
            <a:ext cx="932172" cy="421766"/>
          </a:xfrm>
          <a:custGeom>
            <a:avLst/>
            <a:gdLst>
              <a:gd name="connsiteX0" fmla="*/ 362638 w 932688"/>
              <a:gd name="connsiteY0" fmla="*/ 0 h 422169"/>
              <a:gd name="connsiteX1" fmla="*/ 570050 w 932688"/>
              <a:gd name="connsiteY1" fmla="*/ 0 h 422169"/>
              <a:gd name="connsiteX2" fmla="*/ 570060 w 932688"/>
              <a:gd name="connsiteY2" fmla="*/ 1 h 422169"/>
              <a:gd name="connsiteX3" fmla="*/ 932688 w 932688"/>
              <a:gd name="connsiteY3" fmla="*/ 1 h 422169"/>
              <a:gd name="connsiteX4" fmla="*/ 932688 w 932688"/>
              <a:gd name="connsiteY4" fmla="*/ 59532 h 422169"/>
              <a:gd name="connsiteX5" fmla="*/ 570060 w 932688"/>
              <a:gd name="connsiteY5" fmla="*/ 59532 h 422169"/>
              <a:gd name="connsiteX6" fmla="*/ 570050 w 932688"/>
              <a:gd name="connsiteY6" fmla="*/ 59531 h 422169"/>
              <a:gd name="connsiteX7" fmla="*/ 362638 w 932688"/>
              <a:gd name="connsiteY7" fmla="*/ 59531 h 422169"/>
              <a:gd name="connsiteX8" fmla="*/ 0 w 932688"/>
              <a:gd name="connsiteY8" fmla="*/ 422169 h 422169"/>
              <a:gd name="connsiteX9" fmla="*/ 0 w 932688"/>
              <a:gd name="connsiteY9" fmla="*/ 362638 h 422169"/>
              <a:gd name="connsiteX10" fmla="*/ 362638 w 932688"/>
              <a:gd name="connsiteY10" fmla="*/ 0 h 42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2688" h="422169">
                <a:moveTo>
                  <a:pt x="362638" y="0"/>
                </a:moveTo>
                <a:lnTo>
                  <a:pt x="570050" y="0"/>
                </a:lnTo>
                <a:lnTo>
                  <a:pt x="570060" y="1"/>
                </a:lnTo>
                <a:lnTo>
                  <a:pt x="932688" y="1"/>
                </a:lnTo>
                <a:lnTo>
                  <a:pt x="932688" y="59532"/>
                </a:lnTo>
                <a:lnTo>
                  <a:pt x="570060" y="59532"/>
                </a:lnTo>
                <a:lnTo>
                  <a:pt x="570050" y="59531"/>
                </a:lnTo>
                <a:lnTo>
                  <a:pt x="362638" y="59531"/>
                </a:lnTo>
                <a:cubicBezTo>
                  <a:pt x="162359" y="59531"/>
                  <a:pt x="0" y="221890"/>
                  <a:pt x="0" y="422169"/>
                </a:cubicBezTo>
                <a:lnTo>
                  <a:pt x="0" y="362638"/>
                </a:lnTo>
                <a:cubicBezTo>
                  <a:pt x="0" y="162359"/>
                  <a:pt x="162359" y="0"/>
                  <a:pt x="362638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D26D431E-1574-4516-8B4C-C918C3EA2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53352" y="2688553"/>
            <a:ext cx="681668" cy="681668"/>
          </a:xfrm>
          <a:prstGeom prst="rect">
            <a:avLst/>
          </a:prstGeom>
        </p:spPr>
      </p:pic>
      <p:pic>
        <p:nvPicPr>
          <p:cNvPr id="76" name="Graphic 75" descr="Puzzle">
            <a:extLst>
              <a:ext uri="{FF2B5EF4-FFF2-40B4-BE49-F238E27FC236}">
                <a16:creationId xmlns:a16="http://schemas.microsoft.com/office/drawing/2014/main" id="{9C33A19B-F6B4-4E20-B0B3-3C64824BBE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18728" y="3616924"/>
            <a:ext cx="681668" cy="681668"/>
          </a:xfrm>
          <a:prstGeom prst="rect">
            <a:avLst/>
          </a:prstGeom>
        </p:spPr>
      </p:pic>
      <p:pic>
        <p:nvPicPr>
          <p:cNvPr id="77" name="Graphic 76" descr="Lightbulb">
            <a:extLst>
              <a:ext uri="{FF2B5EF4-FFF2-40B4-BE49-F238E27FC236}">
                <a16:creationId xmlns:a16="http://schemas.microsoft.com/office/drawing/2014/main" id="{0075CDC3-1296-4BFF-AC8D-1F66FD6F369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3352" y="3980386"/>
            <a:ext cx="681668" cy="681668"/>
          </a:xfrm>
          <a:prstGeom prst="rect">
            <a:avLst/>
          </a:prstGeom>
        </p:spPr>
      </p:pic>
      <p:pic>
        <p:nvPicPr>
          <p:cNvPr id="78" name="Graphic 77" descr="Rocket">
            <a:extLst>
              <a:ext uri="{FF2B5EF4-FFF2-40B4-BE49-F238E27FC236}">
                <a16:creationId xmlns:a16="http://schemas.microsoft.com/office/drawing/2014/main" id="{3C755EE5-878D-4E02-BF12-690A071C7F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84350" y="3052902"/>
            <a:ext cx="681668" cy="681668"/>
          </a:xfrm>
          <a:prstGeom prst="rect">
            <a:avLst/>
          </a:prstGeom>
        </p:spPr>
      </p:pic>
      <p:grpSp>
        <p:nvGrpSpPr>
          <p:cNvPr id="79" name="Group 78">
            <a:extLst>
              <a:ext uri="{FF2B5EF4-FFF2-40B4-BE49-F238E27FC236}">
                <a16:creationId xmlns:a16="http://schemas.microsoft.com/office/drawing/2014/main" id="{405F262C-3D3B-481F-9144-6489C2DAE6BB}"/>
              </a:ext>
            </a:extLst>
          </p:cNvPr>
          <p:cNvGrpSpPr/>
          <p:nvPr/>
        </p:nvGrpSpPr>
        <p:grpSpPr>
          <a:xfrm>
            <a:off x="6957362" y="1159262"/>
            <a:ext cx="2937088" cy="1248694"/>
            <a:chOff x="8921977" y="1466725"/>
            <a:chExt cx="2937088" cy="1248694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4376C3F-C44C-45D8-8578-5F87EC866A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55F5EF3-D2C5-4DF0-AE54-085D535EC1C1}"/>
                </a:ext>
              </a:extLst>
            </p:cNvPr>
            <p:cNvSpPr txBox="1"/>
            <p:nvPr/>
          </p:nvSpPr>
          <p:spPr>
            <a:xfrm>
              <a:off x="8929772" y="206908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9F77355F-DF2B-4914-912C-F40A1C12F807}"/>
              </a:ext>
            </a:extLst>
          </p:cNvPr>
          <p:cNvGrpSpPr/>
          <p:nvPr/>
        </p:nvGrpSpPr>
        <p:grpSpPr>
          <a:xfrm>
            <a:off x="393204" y="3373358"/>
            <a:ext cx="2937088" cy="1248694"/>
            <a:chOff x="8921977" y="1466725"/>
            <a:chExt cx="2937088" cy="1248694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30D95B0-273A-4236-B67B-D6CE6B251C8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30316C7-E274-40A3-8073-6DC0270294D8}"/>
                </a:ext>
              </a:extLst>
            </p:cNvPr>
            <p:cNvSpPr txBox="1"/>
            <p:nvPr/>
          </p:nvSpPr>
          <p:spPr>
            <a:xfrm>
              <a:off x="8929772" y="206908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E9E93B1-AA57-41F3-8637-CAAD9D44C1BC}"/>
              </a:ext>
            </a:extLst>
          </p:cNvPr>
          <p:cNvGrpSpPr/>
          <p:nvPr/>
        </p:nvGrpSpPr>
        <p:grpSpPr>
          <a:xfrm>
            <a:off x="9037722" y="2715281"/>
            <a:ext cx="2937088" cy="1265105"/>
            <a:chOff x="8921977" y="2069088"/>
            <a:chExt cx="2937088" cy="126510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E20E3E6-07DD-4684-BAD9-A574DA55AE98}"/>
                </a:ext>
              </a:extLst>
            </p:cNvPr>
            <p:cNvSpPr txBox="1"/>
            <p:nvPr/>
          </p:nvSpPr>
          <p:spPr>
            <a:xfrm>
              <a:off x="8921977" y="287252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79B1EF6-78B1-42F9-A10A-823CD7A33C47}"/>
                </a:ext>
              </a:extLst>
            </p:cNvPr>
            <p:cNvSpPr txBox="1"/>
            <p:nvPr/>
          </p:nvSpPr>
          <p:spPr>
            <a:xfrm>
              <a:off x="8929772" y="206908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9D974B53-4A93-42F2-8E25-704CED51C9EB}"/>
              </a:ext>
            </a:extLst>
          </p:cNvPr>
          <p:cNvGrpSpPr/>
          <p:nvPr/>
        </p:nvGrpSpPr>
        <p:grpSpPr>
          <a:xfrm>
            <a:off x="2415806" y="4948574"/>
            <a:ext cx="2937088" cy="1265105"/>
            <a:chOff x="8921977" y="2069088"/>
            <a:chExt cx="2937088" cy="126510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1458202-B560-4B25-86E1-7B55D5426F5A}"/>
                </a:ext>
              </a:extLst>
            </p:cNvPr>
            <p:cNvSpPr txBox="1"/>
            <p:nvPr/>
          </p:nvSpPr>
          <p:spPr>
            <a:xfrm>
              <a:off x="8921977" y="287252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8D32E2F-43C3-4DF7-B327-A2E34872300E}"/>
                </a:ext>
              </a:extLst>
            </p:cNvPr>
            <p:cNvSpPr txBox="1"/>
            <p:nvPr/>
          </p:nvSpPr>
          <p:spPr>
            <a:xfrm>
              <a:off x="8929772" y="2069088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380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279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Sticks – Slide Template</vt:lpstr>
      <vt:lpstr>Infographic Sticks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Sticks</dc:title>
  <dc:creator>PresentationGO.com</dc:creator>
  <dc:description>© Copyright PresentationGO.com</dc:description>
  <dcterms:created xsi:type="dcterms:W3CDTF">2014-11-26T05:14:11Z</dcterms:created>
  <dcterms:modified xsi:type="dcterms:W3CDTF">2020-02-13T19:03:12Z</dcterms:modified>
  <cp:category>Text &amp; Tables</cp:category>
</cp:coreProperties>
</file>