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5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12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28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15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37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31C4F67C-C029-4E95-8F5A-30A48F41A5C5}"/>
              </a:ext>
            </a:extLst>
          </p:cNvPr>
          <p:cNvSpPr/>
          <p:nvPr/>
        </p:nvSpPr>
        <p:spPr>
          <a:xfrm>
            <a:off x="859435" y="2560035"/>
            <a:ext cx="3889309" cy="2073829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3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  <a:endParaRPr lang="en-US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F0B347C-3AC7-42A9-9069-75A732DBB349}"/>
              </a:ext>
            </a:extLst>
          </p:cNvPr>
          <p:cNvSpPr/>
          <p:nvPr/>
        </p:nvSpPr>
        <p:spPr>
          <a:xfrm>
            <a:off x="7439730" y="2560035"/>
            <a:ext cx="3889309" cy="2073829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3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  <a:endParaRPr lang="en-US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Text Blocks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8532A4D-72AD-4E09-8EA1-D5087CE72C5C}"/>
              </a:ext>
            </a:extLst>
          </p:cNvPr>
          <p:cNvSpPr/>
          <p:nvPr/>
        </p:nvSpPr>
        <p:spPr>
          <a:xfrm>
            <a:off x="4119417" y="1623192"/>
            <a:ext cx="1584330" cy="1584331"/>
          </a:xfrm>
          <a:custGeom>
            <a:avLst/>
            <a:gdLst>
              <a:gd name="connsiteX0" fmla="*/ 628984 w 1584330"/>
              <a:gd name="connsiteY0" fmla="*/ 0 h 1584331"/>
              <a:gd name="connsiteX1" fmla="*/ 1584330 w 1584330"/>
              <a:gd name="connsiteY1" fmla="*/ 955346 h 1584331"/>
              <a:gd name="connsiteX2" fmla="*/ 1584330 w 1584330"/>
              <a:gd name="connsiteY2" fmla="*/ 1584330 h 1584331"/>
              <a:gd name="connsiteX3" fmla="*/ 955345 w 1584330"/>
              <a:gd name="connsiteY3" fmla="*/ 1584331 h 1584331"/>
              <a:gd name="connsiteX4" fmla="*/ 0 w 1584330"/>
              <a:gd name="connsiteY4" fmla="*/ 628985 h 1584331"/>
              <a:gd name="connsiteX5" fmla="*/ 628984 w 1584330"/>
              <a:gd name="connsiteY5" fmla="*/ 0 h 158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330" h="1584331">
                <a:moveTo>
                  <a:pt x="628984" y="0"/>
                </a:moveTo>
                <a:lnTo>
                  <a:pt x="1584330" y="955346"/>
                </a:lnTo>
                <a:lnTo>
                  <a:pt x="1584330" y="1584330"/>
                </a:lnTo>
                <a:lnTo>
                  <a:pt x="955345" y="1584331"/>
                </a:lnTo>
                <a:lnTo>
                  <a:pt x="0" y="628985"/>
                </a:lnTo>
                <a:lnTo>
                  <a:pt x="62898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AE8F261-14AF-4DFA-B8CF-A024658271F6}"/>
              </a:ext>
            </a:extLst>
          </p:cNvPr>
          <p:cNvSpPr/>
          <p:nvPr/>
        </p:nvSpPr>
        <p:spPr>
          <a:xfrm>
            <a:off x="6485427" y="1623193"/>
            <a:ext cx="1584330" cy="1584330"/>
          </a:xfrm>
          <a:custGeom>
            <a:avLst/>
            <a:gdLst>
              <a:gd name="connsiteX0" fmla="*/ 955345 w 1584330"/>
              <a:gd name="connsiteY0" fmla="*/ 0 h 1584330"/>
              <a:gd name="connsiteX1" fmla="*/ 1584330 w 1584330"/>
              <a:gd name="connsiteY1" fmla="*/ 628984 h 1584330"/>
              <a:gd name="connsiteX2" fmla="*/ 628985 w 1584330"/>
              <a:gd name="connsiteY2" fmla="*/ 1584330 h 1584330"/>
              <a:gd name="connsiteX3" fmla="*/ 1 w 1584330"/>
              <a:gd name="connsiteY3" fmla="*/ 1584330 h 1584330"/>
              <a:gd name="connsiteX4" fmla="*/ 0 w 1584330"/>
              <a:gd name="connsiteY4" fmla="*/ 955345 h 1584330"/>
              <a:gd name="connsiteX5" fmla="*/ 955345 w 1584330"/>
              <a:gd name="connsiteY5" fmla="*/ 0 h 158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330" h="1584330">
                <a:moveTo>
                  <a:pt x="955345" y="0"/>
                </a:moveTo>
                <a:lnTo>
                  <a:pt x="1584330" y="628984"/>
                </a:lnTo>
                <a:lnTo>
                  <a:pt x="628985" y="1584330"/>
                </a:lnTo>
                <a:lnTo>
                  <a:pt x="1" y="1584330"/>
                </a:lnTo>
                <a:lnTo>
                  <a:pt x="0" y="955345"/>
                </a:lnTo>
                <a:lnTo>
                  <a:pt x="95534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CB421DA-7BC1-4218-9585-7B6CFA6170AC}"/>
              </a:ext>
            </a:extLst>
          </p:cNvPr>
          <p:cNvSpPr/>
          <p:nvPr/>
        </p:nvSpPr>
        <p:spPr>
          <a:xfrm>
            <a:off x="4119417" y="3986378"/>
            <a:ext cx="1584330" cy="1584330"/>
          </a:xfrm>
          <a:custGeom>
            <a:avLst/>
            <a:gdLst>
              <a:gd name="connsiteX0" fmla="*/ 955345 w 1584330"/>
              <a:gd name="connsiteY0" fmla="*/ 0 h 1584330"/>
              <a:gd name="connsiteX1" fmla="*/ 1584329 w 1584330"/>
              <a:gd name="connsiteY1" fmla="*/ 0 h 1584330"/>
              <a:gd name="connsiteX2" fmla="*/ 1584330 w 1584330"/>
              <a:gd name="connsiteY2" fmla="*/ 628985 h 1584330"/>
              <a:gd name="connsiteX3" fmla="*/ 628984 w 1584330"/>
              <a:gd name="connsiteY3" fmla="*/ 1584330 h 1584330"/>
              <a:gd name="connsiteX4" fmla="*/ 0 w 1584330"/>
              <a:gd name="connsiteY4" fmla="*/ 955345 h 1584330"/>
              <a:gd name="connsiteX5" fmla="*/ 955345 w 1584330"/>
              <a:gd name="connsiteY5" fmla="*/ 0 h 158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330" h="1584330">
                <a:moveTo>
                  <a:pt x="955345" y="0"/>
                </a:moveTo>
                <a:lnTo>
                  <a:pt x="1584329" y="0"/>
                </a:lnTo>
                <a:lnTo>
                  <a:pt x="1584330" y="628985"/>
                </a:lnTo>
                <a:lnTo>
                  <a:pt x="628984" y="1584330"/>
                </a:lnTo>
                <a:lnTo>
                  <a:pt x="0" y="955345"/>
                </a:lnTo>
                <a:lnTo>
                  <a:pt x="955345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9BFADC5-CD64-4584-B8CC-88BEAFF34B33}"/>
              </a:ext>
            </a:extLst>
          </p:cNvPr>
          <p:cNvSpPr/>
          <p:nvPr/>
        </p:nvSpPr>
        <p:spPr>
          <a:xfrm>
            <a:off x="6485427" y="3986378"/>
            <a:ext cx="1584330" cy="1584330"/>
          </a:xfrm>
          <a:custGeom>
            <a:avLst/>
            <a:gdLst>
              <a:gd name="connsiteX0" fmla="*/ 628985 w 1584330"/>
              <a:gd name="connsiteY0" fmla="*/ 0 h 1584330"/>
              <a:gd name="connsiteX1" fmla="*/ 1584330 w 1584330"/>
              <a:gd name="connsiteY1" fmla="*/ 955345 h 1584330"/>
              <a:gd name="connsiteX2" fmla="*/ 955345 w 1584330"/>
              <a:gd name="connsiteY2" fmla="*/ 1584330 h 1584330"/>
              <a:gd name="connsiteX3" fmla="*/ 0 w 1584330"/>
              <a:gd name="connsiteY3" fmla="*/ 628985 h 1584330"/>
              <a:gd name="connsiteX4" fmla="*/ 0 w 1584330"/>
              <a:gd name="connsiteY4" fmla="*/ 1 h 1584330"/>
              <a:gd name="connsiteX5" fmla="*/ 628985 w 1584330"/>
              <a:gd name="connsiteY5" fmla="*/ 0 h 158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330" h="1584330">
                <a:moveTo>
                  <a:pt x="628985" y="0"/>
                </a:moveTo>
                <a:lnTo>
                  <a:pt x="1584330" y="955345"/>
                </a:lnTo>
                <a:lnTo>
                  <a:pt x="955345" y="1584330"/>
                </a:lnTo>
                <a:lnTo>
                  <a:pt x="0" y="628985"/>
                </a:lnTo>
                <a:lnTo>
                  <a:pt x="0" y="1"/>
                </a:lnTo>
                <a:lnTo>
                  <a:pt x="628985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7335B4E-376A-41D8-A14A-B1C27DA71EC3}"/>
              </a:ext>
            </a:extLst>
          </p:cNvPr>
          <p:cNvSpPr/>
          <p:nvPr/>
        </p:nvSpPr>
        <p:spPr>
          <a:xfrm>
            <a:off x="859436" y="1623191"/>
            <a:ext cx="3889309" cy="12527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b="1" cap="all" noProof="1">
                <a:solidFill>
                  <a:schemeClr val="tx1"/>
                </a:solidFill>
              </a:rPr>
              <a:t>Lorem Ipsum</a:t>
            </a:r>
          </a:p>
          <a:p>
            <a:pPr algn="ctr">
              <a:spcAft>
                <a:spcPts val="600"/>
              </a:spcAft>
            </a:pPr>
            <a:r>
              <a:rPr lang="en-US" sz="13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F0417D4-A94C-410B-80A2-F224186FC5DC}"/>
              </a:ext>
            </a:extLst>
          </p:cNvPr>
          <p:cNvSpPr/>
          <p:nvPr/>
        </p:nvSpPr>
        <p:spPr>
          <a:xfrm>
            <a:off x="7443255" y="1623193"/>
            <a:ext cx="3889309" cy="12527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600"/>
              </a:spcAft>
            </a:pPr>
            <a:r>
              <a:rPr lang="en-US" b="1" cap="all" noProof="1">
                <a:solidFill>
                  <a:prstClr val="black"/>
                </a:solidFill>
              </a:rPr>
              <a:t>Lorem Ipsum</a:t>
            </a:r>
          </a:p>
          <a:p>
            <a:pPr lvl="0" algn="ctr">
              <a:spcAft>
                <a:spcPts val="600"/>
              </a:spcAft>
            </a:pPr>
            <a:r>
              <a:rPr lang="en-US" sz="1300" noProof="1">
                <a:solidFill>
                  <a:prstClr val="black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  <a:endParaRPr lang="en-US" sz="1300" dirty="0">
              <a:solidFill>
                <a:prstClr val="black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6EC4AAD-1A31-42AD-8E6E-9091063C887D}"/>
              </a:ext>
            </a:extLst>
          </p:cNvPr>
          <p:cNvSpPr/>
          <p:nvPr/>
        </p:nvSpPr>
        <p:spPr>
          <a:xfrm>
            <a:off x="859436" y="4317980"/>
            <a:ext cx="3889309" cy="1252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600"/>
              </a:spcAft>
            </a:pPr>
            <a:r>
              <a:rPr lang="en-US" b="1" cap="all" noProof="1">
                <a:solidFill>
                  <a:prstClr val="black"/>
                </a:solidFill>
              </a:rPr>
              <a:t>Lorem Ipsum</a:t>
            </a:r>
          </a:p>
          <a:p>
            <a:pPr lvl="0" algn="ctr">
              <a:spcAft>
                <a:spcPts val="600"/>
              </a:spcAft>
            </a:pPr>
            <a:r>
              <a:rPr lang="en-US" sz="1300" noProof="1">
                <a:solidFill>
                  <a:prstClr val="black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  <a:endParaRPr lang="en-US" sz="1300" dirty="0">
              <a:solidFill>
                <a:prstClr val="black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D4E97E4-4D59-430E-A249-BAAEC069B1DC}"/>
              </a:ext>
            </a:extLst>
          </p:cNvPr>
          <p:cNvSpPr/>
          <p:nvPr/>
        </p:nvSpPr>
        <p:spPr>
          <a:xfrm>
            <a:off x="7443255" y="4317980"/>
            <a:ext cx="3889309" cy="12527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600"/>
              </a:spcAft>
            </a:pPr>
            <a:r>
              <a:rPr lang="en-US" b="1" cap="all" noProof="1">
                <a:solidFill>
                  <a:schemeClr val="bg1"/>
                </a:solidFill>
              </a:rPr>
              <a:t>Lorem Ipsum</a:t>
            </a:r>
          </a:p>
          <a:p>
            <a:pPr lvl="0" algn="ctr">
              <a:spcAft>
                <a:spcPts val="600"/>
              </a:spcAft>
            </a:pPr>
            <a:r>
              <a:rPr lang="en-US" sz="13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D7AFF1-FF88-4550-82AC-F60B3852BB75}"/>
              </a:ext>
            </a:extLst>
          </p:cNvPr>
          <p:cNvSpPr/>
          <p:nvPr/>
        </p:nvSpPr>
        <p:spPr>
          <a:xfrm>
            <a:off x="4920775" y="3335341"/>
            <a:ext cx="235045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grpSp>
        <p:nvGrpSpPr>
          <p:cNvPr id="5" name="Graphic 72" descr="Users">
            <a:extLst>
              <a:ext uri="{FF2B5EF4-FFF2-40B4-BE49-F238E27FC236}">
                <a16:creationId xmlns:a16="http://schemas.microsoft.com/office/drawing/2014/main" id="{4722959E-A863-431D-A79A-3D934ED14199}"/>
              </a:ext>
            </a:extLst>
          </p:cNvPr>
          <p:cNvGrpSpPr/>
          <p:nvPr/>
        </p:nvGrpSpPr>
        <p:grpSpPr>
          <a:xfrm>
            <a:off x="6602860" y="2724972"/>
            <a:ext cx="483945" cy="301890"/>
            <a:chOff x="6602860" y="2724972"/>
            <a:chExt cx="483945" cy="301890"/>
          </a:xfrm>
          <a:solidFill>
            <a:srgbClr val="000000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5E6FC53-254A-4F14-8947-6AE440F69123}"/>
                </a:ext>
              </a:extLst>
            </p:cNvPr>
            <p:cNvSpPr/>
            <p:nvPr/>
          </p:nvSpPr>
          <p:spPr>
            <a:xfrm>
              <a:off x="6654711" y="2724972"/>
              <a:ext cx="103702" cy="103702"/>
            </a:xfrm>
            <a:custGeom>
              <a:avLst/>
              <a:gdLst>
                <a:gd name="connsiteX0" fmla="*/ 103703 w 103702"/>
                <a:gd name="connsiteY0" fmla="*/ 51851 h 103702"/>
                <a:gd name="connsiteX1" fmla="*/ 51851 w 103702"/>
                <a:gd name="connsiteY1" fmla="*/ 103703 h 103702"/>
                <a:gd name="connsiteX2" fmla="*/ 0 w 103702"/>
                <a:gd name="connsiteY2" fmla="*/ 51851 h 103702"/>
                <a:gd name="connsiteX3" fmla="*/ 51851 w 103702"/>
                <a:gd name="connsiteY3" fmla="*/ 0 h 103702"/>
                <a:gd name="connsiteX4" fmla="*/ 103703 w 103702"/>
                <a:gd name="connsiteY4" fmla="*/ 51851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702" h="103702">
                  <a:moveTo>
                    <a:pt x="103703" y="51851"/>
                  </a:moveTo>
                  <a:cubicBezTo>
                    <a:pt x="103703" y="80488"/>
                    <a:pt x="80488" y="103703"/>
                    <a:pt x="51851" y="103703"/>
                  </a:cubicBezTo>
                  <a:cubicBezTo>
                    <a:pt x="23215" y="103703"/>
                    <a:pt x="0" y="80488"/>
                    <a:pt x="0" y="51851"/>
                  </a:cubicBezTo>
                  <a:cubicBezTo>
                    <a:pt x="0" y="23215"/>
                    <a:pt x="23215" y="0"/>
                    <a:pt x="51851" y="0"/>
                  </a:cubicBezTo>
                  <a:cubicBezTo>
                    <a:pt x="80488" y="0"/>
                    <a:pt x="103703" y="23215"/>
                    <a:pt x="103703" y="5185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367E302-00A3-4325-AB65-4D925516BA5F}"/>
                </a:ext>
              </a:extLst>
            </p:cNvPr>
            <p:cNvSpPr/>
            <p:nvPr/>
          </p:nvSpPr>
          <p:spPr>
            <a:xfrm>
              <a:off x="6931252" y="2724972"/>
              <a:ext cx="103702" cy="103702"/>
            </a:xfrm>
            <a:custGeom>
              <a:avLst/>
              <a:gdLst>
                <a:gd name="connsiteX0" fmla="*/ 103703 w 103702"/>
                <a:gd name="connsiteY0" fmla="*/ 51851 h 103702"/>
                <a:gd name="connsiteX1" fmla="*/ 51851 w 103702"/>
                <a:gd name="connsiteY1" fmla="*/ 103703 h 103702"/>
                <a:gd name="connsiteX2" fmla="*/ 0 w 103702"/>
                <a:gd name="connsiteY2" fmla="*/ 51851 h 103702"/>
                <a:gd name="connsiteX3" fmla="*/ 51851 w 103702"/>
                <a:gd name="connsiteY3" fmla="*/ 0 h 103702"/>
                <a:gd name="connsiteX4" fmla="*/ 103703 w 103702"/>
                <a:gd name="connsiteY4" fmla="*/ 51851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702" h="103702">
                  <a:moveTo>
                    <a:pt x="103703" y="51851"/>
                  </a:moveTo>
                  <a:cubicBezTo>
                    <a:pt x="103703" y="80488"/>
                    <a:pt x="80488" y="103703"/>
                    <a:pt x="51851" y="103703"/>
                  </a:cubicBezTo>
                  <a:cubicBezTo>
                    <a:pt x="23215" y="103703"/>
                    <a:pt x="0" y="80488"/>
                    <a:pt x="0" y="51851"/>
                  </a:cubicBezTo>
                  <a:cubicBezTo>
                    <a:pt x="0" y="23215"/>
                    <a:pt x="23215" y="0"/>
                    <a:pt x="51851" y="0"/>
                  </a:cubicBezTo>
                  <a:cubicBezTo>
                    <a:pt x="80488" y="0"/>
                    <a:pt x="103703" y="23215"/>
                    <a:pt x="103703" y="5185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E67AAEE-6EFD-45F4-90D2-1E9C9E84855D}"/>
                </a:ext>
              </a:extLst>
            </p:cNvPr>
            <p:cNvSpPr/>
            <p:nvPr/>
          </p:nvSpPr>
          <p:spPr>
            <a:xfrm>
              <a:off x="6741130" y="2923159"/>
              <a:ext cx="207405" cy="103702"/>
            </a:xfrm>
            <a:custGeom>
              <a:avLst/>
              <a:gdLst>
                <a:gd name="connsiteX0" fmla="*/ 207405 w 207405"/>
                <a:gd name="connsiteY0" fmla="*/ 103703 h 103702"/>
                <a:gd name="connsiteX1" fmla="*/ 207405 w 207405"/>
                <a:gd name="connsiteY1" fmla="*/ 51851 h 103702"/>
                <a:gd name="connsiteX2" fmla="*/ 197035 w 207405"/>
                <a:gd name="connsiteY2" fmla="*/ 31111 h 103702"/>
                <a:gd name="connsiteX3" fmla="*/ 146336 w 207405"/>
                <a:gd name="connsiteY3" fmla="*/ 6914 h 103702"/>
                <a:gd name="connsiteX4" fmla="*/ 103703 w 207405"/>
                <a:gd name="connsiteY4" fmla="*/ 0 h 103702"/>
                <a:gd name="connsiteX5" fmla="*/ 61069 w 207405"/>
                <a:gd name="connsiteY5" fmla="*/ 6914 h 103702"/>
                <a:gd name="connsiteX6" fmla="*/ 10370 w 207405"/>
                <a:gd name="connsiteY6" fmla="*/ 31111 h 103702"/>
                <a:gd name="connsiteX7" fmla="*/ 0 w 207405"/>
                <a:gd name="connsiteY7" fmla="*/ 51851 h 103702"/>
                <a:gd name="connsiteX8" fmla="*/ 0 w 207405"/>
                <a:gd name="connsiteY8" fmla="*/ 103703 h 103702"/>
                <a:gd name="connsiteX9" fmla="*/ 207405 w 207405"/>
                <a:gd name="connsiteY9" fmla="*/ 103703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405" h="103702">
                  <a:moveTo>
                    <a:pt x="207405" y="103703"/>
                  </a:moveTo>
                  <a:lnTo>
                    <a:pt x="207405" y="51851"/>
                  </a:lnTo>
                  <a:cubicBezTo>
                    <a:pt x="207405" y="43786"/>
                    <a:pt x="203949" y="35720"/>
                    <a:pt x="197035" y="31111"/>
                  </a:cubicBezTo>
                  <a:cubicBezTo>
                    <a:pt x="183208" y="19588"/>
                    <a:pt x="164772" y="11523"/>
                    <a:pt x="146336" y="6914"/>
                  </a:cubicBezTo>
                  <a:cubicBezTo>
                    <a:pt x="133661" y="3457"/>
                    <a:pt x="118682" y="0"/>
                    <a:pt x="103703" y="0"/>
                  </a:cubicBezTo>
                  <a:cubicBezTo>
                    <a:pt x="89876" y="0"/>
                    <a:pt x="74896" y="2304"/>
                    <a:pt x="61069" y="6914"/>
                  </a:cubicBezTo>
                  <a:cubicBezTo>
                    <a:pt x="42633" y="11523"/>
                    <a:pt x="25350" y="20741"/>
                    <a:pt x="10370" y="31111"/>
                  </a:cubicBezTo>
                  <a:cubicBezTo>
                    <a:pt x="3457" y="36872"/>
                    <a:pt x="0" y="43786"/>
                    <a:pt x="0" y="51851"/>
                  </a:cubicBezTo>
                  <a:lnTo>
                    <a:pt x="0" y="103703"/>
                  </a:lnTo>
                  <a:lnTo>
                    <a:pt x="207405" y="103703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C310983-A190-45F1-BED6-F3C191CE57E5}"/>
                </a:ext>
              </a:extLst>
            </p:cNvPr>
            <p:cNvSpPr/>
            <p:nvPr/>
          </p:nvSpPr>
          <p:spPr>
            <a:xfrm>
              <a:off x="6792982" y="2805630"/>
              <a:ext cx="103702" cy="103702"/>
            </a:xfrm>
            <a:custGeom>
              <a:avLst/>
              <a:gdLst>
                <a:gd name="connsiteX0" fmla="*/ 103703 w 103702"/>
                <a:gd name="connsiteY0" fmla="*/ 51851 h 103702"/>
                <a:gd name="connsiteX1" fmla="*/ 51851 w 103702"/>
                <a:gd name="connsiteY1" fmla="*/ 103703 h 103702"/>
                <a:gd name="connsiteX2" fmla="*/ 0 w 103702"/>
                <a:gd name="connsiteY2" fmla="*/ 51851 h 103702"/>
                <a:gd name="connsiteX3" fmla="*/ 51851 w 103702"/>
                <a:gd name="connsiteY3" fmla="*/ 0 h 103702"/>
                <a:gd name="connsiteX4" fmla="*/ 103703 w 103702"/>
                <a:gd name="connsiteY4" fmla="*/ 51851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702" h="103702">
                  <a:moveTo>
                    <a:pt x="103703" y="51851"/>
                  </a:moveTo>
                  <a:cubicBezTo>
                    <a:pt x="103703" y="80488"/>
                    <a:pt x="80488" y="103703"/>
                    <a:pt x="51851" y="103703"/>
                  </a:cubicBezTo>
                  <a:cubicBezTo>
                    <a:pt x="23215" y="103703"/>
                    <a:pt x="0" y="80488"/>
                    <a:pt x="0" y="51851"/>
                  </a:cubicBezTo>
                  <a:cubicBezTo>
                    <a:pt x="0" y="23215"/>
                    <a:pt x="23215" y="0"/>
                    <a:pt x="51851" y="0"/>
                  </a:cubicBezTo>
                  <a:cubicBezTo>
                    <a:pt x="80488" y="0"/>
                    <a:pt x="103703" y="23215"/>
                    <a:pt x="103703" y="5185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7FE1109-21B1-4F85-BB18-1FB0DD47E167}"/>
                </a:ext>
              </a:extLst>
            </p:cNvPr>
            <p:cNvSpPr/>
            <p:nvPr/>
          </p:nvSpPr>
          <p:spPr>
            <a:xfrm>
              <a:off x="6898989" y="2842502"/>
              <a:ext cx="187817" cy="103702"/>
            </a:xfrm>
            <a:custGeom>
              <a:avLst/>
              <a:gdLst>
                <a:gd name="connsiteX0" fmla="*/ 177447 w 187817"/>
                <a:gd name="connsiteY0" fmla="*/ 31111 h 103702"/>
                <a:gd name="connsiteX1" fmla="*/ 126748 w 187817"/>
                <a:gd name="connsiteY1" fmla="*/ 6914 h 103702"/>
                <a:gd name="connsiteX2" fmla="*/ 84114 w 187817"/>
                <a:gd name="connsiteY2" fmla="*/ 0 h 103702"/>
                <a:gd name="connsiteX3" fmla="*/ 41481 w 187817"/>
                <a:gd name="connsiteY3" fmla="*/ 6914 h 103702"/>
                <a:gd name="connsiteX4" fmla="*/ 20741 w 187817"/>
                <a:gd name="connsiteY4" fmla="*/ 14979 h 103702"/>
                <a:gd name="connsiteX5" fmla="*/ 20741 w 187817"/>
                <a:gd name="connsiteY5" fmla="*/ 16132 h 103702"/>
                <a:gd name="connsiteX6" fmla="*/ 0 w 187817"/>
                <a:gd name="connsiteY6" fmla="*/ 66831 h 103702"/>
                <a:gd name="connsiteX7" fmla="*/ 53004 w 187817"/>
                <a:gd name="connsiteY7" fmla="*/ 93332 h 103702"/>
                <a:gd name="connsiteX8" fmla="*/ 62222 w 187817"/>
                <a:gd name="connsiteY8" fmla="*/ 103703 h 103702"/>
                <a:gd name="connsiteX9" fmla="*/ 187817 w 187817"/>
                <a:gd name="connsiteY9" fmla="*/ 103703 h 103702"/>
                <a:gd name="connsiteX10" fmla="*/ 187817 w 187817"/>
                <a:gd name="connsiteY10" fmla="*/ 51851 h 103702"/>
                <a:gd name="connsiteX11" fmla="*/ 177447 w 187817"/>
                <a:gd name="connsiteY11" fmla="*/ 31111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7817" h="103702">
                  <a:moveTo>
                    <a:pt x="177447" y="31111"/>
                  </a:moveTo>
                  <a:cubicBezTo>
                    <a:pt x="163620" y="19588"/>
                    <a:pt x="145184" y="11523"/>
                    <a:pt x="126748" y="6914"/>
                  </a:cubicBezTo>
                  <a:cubicBezTo>
                    <a:pt x="114073" y="3457"/>
                    <a:pt x="99094" y="0"/>
                    <a:pt x="84114" y="0"/>
                  </a:cubicBezTo>
                  <a:cubicBezTo>
                    <a:pt x="70287" y="0"/>
                    <a:pt x="55308" y="2304"/>
                    <a:pt x="41481" y="6914"/>
                  </a:cubicBezTo>
                  <a:cubicBezTo>
                    <a:pt x="34568" y="9218"/>
                    <a:pt x="27654" y="11523"/>
                    <a:pt x="20741" y="14979"/>
                  </a:cubicBezTo>
                  <a:lnTo>
                    <a:pt x="20741" y="16132"/>
                  </a:lnTo>
                  <a:cubicBezTo>
                    <a:pt x="20741" y="35720"/>
                    <a:pt x="12675" y="54156"/>
                    <a:pt x="0" y="66831"/>
                  </a:cubicBezTo>
                  <a:cubicBezTo>
                    <a:pt x="21893" y="73744"/>
                    <a:pt x="39177" y="82962"/>
                    <a:pt x="53004" y="93332"/>
                  </a:cubicBezTo>
                  <a:cubicBezTo>
                    <a:pt x="56460" y="96789"/>
                    <a:pt x="59917" y="99094"/>
                    <a:pt x="62222" y="103703"/>
                  </a:cubicBezTo>
                  <a:lnTo>
                    <a:pt x="187817" y="103703"/>
                  </a:lnTo>
                  <a:lnTo>
                    <a:pt x="187817" y="51851"/>
                  </a:lnTo>
                  <a:cubicBezTo>
                    <a:pt x="187817" y="43786"/>
                    <a:pt x="184360" y="35720"/>
                    <a:pt x="177447" y="3111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0DBB604-21D6-4D32-8992-061DB8C6F02B}"/>
                </a:ext>
              </a:extLst>
            </p:cNvPr>
            <p:cNvSpPr/>
            <p:nvPr/>
          </p:nvSpPr>
          <p:spPr>
            <a:xfrm>
              <a:off x="6602860" y="2842502"/>
              <a:ext cx="187817" cy="103702"/>
            </a:xfrm>
            <a:custGeom>
              <a:avLst/>
              <a:gdLst>
                <a:gd name="connsiteX0" fmla="*/ 134813 w 187817"/>
                <a:gd name="connsiteY0" fmla="*/ 93332 h 103702"/>
                <a:gd name="connsiteX1" fmla="*/ 134813 w 187817"/>
                <a:gd name="connsiteY1" fmla="*/ 93332 h 103702"/>
                <a:gd name="connsiteX2" fmla="*/ 187817 w 187817"/>
                <a:gd name="connsiteY2" fmla="*/ 66831 h 103702"/>
                <a:gd name="connsiteX3" fmla="*/ 167077 w 187817"/>
                <a:gd name="connsiteY3" fmla="*/ 16132 h 103702"/>
                <a:gd name="connsiteX4" fmla="*/ 167077 w 187817"/>
                <a:gd name="connsiteY4" fmla="*/ 13827 h 103702"/>
                <a:gd name="connsiteX5" fmla="*/ 146336 w 187817"/>
                <a:gd name="connsiteY5" fmla="*/ 6914 h 103702"/>
                <a:gd name="connsiteX6" fmla="*/ 103703 w 187817"/>
                <a:gd name="connsiteY6" fmla="*/ 0 h 103702"/>
                <a:gd name="connsiteX7" fmla="*/ 61069 w 187817"/>
                <a:gd name="connsiteY7" fmla="*/ 6914 h 103702"/>
                <a:gd name="connsiteX8" fmla="*/ 10370 w 187817"/>
                <a:gd name="connsiteY8" fmla="*/ 31111 h 103702"/>
                <a:gd name="connsiteX9" fmla="*/ 0 w 187817"/>
                <a:gd name="connsiteY9" fmla="*/ 51851 h 103702"/>
                <a:gd name="connsiteX10" fmla="*/ 0 w 187817"/>
                <a:gd name="connsiteY10" fmla="*/ 103703 h 103702"/>
                <a:gd name="connsiteX11" fmla="*/ 124443 w 187817"/>
                <a:gd name="connsiteY11" fmla="*/ 103703 h 103702"/>
                <a:gd name="connsiteX12" fmla="*/ 134813 w 187817"/>
                <a:gd name="connsiteY12" fmla="*/ 93332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7817" h="103702">
                  <a:moveTo>
                    <a:pt x="134813" y="93332"/>
                  </a:moveTo>
                  <a:lnTo>
                    <a:pt x="134813" y="93332"/>
                  </a:lnTo>
                  <a:cubicBezTo>
                    <a:pt x="150945" y="81810"/>
                    <a:pt x="169381" y="72592"/>
                    <a:pt x="187817" y="66831"/>
                  </a:cubicBezTo>
                  <a:cubicBezTo>
                    <a:pt x="175142" y="53004"/>
                    <a:pt x="167077" y="35720"/>
                    <a:pt x="167077" y="16132"/>
                  </a:cubicBezTo>
                  <a:cubicBezTo>
                    <a:pt x="167077" y="14979"/>
                    <a:pt x="167077" y="14979"/>
                    <a:pt x="167077" y="13827"/>
                  </a:cubicBezTo>
                  <a:cubicBezTo>
                    <a:pt x="160163" y="11523"/>
                    <a:pt x="153250" y="8066"/>
                    <a:pt x="146336" y="6914"/>
                  </a:cubicBezTo>
                  <a:cubicBezTo>
                    <a:pt x="133661" y="3457"/>
                    <a:pt x="118682" y="0"/>
                    <a:pt x="103703" y="0"/>
                  </a:cubicBezTo>
                  <a:cubicBezTo>
                    <a:pt x="89876" y="0"/>
                    <a:pt x="74896" y="2304"/>
                    <a:pt x="61069" y="6914"/>
                  </a:cubicBezTo>
                  <a:cubicBezTo>
                    <a:pt x="42633" y="12675"/>
                    <a:pt x="25350" y="20741"/>
                    <a:pt x="10370" y="31111"/>
                  </a:cubicBezTo>
                  <a:cubicBezTo>
                    <a:pt x="3457" y="35720"/>
                    <a:pt x="0" y="43786"/>
                    <a:pt x="0" y="51851"/>
                  </a:cubicBezTo>
                  <a:lnTo>
                    <a:pt x="0" y="103703"/>
                  </a:lnTo>
                  <a:lnTo>
                    <a:pt x="124443" y="103703"/>
                  </a:lnTo>
                  <a:cubicBezTo>
                    <a:pt x="127900" y="99094"/>
                    <a:pt x="130204" y="96789"/>
                    <a:pt x="134813" y="93332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75" descr="Rocket">
            <a:extLst>
              <a:ext uri="{FF2B5EF4-FFF2-40B4-BE49-F238E27FC236}">
                <a16:creationId xmlns:a16="http://schemas.microsoft.com/office/drawing/2014/main" id="{8403E718-55FD-4452-AB57-C98ED1C5C5F5}"/>
              </a:ext>
            </a:extLst>
          </p:cNvPr>
          <p:cNvGrpSpPr/>
          <p:nvPr/>
        </p:nvGrpSpPr>
        <p:grpSpPr>
          <a:xfrm>
            <a:off x="5070625" y="2599377"/>
            <a:ext cx="553081" cy="553081"/>
            <a:chOff x="5070625" y="2599377"/>
            <a:chExt cx="553081" cy="55308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DAEC4DA-A822-4415-ABBD-019EC8B565F9}"/>
                </a:ext>
              </a:extLst>
            </p:cNvPr>
            <p:cNvSpPr/>
            <p:nvPr/>
          </p:nvSpPr>
          <p:spPr>
            <a:xfrm>
              <a:off x="5473337" y="2644721"/>
              <a:ext cx="105696" cy="101567"/>
            </a:xfrm>
            <a:custGeom>
              <a:avLst/>
              <a:gdLst>
                <a:gd name="connsiteX0" fmla="*/ 103127 w 105696"/>
                <a:gd name="connsiteY0" fmla="*/ 3050 h 101567"/>
                <a:gd name="connsiteX1" fmla="*/ 0 w 105696"/>
                <a:gd name="connsiteY1" fmla="*/ 15725 h 101567"/>
                <a:gd name="connsiteX2" fmla="*/ 47242 w 105696"/>
                <a:gd name="connsiteY2" fmla="*/ 53173 h 101567"/>
                <a:gd name="connsiteX3" fmla="*/ 85267 w 105696"/>
                <a:gd name="connsiteY3" fmla="*/ 101567 h 101567"/>
                <a:gd name="connsiteX4" fmla="*/ 103127 w 105696"/>
                <a:gd name="connsiteY4" fmla="*/ 3050 h 101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96" h="101567">
                  <a:moveTo>
                    <a:pt x="103127" y="3050"/>
                  </a:moveTo>
                  <a:cubicBezTo>
                    <a:pt x="95061" y="-5016"/>
                    <a:pt x="43209" y="4202"/>
                    <a:pt x="0" y="15725"/>
                  </a:cubicBezTo>
                  <a:cubicBezTo>
                    <a:pt x="15555" y="24943"/>
                    <a:pt x="31687" y="37617"/>
                    <a:pt x="47242" y="53173"/>
                  </a:cubicBezTo>
                  <a:cubicBezTo>
                    <a:pt x="63374" y="69304"/>
                    <a:pt x="76049" y="85436"/>
                    <a:pt x="85267" y="101567"/>
                  </a:cubicBezTo>
                  <a:cubicBezTo>
                    <a:pt x="96789" y="57206"/>
                    <a:pt x="111768" y="11116"/>
                    <a:pt x="103127" y="305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F4BD521-D3B3-478C-AC4B-D6D2BE480CE9}"/>
                </a:ext>
              </a:extLst>
            </p:cNvPr>
            <p:cNvSpPr/>
            <p:nvPr/>
          </p:nvSpPr>
          <p:spPr>
            <a:xfrm>
              <a:off x="5115025" y="2803109"/>
              <a:ext cx="140535" cy="134418"/>
            </a:xfrm>
            <a:custGeom>
              <a:avLst/>
              <a:gdLst>
                <a:gd name="connsiteX0" fmla="*/ 140536 w 140535"/>
                <a:gd name="connsiteY0" fmla="*/ 8858 h 134418"/>
                <a:gd name="connsiteX1" fmla="*/ 120948 w 140535"/>
                <a:gd name="connsiteY1" fmla="*/ 1368 h 134418"/>
                <a:gd name="connsiteX2" fmla="*/ 97903 w 140535"/>
                <a:gd name="connsiteY2" fmla="*/ 5977 h 134418"/>
                <a:gd name="connsiteX3" fmla="*/ 6299 w 140535"/>
                <a:gd name="connsiteY3" fmla="*/ 97581 h 134418"/>
                <a:gd name="connsiteX4" fmla="*/ 25887 w 140535"/>
                <a:gd name="connsiteY4" fmla="*/ 133877 h 134418"/>
                <a:gd name="connsiteX5" fmla="*/ 102512 w 140535"/>
                <a:gd name="connsiteY5" fmla="*/ 116594 h 134418"/>
                <a:gd name="connsiteX6" fmla="*/ 140536 w 140535"/>
                <a:gd name="connsiteY6" fmla="*/ 8858 h 134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535" h="134418">
                  <a:moveTo>
                    <a:pt x="140536" y="8858"/>
                  </a:moveTo>
                  <a:lnTo>
                    <a:pt x="120948" y="1368"/>
                  </a:lnTo>
                  <a:cubicBezTo>
                    <a:pt x="112882" y="-1512"/>
                    <a:pt x="104240" y="216"/>
                    <a:pt x="97903" y="5977"/>
                  </a:cubicBezTo>
                  <a:lnTo>
                    <a:pt x="6299" y="97581"/>
                  </a:lnTo>
                  <a:cubicBezTo>
                    <a:pt x="-8681" y="112561"/>
                    <a:pt x="5146" y="138486"/>
                    <a:pt x="25887" y="133877"/>
                  </a:cubicBezTo>
                  <a:lnTo>
                    <a:pt x="102512" y="116594"/>
                  </a:lnTo>
                  <a:cubicBezTo>
                    <a:pt x="108849" y="87787"/>
                    <a:pt x="119219" y="49187"/>
                    <a:pt x="140536" y="8858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8F4D4A9-4834-4C1D-A1EA-018BC127EA3B}"/>
                </a:ext>
              </a:extLst>
            </p:cNvPr>
            <p:cNvSpPr/>
            <p:nvPr/>
          </p:nvSpPr>
          <p:spPr>
            <a:xfrm>
              <a:off x="5284392" y="2962336"/>
              <a:ext cx="134684" cy="144821"/>
            </a:xfrm>
            <a:custGeom>
              <a:avLst/>
              <a:gdLst>
                <a:gd name="connsiteX0" fmla="*/ 123842 w 134684"/>
                <a:gd name="connsiteY0" fmla="*/ 0 h 144821"/>
                <a:gd name="connsiteX1" fmla="*/ 18411 w 134684"/>
                <a:gd name="connsiteY1" fmla="*/ 36872 h 144821"/>
                <a:gd name="connsiteX2" fmla="*/ 551 w 134684"/>
                <a:gd name="connsiteY2" fmla="*/ 118682 h 144821"/>
                <a:gd name="connsiteX3" fmla="*/ 36847 w 134684"/>
                <a:gd name="connsiteY3" fmla="*/ 138270 h 144821"/>
                <a:gd name="connsiteX4" fmla="*/ 128451 w 134684"/>
                <a:gd name="connsiteY4" fmla="*/ 46666 h 144821"/>
                <a:gd name="connsiteX5" fmla="*/ 133060 w 134684"/>
                <a:gd name="connsiteY5" fmla="*/ 23621 h 144821"/>
                <a:gd name="connsiteX6" fmla="*/ 123842 w 134684"/>
                <a:gd name="connsiteY6" fmla="*/ 0 h 144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684" h="144821">
                  <a:moveTo>
                    <a:pt x="123842" y="0"/>
                  </a:moveTo>
                  <a:cubicBezTo>
                    <a:pt x="85242" y="20164"/>
                    <a:pt x="48370" y="31111"/>
                    <a:pt x="18411" y="36872"/>
                  </a:cubicBezTo>
                  <a:lnTo>
                    <a:pt x="551" y="118682"/>
                  </a:lnTo>
                  <a:cubicBezTo>
                    <a:pt x="-4058" y="139422"/>
                    <a:pt x="21292" y="153826"/>
                    <a:pt x="36847" y="138270"/>
                  </a:cubicBezTo>
                  <a:lnTo>
                    <a:pt x="128451" y="46666"/>
                  </a:lnTo>
                  <a:cubicBezTo>
                    <a:pt x="134213" y="40905"/>
                    <a:pt x="136517" y="31687"/>
                    <a:pt x="133060" y="23621"/>
                  </a:cubicBezTo>
                  <a:lnTo>
                    <a:pt x="123842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EDC9795-E947-454A-847C-C18A7BDBBE7A}"/>
                </a:ext>
              </a:extLst>
            </p:cNvPr>
            <p:cNvSpPr/>
            <p:nvPr/>
          </p:nvSpPr>
          <p:spPr>
            <a:xfrm>
              <a:off x="5237701" y="2670816"/>
              <a:ext cx="309955" cy="309379"/>
            </a:xfrm>
            <a:custGeom>
              <a:avLst/>
              <a:gdLst>
                <a:gd name="connsiteX0" fmla="*/ 204525 w 309955"/>
                <a:gd name="connsiteY0" fmla="*/ 0 h 309379"/>
                <a:gd name="connsiteX1" fmla="*/ 94485 w 309955"/>
                <a:gd name="connsiteY1" fmla="*/ 74896 h 309379"/>
                <a:gd name="connsiteX2" fmla="*/ 0 w 309955"/>
                <a:gd name="connsiteY2" fmla="*/ 273660 h 309379"/>
                <a:gd name="connsiteX3" fmla="*/ 35720 w 309955"/>
                <a:gd name="connsiteY3" fmla="*/ 309380 h 309379"/>
                <a:gd name="connsiteX4" fmla="*/ 235059 w 309955"/>
                <a:gd name="connsiteY4" fmla="*/ 215471 h 309379"/>
                <a:gd name="connsiteX5" fmla="*/ 309956 w 309955"/>
                <a:gd name="connsiteY5" fmla="*/ 106007 h 309379"/>
                <a:gd name="connsiteX6" fmla="*/ 266170 w 309955"/>
                <a:gd name="connsiteY6" fmla="*/ 42633 h 309379"/>
                <a:gd name="connsiteX7" fmla="*/ 204525 w 309955"/>
                <a:gd name="connsiteY7" fmla="*/ 0 h 309379"/>
                <a:gd name="connsiteX8" fmla="*/ 233907 w 309955"/>
                <a:gd name="connsiteY8" fmla="*/ 124443 h 309379"/>
                <a:gd name="connsiteX9" fmla="*/ 184936 w 309955"/>
                <a:gd name="connsiteY9" fmla="*/ 124443 h 309379"/>
                <a:gd name="connsiteX10" fmla="*/ 184936 w 309955"/>
                <a:gd name="connsiteY10" fmla="*/ 75473 h 309379"/>
                <a:gd name="connsiteX11" fmla="*/ 233907 w 309955"/>
                <a:gd name="connsiteY11" fmla="*/ 75473 h 309379"/>
                <a:gd name="connsiteX12" fmla="*/ 233907 w 309955"/>
                <a:gd name="connsiteY12" fmla="*/ 124443 h 309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9955" h="309379">
                  <a:moveTo>
                    <a:pt x="204525" y="0"/>
                  </a:moveTo>
                  <a:cubicBezTo>
                    <a:pt x="170533" y="13827"/>
                    <a:pt x="131933" y="37448"/>
                    <a:pt x="94485" y="74896"/>
                  </a:cubicBezTo>
                  <a:cubicBezTo>
                    <a:pt x="25926" y="143455"/>
                    <a:pt x="5761" y="226418"/>
                    <a:pt x="0" y="273660"/>
                  </a:cubicBezTo>
                  <a:lnTo>
                    <a:pt x="35720" y="309380"/>
                  </a:lnTo>
                  <a:cubicBezTo>
                    <a:pt x="82962" y="303618"/>
                    <a:pt x="166500" y="284030"/>
                    <a:pt x="235059" y="215471"/>
                  </a:cubicBezTo>
                  <a:cubicBezTo>
                    <a:pt x="272508" y="178023"/>
                    <a:pt x="296129" y="139999"/>
                    <a:pt x="309956" y="106007"/>
                  </a:cubicBezTo>
                  <a:cubicBezTo>
                    <a:pt x="302466" y="86995"/>
                    <a:pt x="287487" y="64526"/>
                    <a:pt x="266170" y="42633"/>
                  </a:cubicBezTo>
                  <a:cubicBezTo>
                    <a:pt x="245430" y="22469"/>
                    <a:pt x="223537" y="7490"/>
                    <a:pt x="204525" y="0"/>
                  </a:cubicBezTo>
                  <a:close/>
                  <a:moveTo>
                    <a:pt x="233907" y="124443"/>
                  </a:moveTo>
                  <a:cubicBezTo>
                    <a:pt x="220656" y="137694"/>
                    <a:pt x="198763" y="137694"/>
                    <a:pt x="184936" y="124443"/>
                  </a:cubicBezTo>
                  <a:cubicBezTo>
                    <a:pt x="171686" y="111192"/>
                    <a:pt x="171686" y="89300"/>
                    <a:pt x="184936" y="75473"/>
                  </a:cubicBezTo>
                  <a:cubicBezTo>
                    <a:pt x="198187" y="62222"/>
                    <a:pt x="220080" y="62222"/>
                    <a:pt x="233907" y="75473"/>
                  </a:cubicBezTo>
                  <a:cubicBezTo>
                    <a:pt x="247158" y="89300"/>
                    <a:pt x="247158" y="111192"/>
                    <a:pt x="233907" y="124443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E818F07-2584-4D45-8A38-72DCE4C3338A}"/>
                </a:ext>
              </a:extLst>
            </p:cNvPr>
            <p:cNvSpPr/>
            <p:nvPr/>
          </p:nvSpPr>
          <p:spPr>
            <a:xfrm>
              <a:off x="5169844" y="2965997"/>
              <a:ext cx="82056" cy="82226"/>
            </a:xfrm>
            <a:custGeom>
              <a:avLst/>
              <a:gdLst>
                <a:gd name="connsiteX0" fmla="*/ 67281 w 82056"/>
                <a:gd name="connsiteY0" fmla="*/ 14775 h 82226"/>
                <a:gd name="connsiteX1" fmla="*/ 40203 w 82056"/>
                <a:gd name="connsiteY1" fmla="*/ 9014 h 82226"/>
                <a:gd name="connsiteX2" fmla="*/ 1603 w 82056"/>
                <a:gd name="connsiteY2" fmla="*/ 80454 h 82226"/>
                <a:gd name="connsiteX3" fmla="*/ 73042 w 82056"/>
                <a:gd name="connsiteY3" fmla="*/ 41853 h 82226"/>
                <a:gd name="connsiteX4" fmla="*/ 67281 w 82056"/>
                <a:gd name="connsiteY4" fmla="*/ 14775 h 82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56" h="82226">
                  <a:moveTo>
                    <a:pt x="67281" y="14775"/>
                  </a:moveTo>
                  <a:cubicBezTo>
                    <a:pt x="58063" y="5557"/>
                    <a:pt x="59215" y="-9998"/>
                    <a:pt x="40203" y="9014"/>
                  </a:cubicBezTo>
                  <a:cubicBezTo>
                    <a:pt x="21191" y="28026"/>
                    <a:pt x="-7039" y="71236"/>
                    <a:pt x="1603" y="80454"/>
                  </a:cubicBezTo>
                  <a:cubicBezTo>
                    <a:pt x="10821" y="89672"/>
                    <a:pt x="54030" y="60865"/>
                    <a:pt x="73042" y="41853"/>
                  </a:cubicBezTo>
                  <a:cubicBezTo>
                    <a:pt x="92055" y="22265"/>
                    <a:pt x="76499" y="23417"/>
                    <a:pt x="67281" y="14775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74" descr="Lightbulb">
            <a:extLst>
              <a:ext uri="{FF2B5EF4-FFF2-40B4-BE49-F238E27FC236}">
                <a16:creationId xmlns:a16="http://schemas.microsoft.com/office/drawing/2014/main" id="{8EC60B79-BA72-476C-9936-E35BE3271D0C}"/>
              </a:ext>
            </a:extLst>
          </p:cNvPr>
          <p:cNvGrpSpPr/>
          <p:nvPr/>
        </p:nvGrpSpPr>
        <p:grpSpPr>
          <a:xfrm>
            <a:off x="5069213" y="4041439"/>
            <a:ext cx="553081" cy="553081"/>
            <a:chOff x="5069213" y="4041439"/>
            <a:chExt cx="553081" cy="553081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5C0334-1F3A-41CD-BB7B-1C56BFCAA9E1}"/>
                </a:ext>
              </a:extLst>
            </p:cNvPr>
            <p:cNvSpPr/>
            <p:nvPr/>
          </p:nvSpPr>
          <p:spPr>
            <a:xfrm>
              <a:off x="5270857" y="4410159"/>
              <a:ext cx="149792" cy="34567"/>
            </a:xfrm>
            <a:custGeom>
              <a:avLst/>
              <a:gdLst>
                <a:gd name="connsiteX0" fmla="*/ 17284 w 149792"/>
                <a:gd name="connsiteY0" fmla="*/ 0 h 34567"/>
                <a:gd name="connsiteX1" fmla="*/ 132509 w 149792"/>
                <a:gd name="connsiteY1" fmla="*/ 0 h 34567"/>
                <a:gd name="connsiteX2" fmla="*/ 149793 w 149792"/>
                <a:gd name="connsiteY2" fmla="*/ 17284 h 34567"/>
                <a:gd name="connsiteX3" fmla="*/ 132509 w 149792"/>
                <a:gd name="connsiteY3" fmla="*/ 34568 h 34567"/>
                <a:gd name="connsiteX4" fmla="*/ 17284 w 149792"/>
                <a:gd name="connsiteY4" fmla="*/ 34568 h 34567"/>
                <a:gd name="connsiteX5" fmla="*/ 0 w 149792"/>
                <a:gd name="connsiteY5" fmla="*/ 17284 h 34567"/>
                <a:gd name="connsiteX6" fmla="*/ 17284 w 149792"/>
                <a:gd name="connsiteY6" fmla="*/ 0 h 34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792" h="34567">
                  <a:moveTo>
                    <a:pt x="17284" y="0"/>
                  </a:moveTo>
                  <a:lnTo>
                    <a:pt x="132509" y="0"/>
                  </a:lnTo>
                  <a:cubicBezTo>
                    <a:pt x="142303" y="0"/>
                    <a:pt x="149793" y="7490"/>
                    <a:pt x="149793" y="17284"/>
                  </a:cubicBezTo>
                  <a:cubicBezTo>
                    <a:pt x="149793" y="27078"/>
                    <a:pt x="142303" y="34568"/>
                    <a:pt x="132509" y="34568"/>
                  </a:cubicBezTo>
                  <a:lnTo>
                    <a:pt x="17284" y="34568"/>
                  </a:lnTo>
                  <a:cubicBezTo>
                    <a:pt x="7490" y="34568"/>
                    <a:pt x="0" y="27078"/>
                    <a:pt x="0" y="17284"/>
                  </a:cubicBezTo>
                  <a:cubicBezTo>
                    <a:pt x="0" y="7490"/>
                    <a:pt x="7490" y="0"/>
                    <a:pt x="17284" y="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D870D1C-58C8-4E8C-ADE2-CB31C6465C5B}"/>
                </a:ext>
              </a:extLst>
            </p:cNvPr>
            <p:cNvSpPr/>
            <p:nvPr/>
          </p:nvSpPr>
          <p:spPr>
            <a:xfrm>
              <a:off x="5270857" y="4467772"/>
              <a:ext cx="149792" cy="34567"/>
            </a:xfrm>
            <a:custGeom>
              <a:avLst/>
              <a:gdLst>
                <a:gd name="connsiteX0" fmla="*/ 17284 w 149792"/>
                <a:gd name="connsiteY0" fmla="*/ 0 h 34567"/>
                <a:gd name="connsiteX1" fmla="*/ 132509 w 149792"/>
                <a:gd name="connsiteY1" fmla="*/ 0 h 34567"/>
                <a:gd name="connsiteX2" fmla="*/ 149793 w 149792"/>
                <a:gd name="connsiteY2" fmla="*/ 17284 h 34567"/>
                <a:gd name="connsiteX3" fmla="*/ 132509 w 149792"/>
                <a:gd name="connsiteY3" fmla="*/ 34568 h 34567"/>
                <a:gd name="connsiteX4" fmla="*/ 17284 w 149792"/>
                <a:gd name="connsiteY4" fmla="*/ 34568 h 34567"/>
                <a:gd name="connsiteX5" fmla="*/ 0 w 149792"/>
                <a:gd name="connsiteY5" fmla="*/ 17284 h 34567"/>
                <a:gd name="connsiteX6" fmla="*/ 17284 w 149792"/>
                <a:gd name="connsiteY6" fmla="*/ 0 h 34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792" h="34567">
                  <a:moveTo>
                    <a:pt x="17284" y="0"/>
                  </a:moveTo>
                  <a:lnTo>
                    <a:pt x="132509" y="0"/>
                  </a:lnTo>
                  <a:cubicBezTo>
                    <a:pt x="142303" y="0"/>
                    <a:pt x="149793" y="7490"/>
                    <a:pt x="149793" y="17284"/>
                  </a:cubicBezTo>
                  <a:cubicBezTo>
                    <a:pt x="149793" y="27078"/>
                    <a:pt x="142303" y="34568"/>
                    <a:pt x="132509" y="34568"/>
                  </a:cubicBezTo>
                  <a:lnTo>
                    <a:pt x="17284" y="34568"/>
                  </a:lnTo>
                  <a:cubicBezTo>
                    <a:pt x="7490" y="34568"/>
                    <a:pt x="0" y="27078"/>
                    <a:pt x="0" y="17284"/>
                  </a:cubicBezTo>
                  <a:cubicBezTo>
                    <a:pt x="0" y="7490"/>
                    <a:pt x="7490" y="0"/>
                    <a:pt x="17284" y="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B7467AD-E7E3-4239-B80B-35882DE1E50C}"/>
                </a:ext>
              </a:extLst>
            </p:cNvPr>
            <p:cNvSpPr/>
            <p:nvPr/>
          </p:nvSpPr>
          <p:spPr>
            <a:xfrm>
              <a:off x="5308305" y="4525384"/>
              <a:ext cx="74896" cy="34567"/>
            </a:xfrm>
            <a:custGeom>
              <a:avLst/>
              <a:gdLst>
                <a:gd name="connsiteX0" fmla="*/ 0 w 74896"/>
                <a:gd name="connsiteY0" fmla="*/ 0 h 34567"/>
                <a:gd name="connsiteX1" fmla="*/ 37448 w 74896"/>
                <a:gd name="connsiteY1" fmla="*/ 34568 h 34567"/>
                <a:gd name="connsiteX2" fmla="*/ 74896 w 74896"/>
                <a:gd name="connsiteY2" fmla="*/ 0 h 34567"/>
                <a:gd name="connsiteX3" fmla="*/ 0 w 74896"/>
                <a:gd name="connsiteY3" fmla="*/ 0 h 34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896" h="34567">
                  <a:moveTo>
                    <a:pt x="0" y="0"/>
                  </a:moveTo>
                  <a:cubicBezTo>
                    <a:pt x="1728" y="19588"/>
                    <a:pt x="17860" y="34568"/>
                    <a:pt x="37448" y="34568"/>
                  </a:cubicBezTo>
                  <a:cubicBezTo>
                    <a:pt x="57036" y="34568"/>
                    <a:pt x="73168" y="19588"/>
                    <a:pt x="7489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4564BF-8F37-48EE-BE65-E909EAD8C7B7}"/>
                </a:ext>
              </a:extLst>
            </p:cNvPr>
            <p:cNvSpPr/>
            <p:nvPr/>
          </p:nvSpPr>
          <p:spPr>
            <a:xfrm>
              <a:off x="5195960" y="4076006"/>
              <a:ext cx="299585" cy="311108"/>
            </a:xfrm>
            <a:custGeom>
              <a:avLst/>
              <a:gdLst>
                <a:gd name="connsiteX0" fmla="*/ 149793 w 299585"/>
                <a:gd name="connsiteY0" fmla="*/ 0 h 311108"/>
                <a:gd name="connsiteX1" fmla="*/ 149793 w 299585"/>
                <a:gd name="connsiteY1" fmla="*/ 0 h 311108"/>
                <a:gd name="connsiteX2" fmla="*/ 149793 w 299585"/>
                <a:gd name="connsiteY2" fmla="*/ 0 h 311108"/>
                <a:gd name="connsiteX3" fmla="*/ 0 w 299585"/>
                <a:gd name="connsiteY3" fmla="*/ 148064 h 311108"/>
                <a:gd name="connsiteX4" fmla="*/ 0 w 299585"/>
                <a:gd name="connsiteY4" fmla="*/ 153250 h 311108"/>
                <a:gd name="connsiteX5" fmla="*/ 10370 w 299585"/>
                <a:gd name="connsiteY5" fmla="*/ 205101 h 311108"/>
                <a:gd name="connsiteX6" fmla="*/ 36296 w 299585"/>
                <a:gd name="connsiteY6" fmla="*/ 247734 h 311108"/>
                <a:gd name="connsiteX7" fmla="*/ 71440 w 299585"/>
                <a:gd name="connsiteY7" fmla="*/ 304771 h 311108"/>
                <a:gd name="connsiteX8" fmla="*/ 81810 w 299585"/>
                <a:gd name="connsiteY8" fmla="*/ 311108 h 311108"/>
                <a:gd name="connsiteX9" fmla="*/ 217776 w 299585"/>
                <a:gd name="connsiteY9" fmla="*/ 311108 h 311108"/>
                <a:gd name="connsiteX10" fmla="*/ 228146 w 299585"/>
                <a:gd name="connsiteY10" fmla="*/ 304771 h 311108"/>
                <a:gd name="connsiteX11" fmla="*/ 263290 w 299585"/>
                <a:gd name="connsiteY11" fmla="*/ 247734 h 311108"/>
                <a:gd name="connsiteX12" fmla="*/ 289215 w 299585"/>
                <a:gd name="connsiteY12" fmla="*/ 205101 h 311108"/>
                <a:gd name="connsiteX13" fmla="*/ 299586 w 299585"/>
                <a:gd name="connsiteY13" fmla="*/ 153250 h 311108"/>
                <a:gd name="connsiteX14" fmla="*/ 299586 w 299585"/>
                <a:gd name="connsiteY14" fmla="*/ 148064 h 311108"/>
                <a:gd name="connsiteX15" fmla="*/ 149793 w 299585"/>
                <a:gd name="connsiteY15" fmla="*/ 0 h 311108"/>
                <a:gd name="connsiteX16" fmla="*/ 265018 w 299585"/>
                <a:gd name="connsiteY16" fmla="*/ 152673 h 311108"/>
                <a:gd name="connsiteX17" fmla="*/ 256952 w 299585"/>
                <a:gd name="connsiteY17" fmla="*/ 193002 h 311108"/>
                <a:gd name="connsiteX18" fmla="*/ 237364 w 299585"/>
                <a:gd name="connsiteY18" fmla="*/ 224689 h 311108"/>
                <a:gd name="connsiteX19" fmla="*/ 203949 w 299585"/>
                <a:gd name="connsiteY19" fmla="*/ 276541 h 311108"/>
                <a:gd name="connsiteX20" fmla="*/ 149793 w 299585"/>
                <a:gd name="connsiteY20" fmla="*/ 276541 h 311108"/>
                <a:gd name="connsiteX21" fmla="*/ 96213 w 299585"/>
                <a:gd name="connsiteY21" fmla="*/ 276541 h 311108"/>
                <a:gd name="connsiteX22" fmla="*/ 62798 w 299585"/>
                <a:gd name="connsiteY22" fmla="*/ 224689 h 311108"/>
                <a:gd name="connsiteX23" fmla="*/ 43209 w 299585"/>
                <a:gd name="connsiteY23" fmla="*/ 193002 h 311108"/>
                <a:gd name="connsiteX24" fmla="*/ 35144 w 299585"/>
                <a:gd name="connsiteY24" fmla="*/ 152673 h 311108"/>
                <a:gd name="connsiteX25" fmla="*/ 35144 w 299585"/>
                <a:gd name="connsiteY25" fmla="*/ 148064 h 311108"/>
                <a:gd name="connsiteX26" fmla="*/ 150369 w 299585"/>
                <a:gd name="connsiteY26" fmla="*/ 33991 h 311108"/>
                <a:gd name="connsiteX27" fmla="*/ 150369 w 299585"/>
                <a:gd name="connsiteY27" fmla="*/ 33991 h 311108"/>
                <a:gd name="connsiteX28" fmla="*/ 150369 w 299585"/>
                <a:gd name="connsiteY28" fmla="*/ 33991 h 311108"/>
                <a:gd name="connsiteX29" fmla="*/ 150369 w 299585"/>
                <a:gd name="connsiteY29" fmla="*/ 33991 h 311108"/>
                <a:gd name="connsiteX30" fmla="*/ 150369 w 299585"/>
                <a:gd name="connsiteY30" fmla="*/ 33991 h 311108"/>
                <a:gd name="connsiteX31" fmla="*/ 150369 w 299585"/>
                <a:gd name="connsiteY31" fmla="*/ 33991 h 311108"/>
                <a:gd name="connsiteX32" fmla="*/ 150369 w 299585"/>
                <a:gd name="connsiteY32" fmla="*/ 33991 h 311108"/>
                <a:gd name="connsiteX33" fmla="*/ 265594 w 299585"/>
                <a:gd name="connsiteY33" fmla="*/ 148064 h 311108"/>
                <a:gd name="connsiteX34" fmla="*/ 265594 w 299585"/>
                <a:gd name="connsiteY34" fmla="*/ 152673 h 311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9585" h="311108">
                  <a:moveTo>
                    <a:pt x="149793" y="0"/>
                  </a:moveTo>
                  <a:cubicBezTo>
                    <a:pt x="149793" y="0"/>
                    <a:pt x="149793" y="0"/>
                    <a:pt x="149793" y="0"/>
                  </a:cubicBezTo>
                  <a:cubicBezTo>
                    <a:pt x="149793" y="0"/>
                    <a:pt x="149793" y="0"/>
                    <a:pt x="149793" y="0"/>
                  </a:cubicBezTo>
                  <a:cubicBezTo>
                    <a:pt x="67983" y="576"/>
                    <a:pt x="1728" y="66254"/>
                    <a:pt x="0" y="148064"/>
                  </a:cubicBezTo>
                  <a:lnTo>
                    <a:pt x="0" y="153250"/>
                  </a:lnTo>
                  <a:cubicBezTo>
                    <a:pt x="576" y="171109"/>
                    <a:pt x="4033" y="188393"/>
                    <a:pt x="10370" y="205101"/>
                  </a:cubicBezTo>
                  <a:cubicBezTo>
                    <a:pt x="16708" y="220656"/>
                    <a:pt x="25350" y="235059"/>
                    <a:pt x="36296" y="247734"/>
                  </a:cubicBezTo>
                  <a:cubicBezTo>
                    <a:pt x="50123" y="262713"/>
                    <a:pt x="65102" y="292096"/>
                    <a:pt x="71440" y="304771"/>
                  </a:cubicBezTo>
                  <a:cubicBezTo>
                    <a:pt x="73168" y="308804"/>
                    <a:pt x="77201" y="311108"/>
                    <a:pt x="81810" y="311108"/>
                  </a:cubicBezTo>
                  <a:lnTo>
                    <a:pt x="217776" y="311108"/>
                  </a:lnTo>
                  <a:cubicBezTo>
                    <a:pt x="222385" y="311108"/>
                    <a:pt x="226418" y="308804"/>
                    <a:pt x="228146" y="304771"/>
                  </a:cubicBezTo>
                  <a:cubicBezTo>
                    <a:pt x="234483" y="292096"/>
                    <a:pt x="249463" y="262713"/>
                    <a:pt x="263290" y="247734"/>
                  </a:cubicBezTo>
                  <a:cubicBezTo>
                    <a:pt x="274236" y="235059"/>
                    <a:pt x="283454" y="220656"/>
                    <a:pt x="289215" y="205101"/>
                  </a:cubicBezTo>
                  <a:cubicBezTo>
                    <a:pt x="295553" y="188393"/>
                    <a:pt x="299009" y="171109"/>
                    <a:pt x="299586" y="153250"/>
                  </a:cubicBezTo>
                  <a:lnTo>
                    <a:pt x="299586" y="148064"/>
                  </a:lnTo>
                  <a:cubicBezTo>
                    <a:pt x="297857" y="66254"/>
                    <a:pt x="231603" y="576"/>
                    <a:pt x="149793" y="0"/>
                  </a:cubicBezTo>
                  <a:close/>
                  <a:moveTo>
                    <a:pt x="265018" y="152673"/>
                  </a:moveTo>
                  <a:cubicBezTo>
                    <a:pt x="264442" y="166500"/>
                    <a:pt x="261561" y="180327"/>
                    <a:pt x="256952" y="193002"/>
                  </a:cubicBezTo>
                  <a:cubicBezTo>
                    <a:pt x="252343" y="204525"/>
                    <a:pt x="246006" y="215471"/>
                    <a:pt x="237364" y="224689"/>
                  </a:cubicBezTo>
                  <a:cubicBezTo>
                    <a:pt x="224113" y="240821"/>
                    <a:pt x="212591" y="258104"/>
                    <a:pt x="203949" y="276541"/>
                  </a:cubicBezTo>
                  <a:lnTo>
                    <a:pt x="149793" y="276541"/>
                  </a:lnTo>
                  <a:lnTo>
                    <a:pt x="96213" y="276541"/>
                  </a:lnTo>
                  <a:cubicBezTo>
                    <a:pt x="86995" y="258104"/>
                    <a:pt x="75473" y="240821"/>
                    <a:pt x="62798" y="224689"/>
                  </a:cubicBezTo>
                  <a:cubicBezTo>
                    <a:pt x="54732" y="215471"/>
                    <a:pt x="47818" y="204525"/>
                    <a:pt x="43209" y="193002"/>
                  </a:cubicBezTo>
                  <a:cubicBezTo>
                    <a:pt x="38024" y="180327"/>
                    <a:pt x="35720" y="166500"/>
                    <a:pt x="35144" y="152673"/>
                  </a:cubicBezTo>
                  <a:lnTo>
                    <a:pt x="35144" y="148064"/>
                  </a:lnTo>
                  <a:cubicBezTo>
                    <a:pt x="36296" y="85267"/>
                    <a:pt x="87571" y="34568"/>
                    <a:pt x="150369" y="33991"/>
                  </a:cubicBezTo>
                  <a:lnTo>
                    <a:pt x="150369" y="33991"/>
                  </a:lnTo>
                  <a:lnTo>
                    <a:pt x="150369" y="33991"/>
                  </a:lnTo>
                  <a:cubicBezTo>
                    <a:pt x="150369" y="33991"/>
                    <a:pt x="150369" y="33991"/>
                    <a:pt x="150369" y="33991"/>
                  </a:cubicBezTo>
                  <a:cubicBezTo>
                    <a:pt x="150369" y="33991"/>
                    <a:pt x="150369" y="33991"/>
                    <a:pt x="150369" y="33991"/>
                  </a:cubicBezTo>
                  <a:lnTo>
                    <a:pt x="150369" y="33991"/>
                  </a:lnTo>
                  <a:lnTo>
                    <a:pt x="150369" y="33991"/>
                  </a:lnTo>
                  <a:cubicBezTo>
                    <a:pt x="213167" y="34568"/>
                    <a:pt x="264442" y="84691"/>
                    <a:pt x="265594" y="148064"/>
                  </a:cubicBezTo>
                  <a:lnTo>
                    <a:pt x="265594" y="152673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Graphic 73" descr="Puzzle">
            <a:extLst>
              <a:ext uri="{FF2B5EF4-FFF2-40B4-BE49-F238E27FC236}">
                <a16:creationId xmlns:a16="http://schemas.microsoft.com/office/drawing/2014/main" id="{E1B041A8-5627-4A28-B763-DCE33B44FC75}"/>
              </a:ext>
            </a:extLst>
          </p:cNvPr>
          <p:cNvSpPr/>
          <p:nvPr/>
        </p:nvSpPr>
        <p:spPr>
          <a:xfrm>
            <a:off x="6612970" y="4076006"/>
            <a:ext cx="460900" cy="460900"/>
          </a:xfrm>
          <a:custGeom>
            <a:avLst/>
            <a:gdLst>
              <a:gd name="connsiteX0" fmla="*/ 297857 w 460900"/>
              <a:gd name="connsiteY0" fmla="*/ 349709 h 460900"/>
              <a:gd name="connsiteX1" fmla="*/ 273084 w 460900"/>
              <a:gd name="connsiteY1" fmla="*/ 273660 h 460900"/>
              <a:gd name="connsiteX2" fmla="*/ 277117 w 460900"/>
              <a:gd name="connsiteY2" fmla="*/ 269627 h 460900"/>
              <a:gd name="connsiteX3" fmla="*/ 354318 w 460900"/>
              <a:gd name="connsiteY3" fmla="*/ 293248 h 460900"/>
              <a:gd name="connsiteX4" fmla="*/ 395222 w 460900"/>
              <a:gd name="connsiteY4" fmla="*/ 326087 h 460900"/>
              <a:gd name="connsiteX5" fmla="*/ 460901 w 460900"/>
              <a:gd name="connsiteY5" fmla="*/ 260409 h 460900"/>
              <a:gd name="connsiteX6" fmla="*/ 362959 w 460900"/>
              <a:gd name="connsiteY6" fmla="*/ 162468 h 460900"/>
              <a:gd name="connsiteX7" fmla="*/ 395799 w 460900"/>
              <a:gd name="connsiteY7" fmla="*/ 121563 h 460900"/>
              <a:gd name="connsiteX8" fmla="*/ 419420 w 460900"/>
              <a:gd name="connsiteY8" fmla="*/ 44362 h 460900"/>
              <a:gd name="connsiteX9" fmla="*/ 415387 w 460900"/>
              <a:gd name="connsiteY9" fmla="*/ 40329 h 460900"/>
              <a:gd name="connsiteX10" fmla="*/ 339338 w 460900"/>
              <a:gd name="connsiteY10" fmla="*/ 65102 h 460900"/>
              <a:gd name="connsiteX11" fmla="*/ 298433 w 460900"/>
              <a:gd name="connsiteY11" fmla="*/ 97941 h 460900"/>
              <a:gd name="connsiteX12" fmla="*/ 200492 w 460900"/>
              <a:gd name="connsiteY12" fmla="*/ 0 h 460900"/>
              <a:gd name="connsiteX13" fmla="*/ 134237 w 460900"/>
              <a:gd name="connsiteY13" fmla="*/ 65678 h 460900"/>
              <a:gd name="connsiteX14" fmla="*/ 167077 w 460900"/>
              <a:gd name="connsiteY14" fmla="*/ 106583 h 460900"/>
              <a:gd name="connsiteX15" fmla="*/ 191850 w 460900"/>
              <a:gd name="connsiteY15" fmla="*/ 182632 h 460900"/>
              <a:gd name="connsiteX16" fmla="*/ 187817 w 460900"/>
              <a:gd name="connsiteY16" fmla="*/ 186665 h 460900"/>
              <a:gd name="connsiteX17" fmla="*/ 110616 w 460900"/>
              <a:gd name="connsiteY17" fmla="*/ 163044 h 460900"/>
              <a:gd name="connsiteX18" fmla="*/ 69711 w 460900"/>
              <a:gd name="connsiteY18" fmla="*/ 130204 h 460900"/>
              <a:gd name="connsiteX19" fmla="*/ 0 w 460900"/>
              <a:gd name="connsiteY19" fmla="*/ 200492 h 460900"/>
              <a:gd name="connsiteX20" fmla="*/ 97941 w 460900"/>
              <a:gd name="connsiteY20" fmla="*/ 298433 h 460900"/>
              <a:gd name="connsiteX21" fmla="*/ 65102 w 460900"/>
              <a:gd name="connsiteY21" fmla="*/ 339338 h 460900"/>
              <a:gd name="connsiteX22" fmla="*/ 41481 w 460900"/>
              <a:gd name="connsiteY22" fmla="*/ 416539 h 460900"/>
              <a:gd name="connsiteX23" fmla="*/ 45514 w 460900"/>
              <a:gd name="connsiteY23" fmla="*/ 420572 h 460900"/>
              <a:gd name="connsiteX24" fmla="*/ 121563 w 460900"/>
              <a:gd name="connsiteY24" fmla="*/ 395799 h 460900"/>
              <a:gd name="connsiteX25" fmla="*/ 162468 w 460900"/>
              <a:gd name="connsiteY25" fmla="*/ 362959 h 460900"/>
              <a:gd name="connsiteX26" fmla="*/ 260409 w 460900"/>
              <a:gd name="connsiteY26" fmla="*/ 460901 h 460900"/>
              <a:gd name="connsiteX27" fmla="*/ 330696 w 460900"/>
              <a:gd name="connsiteY27" fmla="*/ 390613 h 460900"/>
              <a:gd name="connsiteX28" fmla="*/ 297857 w 460900"/>
              <a:gd name="connsiteY28" fmla="*/ 349709 h 46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0900" h="460900">
                <a:moveTo>
                  <a:pt x="297857" y="349709"/>
                </a:moveTo>
                <a:cubicBezTo>
                  <a:pt x="259833" y="350861"/>
                  <a:pt x="246006" y="301890"/>
                  <a:pt x="273084" y="273660"/>
                </a:cubicBezTo>
                <a:lnTo>
                  <a:pt x="277117" y="269627"/>
                </a:lnTo>
                <a:cubicBezTo>
                  <a:pt x="305347" y="242549"/>
                  <a:pt x="355470" y="255224"/>
                  <a:pt x="354318" y="293248"/>
                </a:cubicBezTo>
                <a:cubicBezTo>
                  <a:pt x="353741" y="315141"/>
                  <a:pt x="379667" y="341643"/>
                  <a:pt x="395222" y="326087"/>
                </a:cubicBezTo>
                <a:lnTo>
                  <a:pt x="460901" y="260409"/>
                </a:lnTo>
                <a:lnTo>
                  <a:pt x="362959" y="162468"/>
                </a:lnTo>
                <a:cubicBezTo>
                  <a:pt x="347404" y="146912"/>
                  <a:pt x="373906" y="120986"/>
                  <a:pt x="395799" y="121563"/>
                </a:cubicBezTo>
                <a:cubicBezTo>
                  <a:pt x="433823" y="122715"/>
                  <a:pt x="446498" y="72592"/>
                  <a:pt x="419420" y="44362"/>
                </a:cubicBezTo>
                <a:lnTo>
                  <a:pt x="415387" y="40329"/>
                </a:lnTo>
                <a:cubicBezTo>
                  <a:pt x="387157" y="13251"/>
                  <a:pt x="338186" y="27078"/>
                  <a:pt x="339338" y="65102"/>
                </a:cubicBezTo>
                <a:cubicBezTo>
                  <a:pt x="339914" y="86995"/>
                  <a:pt x="313989" y="113497"/>
                  <a:pt x="298433" y="97941"/>
                </a:cubicBezTo>
                <a:lnTo>
                  <a:pt x="200492" y="0"/>
                </a:lnTo>
                <a:lnTo>
                  <a:pt x="134237" y="65678"/>
                </a:lnTo>
                <a:cubicBezTo>
                  <a:pt x="118682" y="81234"/>
                  <a:pt x="145184" y="107159"/>
                  <a:pt x="167077" y="106583"/>
                </a:cubicBezTo>
                <a:cubicBezTo>
                  <a:pt x="205101" y="105431"/>
                  <a:pt x="218928" y="154402"/>
                  <a:pt x="191850" y="182632"/>
                </a:cubicBezTo>
                <a:lnTo>
                  <a:pt x="187817" y="186665"/>
                </a:lnTo>
                <a:cubicBezTo>
                  <a:pt x="159587" y="213743"/>
                  <a:pt x="109464" y="201068"/>
                  <a:pt x="110616" y="163044"/>
                </a:cubicBezTo>
                <a:cubicBezTo>
                  <a:pt x="111192" y="141151"/>
                  <a:pt x="85267" y="114649"/>
                  <a:pt x="69711" y="130204"/>
                </a:cubicBezTo>
                <a:lnTo>
                  <a:pt x="0" y="200492"/>
                </a:lnTo>
                <a:lnTo>
                  <a:pt x="97941" y="298433"/>
                </a:lnTo>
                <a:cubicBezTo>
                  <a:pt x="113497" y="313989"/>
                  <a:pt x="86995" y="339914"/>
                  <a:pt x="65102" y="339338"/>
                </a:cubicBezTo>
                <a:cubicBezTo>
                  <a:pt x="27078" y="338186"/>
                  <a:pt x="14403" y="388309"/>
                  <a:pt x="41481" y="416539"/>
                </a:cubicBezTo>
                <a:lnTo>
                  <a:pt x="45514" y="420572"/>
                </a:lnTo>
                <a:cubicBezTo>
                  <a:pt x="73744" y="447650"/>
                  <a:pt x="122715" y="433823"/>
                  <a:pt x="121563" y="395799"/>
                </a:cubicBezTo>
                <a:cubicBezTo>
                  <a:pt x="120986" y="373906"/>
                  <a:pt x="146912" y="347404"/>
                  <a:pt x="162468" y="362959"/>
                </a:cubicBezTo>
                <a:lnTo>
                  <a:pt x="260409" y="460901"/>
                </a:lnTo>
                <a:lnTo>
                  <a:pt x="330696" y="390613"/>
                </a:lnTo>
                <a:cubicBezTo>
                  <a:pt x="346252" y="375058"/>
                  <a:pt x="320326" y="349132"/>
                  <a:pt x="297857" y="349709"/>
                </a:cubicBezTo>
                <a:close/>
              </a:path>
            </a:pathLst>
          </a:custGeom>
          <a:solidFill>
            <a:schemeClr val="bg1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2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Text Blocks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8532A4D-72AD-4E09-8EA1-D5087CE72C5C}"/>
              </a:ext>
            </a:extLst>
          </p:cNvPr>
          <p:cNvSpPr/>
          <p:nvPr/>
        </p:nvSpPr>
        <p:spPr>
          <a:xfrm>
            <a:off x="4119417" y="1623192"/>
            <a:ext cx="1584330" cy="1584331"/>
          </a:xfrm>
          <a:custGeom>
            <a:avLst/>
            <a:gdLst>
              <a:gd name="connsiteX0" fmla="*/ 628984 w 1584330"/>
              <a:gd name="connsiteY0" fmla="*/ 0 h 1584331"/>
              <a:gd name="connsiteX1" fmla="*/ 1584330 w 1584330"/>
              <a:gd name="connsiteY1" fmla="*/ 955346 h 1584331"/>
              <a:gd name="connsiteX2" fmla="*/ 1584330 w 1584330"/>
              <a:gd name="connsiteY2" fmla="*/ 1584330 h 1584331"/>
              <a:gd name="connsiteX3" fmla="*/ 955345 w 1584330"/>
              <a:gd name="connsiteY3" fmla="*/ 1584331 h 1584331"/>
              <a:gd name="connsiteX4" fmla="*/ 0 w 1584330"/>
              <a:gd name="connsiteY4" fmla="*/ 628985 h 1584331"/>
              <a:gd name="connsiteX5" fmla="*/ 628984 w 1584330"/>
              <a:gd name="connsiteY5" fmla="*/ 0 h 158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330" h="1584331">
                <a:moveTo>
                  <a:pt x="628984" y="0"/>
                </a:moveTo>
                <a:lnTo>
                  <a:pt x="1584330" y="955346"/>
                </a:lnTo>
                <a:lnTo>
                  <a:pt x="1584330" y="1584330"/>
                </a:lnTo>
                <a:lnTo>
                  <a:pt x="955345" y="1584331"/>
                </a:lnTo>
                <a:lnTo>
                  <a:pt x="0" y="628985"/>
                </a:lnTo>
                <a:lnTo>
                  <a:pt x="62898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AE8F261-14AF-4DFA-B8CF-A024658271F6}"/>
              </a:ext>
            </a:extLst>
          </p:cNvPr>
          <p:cNvSpPr/>
          <p:nvPr/>
        </p:nvSpPr>
        <p:spPr>
          <a:xfrm>
            <a:off x="6485427" y="1623193"/>
            <a:ext cx="1584330" cy="1584330"/>
          </a:xfrm>
          <a:custGeom>
            <a:avLst/>
            <a:gdLst>
              <a:gd name="connsiteX0" fmla="*/ 955345 w 1584330"/>
              <a:gd name="connsiteY0" fmla="*/ 0 h 1584330"/>
              <a:gd name="connsiteX1" fmla="*/ 1584330 w 1584330"/>
              <a:gd name="connsiteY1" fmla="*/ 628984 h 1584330"/>
              <a:gd name="connsiteX2" fmla="*/ 628985 w 1584330"/>
              <a:gd name="connsiteY2" fmla="*/ 1584330 h 1584330"/>
              <a:gd name="connsiteX3" fmla="*/ 1 w 1584330"/>
              <a:gd name="connsiteY3" fmla="*/ 1584330 h 1584330"/>
              <a:gd name="connsiteX4" fmla="*/ 0 w 1584330"/>
              <a:gd name="connsiteY4" fmla="*/ 955345 h 1584330"/>
              <a:gd name="connsiteX5" fmla="*/ 955345 w 1584330"/>
              <a:gd name="connsiteY5" fmla="*/ 0 h 158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330" h="1584330">
                <a:moveTo>
                  <a:pt x="955345" y="0"/>
                </a:moveTo>
                <a:lnTo>
                  <a:pt x="1584330" y="628984"/>
                </a:lnTo>
                <a:lnTo>
                  <a:pt x="628985" y="1584330"/>
                </a:lnTo>
                <a:lnTo>
                  <a:pt x="1" y="1584330"/>
                </a:lnTo>
                <a:lnTo>
                  <a:pt x="0" y="955345"/>
                </a:lnTo>
                <a:lnTo>
                  <a:pt x="95534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CB421DA-7BC1-4218-9585-7B6CFA6170AC}"/>
              </a:ext>
            </a:extLst>
          </p:cNvPr>
          <p:cNvSpPr/>
          <p:nvPr/>
        </p:nvSpPr>
        <p:spPr>
          <a:xfrm>
            <a:off x="4119417" y="3986378"/>
            <a:ext cx="1584330" cy="1584330"/>
          </a:xfrm>
          <a:custGeom>
            <a:avLst/>
            <a:gdLst>
              <a:gd name="connsiteX0" fmla="*/ 955345 w 1584330"/>
              <a:gd name="connsiteY0" fmla="*/ 0 h 1584330"/>
              <a:gd name="connsiteX1" fmla="*/ 1584329 w 1584330"/>
              <a:gd name="connsiteY1" fmla="*/ 0 h 1584330"/>
              <a:gd name="connsiteX2" fmla="*/ 1584330 w 1584330"/>
              <a:gd name="connsiteY2" fmla="*/ 628985 h 1584330"/>
              <a:gd name="connsiteX3" fmla="*/ 628984 w 1584330"/>
              <a:gd name="connsiteY3" fmla="*/ 1584330 h 1584330"/>
              <a:gd name="connsiteX4" fmla="*/ 0 w 1584330"/>
              <a:gd name="connsiteY4" fmla="*/ 955345 h 1584330"/>
              <a:gd name="connsiteX5" fmla="*/ 955345 w 1584330"/>
              <a:gd name="connsiteY5" fmla="*/ 0 h 158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330" h="1584330">
                <a:moveTo>
                  <a:pt x="955345" y="0"/>
                </a:moveTo>
                <a:lnTo>
                  <a:pt x="1584329" y="0"/>
                </a:lnTo>
                <a:lnTo>
                  <a:pt x="1584330" y="628985"/>
                </a:lnTo>
                <a:lnTo>
                  <a:pt x="628984" y="1584330"/>
                </a:lnTo>
                <a:lnTo>
                  <a:pt x="0" y="955345"/>
                </a:lnTo>
                <a:lnTo>
                  <a:pt x="955345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9BFADC5-CD64-4584-B8CC-88BEAFF34B33}"/>
              </a:ext>
            </a:extLst>
          </p:cNvPr>
          <p:cNvSpPr/>
          <p:nvPr/>
        </p:nvSpPr>
        <p:spPr>
          <a:xfrm>
            <a:off x="6485427" y="3986378"/>
            <a:ext cx="1584330" cy="1584330"/>
          </a:xfrm>
          <a:custGeom>
            <a:avLst/>
            <a:gdLst>
              <a:gd name="connsiteX0" fmla="*/ 628985 w 1584330"/>
              <a:gd name="connsiteY0" fmla="*/ 0 h 1584330"/>
              <a:gd name="connsiteX1" fmla="*/ 1584330 w 1584330"/>
              <a:gd name="connsiteY1" fmla="*/ 955345 h 1584330"/>
              <a:gd name="connsiteX2" fmla="*/ 955345 w 1584330"/>
              <a:gd name="connsiteY2" fmla="*/ 1584330 h 1584330"/>
              <a:gd name="connsiteX3" fmla="*/ 0 w 1584330"/>
              <a:gd name="connsiteY3" fmla="*/ 628985 h 1584330"/>
              <a:gd name="connsiteX4" fmla="*/ 0 w 1584330"/>
              <a:gd name="connsiteY4" fmla="*/ 1 h 1584330"/>
              <a:gd name="connsiteX5" fmla="*/ 628985 w 1584330"/>
              <a:gd name="connsiteY5" fmla="*/ 0 h 158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330" h="1584330">
                <a:moveTo>
                  <a:pt x="628985" y="0"/>
                </a:moveTo>
                <a:lnTo>
                  <a:pt x="1584330" y="955345"/>
                </a:lnTo>
                <a:lnTo>
                  <a:pt x="955345" y="1584330"/>
                </a:lnTo>
                <a:lnTo>
                  <a:pt x="0" y="628985"/>
                </a:lnTo>
                <a:lnTo>
                  <a:pt x="0" y="1"/>
                </a:lnTo>
                <a:lnTo>
                  <a:pt x="628985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7335B4E-376A-41D8-A14A-B1C27DA71EC3}"/>
              </a:ext>
            </a:extLst>
          </p:cNvPr>
          <p:cNvSpPr/>
          <p:nvPr/>
        </p:nvSpPr>
        <p:spPr>
          <a:xfrm>
            <a:off x="859436" y="1623191"/>
            <a:ext cx="3889309" cy="12527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b="1" cap="all" noProof="1">
                <a:solidFill>
                  <a:schemeClr val="tx1"/>
                </a:solidFill>
              </a:rPr>
              <a:t>Lorem Ipsum</a:t>
            </a:r>
          </a:p>
          <a:p>
            <a:pPr algn="ctr">
              <a:spcAft>
                <a:spcPts val="600"/>
              </a:spcAft>
            </a:pPr>
            <a:r>
              <a:rPr lang="en-US" sz="13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F0417D4-A94C-410B-80A2-F224186FC5DC}"/>
              </a:ext>
            </a:extLst>
          </p:cNvPr>
          <p:cNvSpPr/>
          <p:nvPr/>
        </p:nvSpPr>
        <p:spPr>
          <a:xfrm>
            <a:off x="7443255" y="1623193"/>
            <a:ext cx="3889309" cy="12527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600"/>
              </a:spcAft>
            </a:pPr>
            <a:r>
              <a:rPr lang="en-US" b="1" cap="all" noProof="1">
                <a:solidFill>
                  <a:prstClr val="black"/>
                </a:solidFill>
              </a:rPr>
              <a:t>Lorem Ipsum</a:t>
            </a:r>
          </a:p>
          <a:p>
            <a:pPr lvl="0" algn="ctr">
              <a:spcAft>
                <a:spcPts val="600"/>
              </a:spcAft>
            </a:pPr>
            <a:r>
              <a:rPr lang="en-US" sz="1300" noProof="1">
                <a:solidFill>
                  <a:prstClr val="black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  <a:endParaRPr lang="en-US" sz="1300" dirty="0">
              <a:solidFill>
                <a:prstClr val="black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6EC4AAD-1A31-42AD-8E6E-9091063C887D}"/>
              </a:ext>
            </a:extLst>
          </p:cNvPr>
          <p:cNvSpPr/>
          <p:nvPr/>
        </p:nvSpPr>
        <p:spPr>
          <a:xfrm>
            <a:off x="859436" y="4317980"/>
            <a:ext cx="3889309" cy="1252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600"/>
              </a:spcAft>
            </a:pPr>
            <a:r>
              <a:rPr lang="en-US" b="1" cap="all" noProof="1">
                <a:solidFill>
                  <a:prstClr val="black"/>
                </a:solidFill>
              </a:rPr>
              <a:t>Lorem Ipsum</a:t>
            </a:r>
          </a:p>
          <a:p>
            <a:pPr lvl="0" algn="ctr">
              <a:spcAft>
                <a:spcPts val="600"/>
              </a:spcAft>
            </a:pPr>
            <a:r>
              <a:rPr lang="en-US" sz="1300" noProof="1">
                <a:solidFill>
                  <a:prstClr val="black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  <a:endParaRPr lang="en-US" sz="1300" dirty="0">
              <a:solidFill>
                <a:prstClr val="black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D4E97E4-4D59-430E-A249-BAAEC069B1DC}"/>
              </a:ext>
            </a:extLst>
          </p:cNvPr>
          <p:cNvSpPr/>
          <p:nvPr/>
        </p:nvSpPr>
        <p:spPr>
          <a:xfrm>
            <a:off x="7443255" y="4317980"/>
            <a:ext cx="3889309" cy="12527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600"/>
              </a:spcAft>
            </a:pPr>
            <a:r>
              <a:rPr lang="en-US" b="1" cap="all" noProof="1">
                <a:solidFill>
                  <a:schemeClr val="bg1"/>
                </a:solidFill>
              </a:rPr>
              <a:t>Lorem Ipsum</a:t>
            </a:r>
          </a:p>
          <a:p>
            <a:pPr lvl="0" algn="ctr">
              <a:spcAft>
                <a:spcPts val="600"/>
              </a:spcAft>
            </a:pPr>
            <a:r>
              <a:rPr lang="en-US" sz="13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D7AFF1-FF88-4550-82AC-F60B3852BB75}"/>
              </a:ext>
            </a:extLst>
          </p:cNvPr>
          <p:cNvSpPr/>
          <p:nvPr/>
        </p:nvSpPr>
        <p:spPr>
          <a:xfrm>
            <a:off x="4920775" y="3335341"/>
            <a:ext cx="235045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grpSp>
        <p:nvGrpSpPr>
          <p:cNvPr id="5" name="Graphic 72" descr="Users">
            <a:extLst>
              <a:ext uri="{FF2B5EF4-FFF2-40B4-BE49-F238E27FC236}">
                <a16:creationId xmlns:a16="http://schemas.microsoft.com/office/drawing/2014/main" id="{4722959E-A863-431D-A79A-3D934ED14199}"/>
              </a:ext>
            </a:extLst>
          </p:cNvPr>
          <p:cNvGrpSpPr/>
          <p:nvPr/>
        </p:nvGrpSpPr>
        <p:grpSpPr>
          <a:xfrm>
            <a:off x="6602860" y="2724972"/>
            <a:ext cx="483945" cy="301890"/>
            <a:chOff x="6602860" y="2724972"/>
            <a:chExt cx="483945" cy="301890"/>
          </a:xfrm>
          <a:solidFill>
            <a:srgbClr val="000000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5E6FC53-254A-4F14-8947-6AE440F69123}"/>
                </a:ext>
              </a:extLst>
            </p:cNvPr>
            <p:cNvSpPr/>
            <p:nvPr/>
          </p:nvSpPr>
          <p:spPr>
            <a:xfrm>
              <a:off x="6654711" y="2724972"/>
              <a:ext cx="103702" cy="103702"/>
            </a:xfrm>
            <a:custGeom>
              <a:avLst/>
              <a:gdLst>
                <a:gd name="connsiteX0" fmla="*/ 103703 w 103702"/>
                <a:gd name="connsiteY0" fmla="*/ 51851 h 103702"/>
                <a:gd name="connsiteX1" fmla="*/ 51851 w 103702"/>
                <a:gd name="connsiteY1" fmla="*/ 103703 h 103702"/>
                <a:gd name="connsiteX2" fmla="*/ 0 w 103702"/>
                <a:gd name="connsiteY2" fmla="*/ 51851 h 103702"/>
                <a:gd name="connsiteX3" fmla="*/ 51851 w 103702"/>
                <a:gd name="connsiteY3" fmla="*/ 0 h 103702"/>
                <a:gd name="connsiteX4" fmla="*/ 103703 w 103702"/>
                <a:gd name="connsiteY4" fmla="*/ 51851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702" h="103702">
                  <a:moveTo>
                    <a:pt x="103703" y="51851"/>
                  </a:moveTo>
                  <a:cubicBezTo>
                    <a:pt x="103703" y="80488"/>
                    <a:pt x="80488" y="103703"/>
                    <a:pt x="51851" y="103703"/>
                  </a:cubicBezTo>
                  <a:cubicBezTo>
                    <a:pt x="23215" y="103703"/>
                    <a:pt x="0" y="80488"/>
                    <a:pt x="0" y="51851"/>
                  </a:cubicBezTo>
                  <a:cubicBezTo>
                    <a:pt x="0" y="23215"/>
                    <a:pt x="23215" y="0"/>
                    <a:pt x="51851" y="0"/>
                  </a:cubicBezTo>
                  <a:cubicBezTo>
                    <a:pt x="80488" y="0"/>
                    <a:pt x="103703" y="23215"/>
                    <a:pt x="103703" y="5185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367E302-00A3-4325-AB65-4D925516BA5F}"/>
                </a:ext>
              </a:extLst>
            </p:cNvPr>
            <p:cNvSpPr/>
            <p:nvPr/>
          </p:nvSpPr>
          <p:spPr>
            <a:xfrm>
              <a:off x="6931252" y="2724972"/>
              <a:ext cx="103702" cy="103702"/>
            </a:xfrm>
            <a:custGeom>
              <a:avLst/>
              <a:gdLst>
                <a:gd name="connsiteX0" fmla="*/ 103703 w 103702"/>
                <a:gd name="connsiteY0" fmla="*/ 51851 h 103702"/>
                <a:gd name="connsiteX1" fmla="*/ 51851 w 103702"/>
                <a:gd name="connsiteY1" fmla="*/ 103703 h 103702"/>
                <a:gd name="connsiteX2" fmla="*/ 0 w 103702"/>
                <a:gd name="connsiteY2" fmla="*/ 51851 h 103702"/>
                <a:gd name="connsiteX3" fmla="*/ 51851 w 103702"/>
                <a:gd name="connsiteY3" fmla="*/ 0 h 103702"/>
                <a:gd name="connsiteX4" fmla="*/ 103703 w 103702"/>
                <a:gd name="connsiteY4" fmla="*/ 51851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702" h="103702">
                  <a:moveTo>
                    <a:pt x="103703" y="51851"/>
                  </a:moveTo>
                  <a:cubicBezTo>
                    <a:pt x="103703" y="80488"/>
                    <a:pt x="80488" y="103703"/>
                    <a:pt x="51851" y="103703"/>
                  </a:cubicBezTo>
                  <a:cubicBezTo>
                    <a:pt x="23215" y="103703"/>
                    <a:pt x="0" y="80488"/>
                    <a:pt x="0" y="51851"/>
                  </a:cubicBezTo>
                  <a:cubicBezTo>
                    <a:pt x="0" y="23215"/>
                    <a:pt x="23215" y="0"/>
                    <a:pt x="51851" y="0"/>
                  </a:cubicBezTo>
                  <a:cubicBezTo>
                    <a:pt x="80488" y="0"/>
                    <a:pt x="103703" y="23215"/>
                    <a:pt x="103703" y="5185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E67AAEE-6EFD-45F4-90D2-1E9C9E84855D}"/>
                </a:ext>
              </a:extLst>
            </p:cNvPr>
            <p:cNvSpPr/>
            <p:nvPr/>
          </p:nvSpPr>
          <p:spPr>
            <a:xfrm>
              <a:off x="6741130" y="2923159"/>
              <a:ext cx="207405" cy="103702"/>
            </a:xfrm>
            <a:custGeom>
              <a:avLst/>
              <a:gdLst>
                <a:gd name="connsiteX0" fmla="*/ 207405 w 207405"/>
                <a:gd name="connsiteY0" fmla="*/ 103703 h 103702"/>
                <a:gd name="connsiteX1" fmla="*/ 207405 w 207405"/>
                <a:gd name="connsiteY1" fmla="*/ 51851 h 103702"/>
                <a:gd name="connsiteX2" fmla="*/ 197035 w 207405"/>
                <a:gd name="connsiteY2" fmla="*/ 31111 h 103702"/>
                <a:gd name="connsiteX3" fmla="*/ 146336 w 207405"/>
                <a:gd name="connsiteY3" fmla="*/ 6914 h 103702"/>
                <a:gd name="connsiteX4" fmla="*/ 103703 w 207405"/>
                <a:gd name="connsiteY4" fmla="*/ 0 h 103702"/>
                <a:gd name="connsiteX5" fmla="*/ 61069 w 207405"/>
                <a:gd name="connsiteY5" fmla="*/ 6914 h 103702"/>
                <a:gd name="connsiteX6" fmla="*/ 10370 w 207405"/>
                <a:gd name="connsiteY6" fmla="*/ 31111 h 103702"/>
                <a:gd name="connsiteX7" fmla="*/ 0 w 207405"/>
                <a:gd name="connsiteY7" fmla="*/ 51851 h 103702"/>
                <a:gd name="connsiteX8" fmla="*/ 0 w 207405"/>
                <a:gd name="connsiteY8" fmla="*/ 103703 h 103702"/>
                <a:gd name="connsiteX9" fmla="*/ 207405 w 207405"/>
                <a:gd name="connsiteY9" fmla="*/ 103703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405" h="103702">
                  <a:moveTo>
                    <a:pt x="207405" y="103703"/>
                  </a:moveTo>
                  <a:lnTo>
                    <a:pt x="207405" y="51851"/>
                  </a:lnTo>
                  <a:cubicBezTo>
                    <a:pt x="207405" y="43786"/>
                    <a:pt x="203949" y="35720"/>
                    <a:pt x="197035" y="31111"/>
                  </a:cubicBezTo>
                  <a:cubicBezTo>
                    <a:pt x="183208" y="19588"/>
                    <a:pt x="164772" y="11523"/>
                    <a:pt x="146336" y="6914"/>
                  </a:cubicBezTo>
                  <a:cubicBezTo>
                    <a:pt x="133661" y="3457"/>
                    <a:pt x="118682" y="0"/>
                    <a:pt x="103703" y="0"/>
                  </a:cubicBezTo>
                  <a:cubicBezTo>
                    <a:pt x="89876" y="0"/>
                    <a:pt x="74896" y="2304"/>
                    <a:pt x="61069" y="6914"/>
                  </a:cubicBezTo>
                  <a:cubicBezTo>
                    <a:pt x="42633" y="11523"/>
                    <a:pt x="25350" y="20741"/>
                    <a:pt x="10370" y="31111"/>
                  </a:cubicBezTo>
                  <a:cubicBezTo>
                    <a:pt x="3457" y="36872"/>
                    <a:pt x="0" y="43786"/>
                    <a:pt x="0" y="51851"/>
                  </a:cubicBezTo>
                  <a:lnTo>
                    <a:pt x="0" y="103703"/>
                  </a:lnTo>
                  <a:lnTo>
                    <a:pt x="207405" y="103703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C310983-A190-45F1-BED6-F3C191CE57E5}"/>
                </a:ext>
              </a:extLst>
            </p:cNvPr>
            <p:cNvSpPr/>
            <p:nvPr/>
          </p:nvSpPr>
          <p:spPr>
            <a:xfrm>
              <a:off x="6792982" y="2805630"/>
              <a:ext cx="103702" cy="103702"/>
            </a:xfrm>
            <a:custGeom>
              <a:avLst/>
              <a:gdLst>
                <a:gd name="connsiteX0" fmla="*/ 103703 w 103702"/>
                <a:gd name="connsiteY0" fmla="*/ 51851 h 103702"/>
                <a:gd name="connsiteX1" fmla="*/ 51851 w 103702"/>
                <a:gd name="connsiteY1" fmla="*/ 103703 h 103702"/>
                <a:gd name="connsiteX2" fmla="*/ 0 w 103702"/>
                <a:gd name="connsiteY2" fmla="*/ 51851 h 103702"/>
                <a:gd name="connsiteX3" fmla="*/ 51851 w 103702"/>
                <a:gd name="connsiteY3" fmla="*/ 0 h 103702"/>
                <a:gd name="connsiteX4" fmla="*/ 103703 w 103702"/>
                <a:gd name="connsiteY4" fmla="*/ 51851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702" h="103702">
                  <a:moveTo>
                    <a:pt x="103703" y="51851"/>
                  </a:moveTo>
                  <a:cubicBezTo>
                    <a:pt x="103703" y="80488"/>
                    <a:pt x="80488" y="103703"/>
                    <a:pt x="51851" y="103703"/>
                  </a:cubicBezTo>
                  <a:cubicBezTo>
                    <a:pt x="23215" y="103703"/>
                    <a:pt x="0" y="80488"/>
                    <a:pt x="0" y="51851"/>
                  </a:cubicBezTo>
                  <a:cubicBezTo>
                    <a:pt x="0" y="23215"/>
                    <a:pt x="23215" y="0"/>
                    <a:pt x="51851" y="0"/>
                  </a:cubicBezTo>
                  <a:cubicBezTo>
                    <a:pt x="80488" y="0"/>
                    <a:pt x="103703" y="23215"/>
                    <a:pt x="103703" y="5185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7FE1109-21B1-4F85-BB18-1FB0DD47E167}"/>
                </a:ext>
              </a:extLst>
            </p:cNvPr>
            <p:cNvSpPr/>
            <p:nvPr/>
          </p:nvSpPr>
          <p:spPr>
            <a:xfrm>
              <a:off x="6898989" y="2842502"/>
              <a:ext cx="187817" cy="103702"/>
            </a:xfrm>
            <a:custGeom>
              <a:avLst/>
              <a:gdLst>
                <a:gd name="connsiteX0" fmla="*/ 177447 w 187817"/>
                <a:gd name="connsiteY0" fmla="*/ 31111 h 103702"/>
                <a:gd name="connsiteX1" fmla="*/ 126748 w 187817"/>
                <a:gd name="connsiteY1" fmla="*/ 6914 h 103702"/>
                <a:gd name="connsiteX2" fmla="*/ 84114 w 187817"/>
                <a:gd name="connsiteY2" fmla="*/ 0 h 103702"/>
                <a:gd name="connsiteX3" fmla="*/ 41481 w 187817"/>
                <a:gd name="connsiteY3" fmla="*/ 6914 h 103702"/>
                <a:gd name="connsiteX4" fmla="*/ 20741 w 187817"/>
                <a:gd name="connsiteY4" fmla="*/ 14979 h 103702"/>
                <a:gd name="connsiteX5" fmla="*/ 20741 w 187817"/>
                <a:gd name="connsiteY5" fmla="*/ 16132 h 103702"/>
                <a:gd name="connsiteX6" fmla="*/ 0 w 187817"/>
                <a:gd name="connsiteY6" fmla="*/ 66831 h 103702"/>
                <a:gd name="connsiteX7" fmla="*/ 53004 w 187817"/>
                <a:gd name="connsiteY7" fmla="*/ 93332 h 103702"/>
                <a:gd name="connsiteX8" fmla="*/ 62222 w 187817"/>
                <a:gd name="connsiteY8" fmla="*/ 103703 h 103702"/>
                <a:gd name="connsiteX9" fmla="*/ 187817 w 187817"/>
                <a:gd name="connsiteY9" fmla="*/ 103703 h 103702"/>
                <a:gd name="connsiteX10" fmla="*/ 187817 w 187817"/>
                <a:gd name="connsiteY10" fmla="*/ 51851 h 103702"/>
                <a:gd name="connsiteX11" fmla="*/ 177447 w 187817"/>
                <a:gd name="connsiteY11" fmla="*/ 31111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7817" h="103702">
                  <a:moveTo>
                    <a:pt x="177447" y="31111"/>
                  </a:moveTo>
                  <a:cubicBezTo>
                    <a:pt x="163620" y="19588"/>
                    <a:pt x="145184" y="11523"/>
                    <a:pt x="126748" y="6914"/>
                  </a:cubicBezTo>
                  <a:cubicBezTo>
                    <a:pt x="114073" y="3457"/>
                    <a:pt x="99094" y="0"/>
                    <a:pt x="84114" y="0"/>
                  </a:cubicBezTo>
                  <a:cubicBezTo>
                    <a:pt x="70287" y="0"/>
                    <a:pt x="55308" y="2304"/>
                    <a:pt x="41481" y="6914"/>
                  </a:cubicBezTo>
                  <a:cubicBezTo>
                    <a:pt x="34568" y="9218"/>
                    <a:pt x="27654" y="11523"/>
                    <a:pt x="20741" y="14979"/>
                  </a:cubicBezTo>
                  <a:lnTo>
                    <a:pt x="20741" y="16132"/>
                  </a:lnTo>
                  <a:cubicBezTo>
                    <a:pt x="20741" y="35720"/>
                    <a:pt x="12675" y="54156"/>
                    <a:pt x="0" y="66831"/>
                  </a:cubicBezTo>
                  <a:cubicBezTo>
                    <a:pt x="21893" y="73744"/>
                    <a:pt x="39177" y="82962"/>
                    <a:pt x="53004" y="93332"/>
                  </a:cubicBezTo>
                  <a:cubicBezTo>
                    <a:pt x="56460" y="96789"/>
                    <a:pt x="59917" y="99094"/>
                    <a:pt x="62222" y="103703"/>
                  </a:cubicBezTo>
                  <a:lnTo>
                    <a:pt x="187817" y="103703"/>
                  </a:lnTo>
                  <a:lnTo>
                    <a:pt x="187817" y="51851"/>
                  </a:lnTo>
                  <a:cubicBezTo>
                    <a:pt x="187817" y="43786"/>
                    <a:pt x="184360" y="35720"/>
                    <a:pt x="177447" y="3111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0DBB604-21D6-4D32-8992-061DB8C6F02B}"/>
                </a:ext>
              </a:extLst>
            </p:cNvPr>
            <p:cNvSpPr/>
            <p:nvPr/>
          </p:nvSpPr>
          <p:spPr>
            <a:xfrm>
              <a:off x="6602860" y="2842502"/>
              <a:ext cx="187817" cy="103702"/>
            </a:xfrm>
            <a:custGeom>
              <a:avLst/>
              <a:gdLst>
                <a:gd name="connsiteX0" fmla="*/ 134813 w 187817"/>
                <a:gd name="connsiteY0" fmla="*/ 93332 h 103702"/>
                <a:gd name="connsiteX1" fmla="*/ 134813 w 187817"/>
                <a:gd name="connsiteY1" fmla="*/ 93332 h 103702"/>
                <a:gd name="connsiteX2" fmla="*/ 187817 w 187817"/>
                <a:gd name="connsiteY2" fmla="*/ 66831 h 103702"/>
                <a:gd name="connsiteX3" fmla="*/ 167077 w 187817"/>
                <a:gd name="connsiteY3" fmla="*/ 16132 h 103702"/>
                <a:gd name="connsiteX4" fmla="*/ 167077 w 187817"/>
                <a:gd name="connsiteY4" fmla="*/ 13827 h 103702"/>
                <a:gd name="connsiteX5" fmla="*/ 146336 w 187817"/>
                <a:gd name="connsiteY5" fmla="*/ 6914 h 103702"/>
                <a:gd name="connsiteX6" fmla="*/ 103703 w 187817"/>
                <a:gd name="connsiteY6" fmla="*/ 0 h 103702"/>
                <a:gd name="connsiteX7" fmla="*/ 61069 w 187817"/>
                <a:gd name="connsiteY7" fmla="*/ 6914 h 103702"/>
                <a:gd name="connsiteX8" fmla="*/ 10370 w 187817"/>
                <a:gd name="connsiteY8" fmla="*/ 31111 h 103702"/>
                <a:gd name="connsiteX9" fmla="*/ 0 w 187817"/>
                <a:gd name="connsiteY9" fmla="*/ 51851 h 103702"/>
                <a:gd name="connsiteX10" fmla="*/ 0 w 187817"/>
                <a:gd name="connsiteY10" fmla="*/ 103703 h 103702"/>
                <a:gd name="connsiteX11" fmla="*/ 124443 w 187817"/>
                <a:gd name="connsiteY11" fmla="*/ 103703 h 103702"/>
                <a:gd name="connsiteX12" fmla="*/ 134813 w 187817"/>
                <a:gd name="connsiteY12" fmla="*/ 93332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7817" h="103702">
                  <a:moveTo>
                    <a:pt x="134813" y="93332"/>
                  </a:moveTo>
                  <a:lnTo>
                    <a:pt x="134813" y="93332"/>
                  </a:lnTo>
                  <a:cubicBezTo>
                    <a:pt x="150945" y="81810"/>
                    <a:pt x="169381" y="72592"/>
                    <a:pt x="187817" y="66831"/>
                  </a:cubicBezTo>
                  <a:cubicBezTo>
                    <a:pt x="175142" y="53004"/>
                    <a:pt x="167077" y="35720"/>
                    <a:pt x="167077" y="16132"/>
                  </a:cubicBezTo>
                  <a:cubicBezTo>
                    <a:pt x="167077" y="14979"/>
                    <a:pt x="167077" y="14979"/>
                    <a:pt x="167077" y="13827"/>
                  </a:cubicBezTo>
                  <a:cubicBezTo>
                    <a:pt x="160163" y="11523"/>
                    <a:pt x="153250" y="8066"/>
                    <a:pt x="146336" y="6914"/>
                  </a:cubicBezTo>
                  <a:cubicBezTo>
                    <a:pt x="133661" y="3457"/>
                    <a:pt x="118682" y="0"/>
                    <a:pt x="103703" y="0"/>
                  </a:cubicBezTo>
                  <a:cubicBezTo>
                    <a:pt x="89876" y="0"/>
                    <a:pt x="74896" y="2304"/>
                    <a:pt x="61069" y="6914"/>
                  </a:cubicBezTo>
                  <a:cubicBezTo>
                    <a:pt x="42633" y="12675"/>
                    <a:pt x="25350" y="20741"/>
                    <a:pt x="10370" y="31111"/>
                  </a:cubicBezTo>
                  <a:cubicBezTo>
                    <a:pt x="3457" y="35720"/>
                    <a:pt x="0" y="43786"/>
                    <a:pt x="0" y="51851"/>
                  </a:cubicBezTo>
                  <a:lnTo>
                    <a:pt x="0" y="103703"/>
                  </a:lnTo>
                  <a:lnTo>
                    <a:pt x="124443" y="103703"/>
                  </a:lnTo>
                  <a:cubicBezTo>
                    <a:pt x="127900" y="99094"/>
                    <a:pt x="130204" y="96789"/>
                    <a:pt x="134813" y="93332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75" descr="Rocket">
            <a:extLst>
              <a:ext uri="{FF2B5EF4-FFF2-40B4-BE49-F238E27FC236}">
                <a16:creationId xmlns:a16="http://schemas.microsoft.com/office/drawing/2014/main" id="{8403E718-55FD-4452-AB57-C98ED1C5C5F5}"/>
              </a:ext>
            </a:extLst>
          </p:cNvPr>
          <p:cNvGrpSpPr/>
          <p:nvPr/>
        </p:nvGrpSpPr>
        <p:grpSpPr>
          <a:xfrm>
            <a:off x="5070625" y="2599377"/>
            <a:ext cx="553081" cy="553081"/>
            <a:chOff x="5070625" y="2599377"/>
            <a:chExt cx="553081" cy="55308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DAEC4DA-A822-4415-ABBD-019EC8B565F9}"/>
                </a:ext>
              </a:extLst>
            </p:cNvPr>
            <p:cNvSpPr/>
            <p:nvPr/>
          </p:nvSpPr>
          <p:spPr>
            <a:xfrm>
              <a:off x="5473337" y="2644721"/>
              <a:ext cx="105696" cy="101567"/>
            </a:xfrm>
            <a:custGeom>
              <a:avLst/>
              <a:gdLst>
                <a:gd name="connsiteX0" fmla="*/ 103127 w 105696"/>
                <a:gd name="connsiteY0" fmla="*/ 3050 h 101567"/>
                <a:gd name="connsiteX1" fmla="*/ 0 w 105696"/>
                <a:gd name="connsiteY1" fmla="*/ 15725 h 101567"/>
                <a:gd name="connsiteX2" fmla="*/ 47242 w 105696"/>
                <a:gd name="connsiteY2" fmla="*/ 53173 h 101567"/>
                <a:gd name="connsiteX3" fmla="*/ 85267 w 105696"/>
                <a:gd name="connsiteY3" fmla="*/ 101567 h 101567"/>
                <a:gd name="connsiteX4" fmla="*/ 103127 w 105696"/>
                <a:gd name="connsiteY4" fmla="*/ 3050 h 101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96" h="101567">
                  <a:moveTo>
                    <a:pt x="103127" y="3050"/>
                  </a:moveTo>
                  <a:cubicBezTo>
                    <a:pt x="95061" y="-5016"/>
                    <a:pt x="43209" y="4202"/>
                    <a:pt x="0" y="15725"/>
                  </a:cubicBezTo>
                  <a:cubicBezTo>
                    <a:pt x="15555" y="24943"/>
                    <a:pt x="31687" y="37617"/>
                    <a:pt x="47242" y="53173"/>
                  </a:cubicBezTo>
                  <a:cubicBezTo>
                    <a:pt x="63374" y="69304"/>
                    <a:pt x="76049" y="85436"/>
                    <a:pt x="85267" y="101567"/>
                  </a:cubicBezTo>
                  <a:cubicBezTo>
                    <a:pt x="96789" y="57206"/>
                    <a:pt x="111768" y="11116"/>
                    <a:pt x="103127" y="305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F4BD521-D3B3-478C-AC4B-D6D2BE480CE9}"/>
                </a:ext>
              </a:extLst>
            </p:cNvPr>
            <p:cNvSpPr/>
            <p:nvPr/>
          </p:nvSpPr>
          <p:spPr>
            <a:xfrm>
              <a:off x="5115025" y="2803109"/>
              <a:ext cx="140535" cy="134418"/>
            </a:xfrm>
            <a:custGeom>
              <a:avLst/>
              <a:gdLst>
                <a:gd name="connsiteX0" fmla="*/ 140536 w 140535"/>
                <a:gd name="connsiteY0" fmla="*/ 8858 h 134418"/>
                <a:gd name="connsiteX1" fmla="*/ 120948 w 140535"/>
                <a:gd name="connsiteY1" fmla="*/ 1368 h 134418"/>
                <a:gd name="connsiteX2" fmla="*/ 97903 w 140535"/>
                <a:gd name="connsiteY2" fmla="*/ 5977 h 134418"/>
                <a:gd name="connsiteX3" fmla="*/ 6299 w 140535"/>
                <a:gd name="connsiteY3" fmla="*/ 97581 h 134418"/>
                <a:gd name="connsiteX4" fmla="*/ 25887 w 140535"/>
                <a:gd name="connsiteY4" fmla="*/ 133877 h 134418"/>
                <a:gd name="connsiteX5" fmla="*/ 102512 w 140535"/>
                <a:gd name="connsiteY5" fmla="*/ 116594 h 134418"/>
                <a:gd name="connsiteX6" fmla="*/ 140536 w 140535"/>
                <a:gd name="connsiteY6" fmla="*/ 8858 h 134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535" h="134418">
                  <a:moveTo>
                    <a:pt x="140536" y="8858"/>
                  </a:moveTo>
                  <a:lnTo>
                    <a:pt x="120948" y="1368"/>
                  </a:lnTo>
                  <a:cubicBezTo>
                    <a:pt x="112882" y="-1512"/>
                    <a:pt x="104240" y="216"/>
                    <a:pt x="97903" y="5977"/>
                  </a:cubicBezTo>
                  <a:lnTo>
                    <a:pt x="6299" y="97581"/>
                  </a:lnTo>
                  <a:cubicBezTo>
                    <a:pt x="-8681" y="112561"/>
                    <a:pt x="5146" y="138486"/>
                    <a:pt x="25887" y="133877"/>
                  </a:cubicBezTo>
                  <a:lnTo>
                    <a:pt x="102512" y="116594"/>
                  </a:lnTo>
                  <a:cubicBezTo>
                    <a:pt x="108849" y="87787"/>
                    <a:pt x="119219" y="49187"/>
                    <a:pt x="140536" y="8858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8F4D4A9-4834-4C1D-A1EA-018BC127EA3B}"/>
                </a:ext>
              </a:extLst>
            </p:cNvPr>
            <p:cNvSpPr/>
            <p:nvPr/>
          </p:nvSpPr>
          <p:spPr>
            <a:xfrm>
              <a:off x="5284392" y="2962336"/>
              <a:ext cx="134684" cy="144821"/>
            </a:xfrm>
            <a:custGeom>
              <a:avLst/>
              <a:gdLst>
                <a:gd name="connsiteX0" fmla="*/ 123842 w 134684"/>
                <a:gd name="connsiteY0" fmla="*/ 0 h 144821"/>
                <a:gd name="connsiteX1" fmla="*/ 18411 w 134684"/>
                <a:gd name="connsiteY1" fmla="*/ 36872 h 144821"/>
                <a:gd name="connsiteX2" fmla="*/ 551 w 134684"/>
                <a:gd name="connsiteY2" fmla="*/ 118682 h 144821"/>
                <a:gd name="connsiteX3" fmla="*/ 36847 w 134684"/>
                <a:gd name="connsiteY3" fmla="*/ 138270 h 144821"/>
                <a:gd name="connsiteX4" fmla="*/ 128451 w 134684"/>
                <a:gd name="connsiteY4" fmla="*/ 46666 h 144821"/>
                <a:gd name="connsiteX5" fmla="*/ 133060 w 134684"/>
                <a:gd name="connsiteY5" fmla="*/ 23621 h 144821"/>
                <a:gd name="connsiteX6" fmla="*/ 123842 w 134684"/>
                <a:gd name="connsiteY6" fmla="*/ 0 h 144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684" h="144821">
                  <a:moveTo>
                    <a:pt x="123842" y="0"/>
                  </a:moveTo>
                  <a:cubicBezTo>
                    <a:pt x="85242" y="20164"/>
                    <a:pt x="48370" y="31111"/>
                    <a:pt x="18411" y="36872"/>
                  </a:cubicBezTo>
                  <a:lnTo>
                    <a:pt x="551" y="118682"/>
                  </a:lnTo>
                  <a:cubicBezTo>
                    <a:pt x="-4058" y="139422"/>
                    <a:pt x="21292" y="153826"/>
                    <a:pt x="36847" y="138270"/>
                  </a:cubicBezTo>
                  <a:lnTo>
                    <a:pt x="128451" y="46666"/>
                  </a:lnTo>
                  <a:cubicBezTo>
                    <a:pt x="134213" y="40905"/>
                    <a:pt x="136517" y="31687"/>
                    <a:pt x="133060" y="23621"/>
                  </a:cubicBezTo>
                  <a:lnTo>
                    <a:pt x="123842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EDC9795-E947-454A-847C-C18A7BDBBE7A}"/>
                </a:ext>
              </a:extLst>
            </p:cNvPr>
            <p:cNvSpPr/>
            <p:nvPr/>
          </p:nvSpPr>
          <p:spPr>
            <a:xfrm>
              <a:off x="5237701" y="2670816"/>
              <a:ext cx="309955" cy="309379"/>
            </a:xfrm>
            <a:custGeom>
              <a:avLst/>
              <a:gdLst>
                <a:gd name="connsiteX0" fmla="*/ 204525 w 309955"/>
                <a:gd name="connsiteY0" fmla="*/ 0 h 309379"/>
                <a:gd name="connsiteX1" fmla="*/ 94485 w 309955"/>
                <a:gd name="connsiteY1" fmla="*/ 74896 h 309379"/>
                <a:gd name="connsiteX2" fmla="*/ 0 w 309955"/>
                <a:gd name="connsiteY2" fmla="*/ 273660 h 309379"/>
                <a:gd name="connsiteX3" fmla="*/ 35720 w 309955"/>
                <a:gd name="connsiteY3" fmla="*/ 309380 h 309379"/>
                <a:gd name="connsiteX4" fmla="*/ 235059 w 309955"/>
                <a:gd name="connsiteY4" fmla="*/ 215471 h 309379"/>
                <a:gd name="connsiteX5" fmla="*/ 309956 w 309955"/>
                <a:gd name="connsiteY5" fmla="*/ 106007 h 309379"/>
                <a:gd name="connsiteX6" fmla="*/ 266170 w 309955"/>
                <a:gd name="connsiteY6" fmla="*/ 42633 h 309379"/>
                <a:gd name="connsiteX7" fmla="*/ 204525 w 309955"/>
                <a:gd name="connsiteY7" fmla="*/ 0 h 309379"/>
                <a:gd name="connsiteX8" fmla="*/ 233907 w 309955"/>
                <a:gd name="connsiteY8" fmla="*/ 124443 h 309379"/>
                <a:gd name="connsiteX9" fmla="*/ 184936 w 309955"/>
                <a:gd name="connsiteY9" fmla="*/ 124443 h 309379"/>
                <a:gd name="connsiteX10" fmla="*/ 184936 w 309955"/>
                <a:gd name="connsiteY10" fmla="*/ 75473 h 309379"/>
                <a:gd name="connsiteX11" fmla="*/ 233907 w 309955"/>
                <a:gd name="connsiteY11" fmla="*/ 75473 h 309379"/>
                <a:gd name="connsiteX12" fmla="*/ 233907 w 309955"/>
                <a:gd name="connsiteY12" fmla="*/ 124443 h 309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9955" h="309379">
                  <a:moveTo>
                    <a:pt x="204525" y="0"/>
                  </a:moveTo>
                  <a:cubicBezTo>
                    <a:pt x="170533" y="13827"/>
                    <a:pt x="131933" y="37448"/>
                    <a:pt x="94485" y="74896"/>
                  </a:cubicBezTo>
                  <a:cubicBezTo>
                    <a:pt x="25926" y="143455"/>
                    <a:pt x="5761" y="226418"/>
                    <a:pt x="0" y="273660"/>
                  </a:cubicBezTo>
                  <a:lnTo>
                    <a:pt x="35720" y="309380"/>
                  </a:lnTo>
                  <a:cubicBezTo>
                    <a:pt x="82962" y="303618"/>
                    <a:pt x="166500" y="284030"/>
                    <a:pt x="235059" y="215471"/>
                  </a:cubicBezTo>
                  <a:cubicBezTo>
                    <a:pt x="272508" y="178023"/>
                    <a:pt x="296129" y="139999"/>
                    <a:pt x="309956" y="106007"/>
                  </a:cubicBezTo>
                  <a:cubicBezTo>
                    <a:pt x="302466" y="86995"/>
                    <a:pt x="287487" y="64526"/>
                    <a:pt x="266170" y="42633"/>
                  </a:cubicBezTo>
                  <a:cubicBezTo>
                    <a:pt x="245430" y="22469"/>
                    <a:pt x="223537" y="7490"/>
                    <a:pt x="204525" y="0"/>
                  </a:cubicBezTo>
                  <a:close/>
                  <a:moveTo>
                    <a:pt x="233907" y="124443"/>
                  </a:moveTo>
                  <a:cubicBezTo>
                    <a:pt x="220656" y="137694"/>
                    <a:pt x="198763" y="137694"/>
                    <a:pt x="184936" y="124443"/>
                  </a:cubicBezTo>
                  <a:cubicBezTo>
                    <a:pt x="171686" y="111192"/>
                    <a:pt x="171686" y="89300"/>
                    <a:pt x="184936" y="75473"/>
                  </a:cubicBezTo>
                  <a:cubicBezTo>
                    <a:pt x="198187" y="62222"/>
                    <a:pt x="220080" y="62222"/>
                    <a:pt x="233907" y="75473"/>
                  </a:cubicBezTo>
                  <a:cubicBezTo>
                    <a:pt x="247158" y="89300"/>
                    <a:pt x="247158" y="111192"/>
                    <a:pt x="233907" y="124443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E818F07-2584-4D45-8A38-72DCE4C3338A}"/>
                </a:ext>
              </a:extLst>
            </p:cNvPr>
            <p:cNvSpPr/>
            <p:nvPr/>
          </p:nvSpPr>
          <p:spPr>
            <a:xfrm>
              <a:off x="5169844" y="2965997"/>
              <a:ext cx="82056" cy="82226"/>
            </a:xfrm>
            <a:custGeom>
              <a:avLst/>
              <a:gdLst>
                <a:gd name="connsiteX0" fmla="*/ 67281 w 82056"/>
                <a:gd name="connsiteY0" fmla="*/ 14775 h 82226"/>
                <a:gd name="connsiteX1" fmla="*/ 40203 w 82056"/>
                <a:gd name="connsiteY1" fmla="*/ 9014 h 82226"/>
                <a:gd name="connsiteX2" fmla="*/ 1603 w 82056"/>
                <a:gd name="connsiteY2" fmla="*/ 80454 h 82226"/>
                <a:gd name="connsiteX3" fmla="*/ 73042 w 82056"/>
                <a:gd name="connsiteY3" fmla="*/ 41853 h 82226"/>
                <a:gd name="connsiteX4" fmla="*/ 67281 w 82056"/>
                <a:gd name="connsiteY4" fmla="*/ 14775 h 82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56" h="82226">
                  <a:moveTo>
                    <a:pt x="67281" y="14775"/>
                  </a:moveTo>
                  <a:cubicBezTo>
                    <a:pt x="58063" y="5557"/>
                    <a:pt x="59215" y="-9998"/>
                    <a:pt x="40203" y="9014"/>
                  </a:cubicBezTo>
                  <a:cubicBezTo>
                    <a:pt x="21191" y="28026"/>
                    <a:pt x="-7039" y="71236"/>
                    <a:pt x="1603" y="80454"/>
                  </a:cubicBezTo>
                  <a:cubicBezTo>
                    <a:pt x="10821" y="89672"/>
                    <a:pt x="54030" y="60865"/>
                    <a:pt x="73042" y="41853"/>
                  </a:cubicBezTo>
                  <a:cubicBezTo>
                    <a:pt x="92055" y="22265"/>
                    <a:pt x="76499" y="23417"/>
                    <a:pt x="67281" y="14775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74" descr="Lightbulb">
            <a:extLst>
              <a:ext uri="{FF2B5EF4-FFF2-40B4-BE49-F238E27FC236}">
                <a16:creationId xmlns:a16="http://schemas.microsoft.com/office/drawing/2014/main" id="{8EC60B79-BA72-476C-9936-E35BE3271D0C}"/>
              </a:ext>
            </a:extLst>
          </p:cNvPr>
          <p:cNvGrpSpPr/>
          <p:nvPr/>
        </p:nvGrpSpPr>
        <p:grpSpPr>
          <a:xfrm>
            <a:off x="5069213" y="4041439"/>
            <a:ext cx="553081" cy="553081"/>
            <a:chOff x="5069213" y="4041439"/>
            <a:chExt cx="553081" cy="553081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5C0334-1F3A-41CD-BB7B-1C56BFCAA9E1}"/>
                </a:ext>
              </a:extLst>
            </p:cNvPr>
            <p:cNvSpPr/>
            <p:nvPr/>
          </p:nvSpPr>
          <p:spPr>
            <a:xfrm>
              <a:off x="5270857" y="4410159"/>
              <a:ext cx="149792" cy="34567"/>
            </a:xfrm>
            <a:custGeom>
              <a:avLst/>
              <a:gdLst>
                <a:gd name="connsiteX0" fmla="*/ 17284 w 149792"/>
                <a:gd name="connsiteY0" fmla="*/ 0 h 34567"/>
                <a:gd name="connsiteX1" fmla="*/ 132509 w 149792"/>
                <a:gd name="connsiteY1" fmla="*/ 0 h 34567"/>
                <a:gd name="connsiteX2" fmla="*/ 149793 w 149792"/>
                <a:gd name="connsiteY2" fmla="*/ 17284 h 34567"/>
                <a:gd name="connsiteX3" fmla="*/ 132509 w 149792"/>
                <a:gd name="connsiteY3" fmla="*/ 34568 h 34567"/>
                <a:gd name="connsiteX4" fmla="*/ 17284 w 149792"/>
                <a:gd name="connsiteY4" fmla="*/ 34568 h 34567"/>
                <a:gd name="connsiteX5" fmla="*/ 0 w 149792"/>
                <a:gd name="connsiteY5" fmla="*/ 17284 h 34567"/>
                <a:gd name="connsiteX6" fmla="*/ 17284 w 149792"/>
                <a:gd name="connsiteY6" fmla="*/ 0 h 34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792" h="34567">
                  <a:moveTo>
                    <a:pt x="17284" y="0"/>
                  </a:moveTo>
                  <a:lnTo>
                    <a:pt x="132509" y="0"/>
                  </a:lnTo>
                  <a:cubicBezTo>
                    <a:pt x="142303" y="0"/>
                    <a:pt x="149793" y="7490"/>
                    <a:pt x="149793" y="17284"/>
                  </a:cubicBezTo>
                  <a:cubicBezTo>
                    <a:pt x="149793" y="27078"/>
                    <a:pt x="142303" y="34568"/>
                    <a:pt x="132509" y="34568"/>
                  </a:cubicBezTo>
                  <a:lnTo>
                    <a:pt x="17284" y="34568"/>
                  </a:lnTo>
                  <a:cubicBezTo>
                    <a:pt x="7490" y="34568"/>
                    <a:pt x="0" y="27078"/>
                    <a:pt x="0" y="17284"/>
                  </a:cubicBezTo>
                  <a:cubicBezTo>
                    <a:pt x="0" y="7490"/>
                    <a:pt x="7490" y="0"/>
                    <a:pt x="17284" y="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D870D1C-58C8-4E8C-ADE2-CB31C6465C5B}"/>
                </a:ext>
              </a:extLst>
            </p:cNvPr>
            <p:cNvSpPr/>
            <p:nvPr/>
          </p:nvSpPr>
          <p:spPr>
            <a:xfrm>
              <a:off x="5270857" y="4467772"/>
              <a:ext cx="149792" cy="34567"/>
            </a:xfrm>
            <a:custGeom>
              <a:avLst/>
              <a:gdLst>
                <a:gd name="connsiteX0" fmla="*/ 17284 w 149792"/>
                <a:gd name="connsiteY0" fmla="*/ 0 h 34567"/>
                <a:gd name="connsiteX1" fmla="*/ 132509 w 149792"/>
                <a:gd name="connsiteY1" fmla="*/ 0 h 34567"/>
                <a:gd name="connsiteX2" fmla="*/ 149793 w 149792"/>
                <a:gd name="connsiteY2" fmla="*/ 17284 h 34567"/>
                <a:gd name="connsiteX3" fmla="*/ 132509 w 149792"/>
                <a:gd name="connsiteY3" fmla="*/ 34568 h 34567"/>
                <a:gd name="connsiteX4" fmla="*/ 17284 w 149792"/>
                <a:gd name="connsiteY4" fmla="*/ 34568 h 34567"/>
                <a:gd name="connsiteX5" fmla="*/ 0 w 149792"/>
                <a:gd name="connsiteY5" fmla="*/ 17284 h 34567"/>
                <a:gd name="connsiteX6" fmla="*/ 17284 w 149792"/>
                <a:gd name="connsiteY6" fmla="*/ 0 h 34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792" h="34567">
                  <a:moveTo>
                    <a:pt x="17284" y="0"/>
                  </a:moveTo>
                  <a:lnTo>
                    <a:pt x="132509" y="0"/>
                  </a:lnTo>
                  <a:cubicBezTo>
                    <a:pt x="142303" y="0"/>
                    <a:pt x="149793" y="7490"/>
                    <a:pt x="149793" y="17284"/>
                  </a:cubicBezTo>
                  <a:cubicBezTo>
                    <a:pt x="149793" y="27078"/>
                    <a:pt x="142303" y="34568"/>
                    <a:pt x="132509" y="34568"/>
                  </a:cubicBezTo>
                  <a:lnTo>
                    <a:pt x="17284" y="34568"/>
                  </a:lnTo>
                  <a:cubicBezTo>
                    <a:pt x="7490" y="34568"/>
                    <a:pt x="0" y="27078"/>
                    <a:pt x="0" y="17284"/>
                  </a:cubicBezTo>
                  <a:cubicBezTo>
                    <a:pt x="0" y="7490"/>
                    <a:pt x="7490" y="0"/>
                    <a:pt x="17284" y="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B7467AD-E7E3-4239-B80B-35882DE1E50C}"/>
                </a:ext>
              </a:extLst>
            </p:cNvPr>
            <p:cNvSpPr/>
            <p:nvPr/>
          </p:nvSpPr>
          <p:spPr>
            <a:xfrm>
              <a:off x="5308305" y="4525384"/>
              <a:ext cx="74896" cy="34567"/>
            </a:xfrm>
            <a:custGeom>
              <a:avLst/>
              <a:gdLst>
                <a:gd name="connsiteX0" fmla="*/ 0 w 74896"/>
                <a:gd name="connsiteY0" fmla="*/ 0 h 34567"/>
                <a:gd name="connsiteX1" fmla="*/ 37448 w 74896"/>
                <a:gd name="connsiteY1" fmla="*/ 34568 h 34567"/>
                <a:gd name="connsiteX2" fmla="*/ 74896 w 74896"/>
                <a:gd name="connsiteY2" fmla="*/ 0 h 34567"/>
                <a:gd name="connsiteX3" fmla="*/ 0 w 74896"/>
                <a:gd name="connsiteY3" fmla="*/ 0 h 34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896" h="34567">
                  <a:moveTo>
                    <a:pt x="0" y="0"/>
                  </a:moveTo>
                  <a:cubicBezTo>
                    <a:pt x="1728" y="19588"/>
                    <a:pt x="17860" y="34568"/>
                    <a:pt x="37448" y="34568"/>
                  </a:cubicBezTo>
                  <a:cubicBezTo>
                    <a:pt x="57036" y="34568"/>
                    <a:pt x="73168" y="19588"/>
                    <a:pt x="7489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4564BF-8F37-48EE-BE65-E909EAD8C7B7}"/>
                </a:ext>
              </a:extLst>
            </p:cNvPr>
            <p:cNvSpPr/>
            <p:nvPr/>
          </p:nvSpPr>
          <p:spPr>
            <a:xfrm>
              <a:off x="5195960" y="4076006"/>
              <a:ext cx="299585" cy="311108"/>
            </a:xfrm>
            <a:custGeom>
              <a:avLst/>
              <a:gdLst>
                <a:gd name="connsiteX0" fmla="*/ 149793 w 299585"/>
                <a:gd name="connsiteY0" fmla="*/ 0 h 311108"/>
                <a:gd name="connsiteX1" fmla="*/ 149793 w 299585"/>
                <a:gd name="connsiteY1" fmla="*/ 0 h 311108"/>
                <a:gd name="connsiteX2" fmla="*/ 149793 w 299585"/>
                <a:gd name="connsiteY2" fmla="*/ 0 h 311108"/>
                <a:gd name="connsiteX3" fmla="*/ 0 w 299585"/>
                <a:gd name="connsiteY3" fmla="*/ 148064 h 311108"/>
                <a:gd name="connsiteX4" fmla="*/ 0 w 299585"/>
                <a:gd name="connsiteY4" fmla="*/ 153250 h 311108"/>
                <a:gd name="connsiteX5" fmla="*/ 10370 w 299585"/>
                <a:gd name="connsiteY5" fmla="*/ 205101 h 311108"/>
                <a:gd name="connsiteX6" fmla="*/ 36296 w 299585"/>
                <a:gd name="connsiteY6" fmla="*/ 247734 h 311108"/>
                <a:gd name="connsiteX7" fmla="*/ 71440 w 299585"/>
                <a:gd name="connsiteY7" fmla="*/ 304771 h 311108"/>
                <a:gd name="connsiteX8" fmla="*/ 81810 w 299585"/>
                <a:gd name="connsiteY8" fmla="*/ 311108 h 311108"/>
                <a:gd name="connsiteX9" fmla="*/ 217776 w 299585"/>
                <a:gd name="connsiteY9" fmla="*/ 311108 h 311108"/>
                <a:gd name="connsiteX10" fmla="*/ 228146 w 299585"/>
                <a:gd name="connsiteY10" fmla="*/ 304771 h 311108"/>
                <a:gd name="connsiteX11" fmla="*/ 263290 w 299585"/>
                <a:gd name="connsiteY11" fmla="*/ 247734 h 311108"/>
                <a:gd name="connsiteX12" fmla="*/ 289215 w 299585"/>
                <a:gd name="connsiteY12" fmla="*/ 205101 h 311108"/>
                <a:gd name="connsiteX13" fmla="*/ 299586 w 299585"/>
                <a:gd name="connsiteY13" fmla="*/ 153250 h 311108"/>
                <a:gd name="connsiteX14" fmla="*/ 299586 w 299585"/>
                <a:gd name="connsiteY14" fmla="*/ 148064 h 311108"/>
                <a:gd name="connsiteX15" fmla="*/ 149793 w 299585"/>
                <a:gd name="connsiteY15" fmla="*/ 0 h 311108"/>
                <a:gd name="connsiteX16" fmla="*/ 265018 w 299585"/>
                <a:gd name="connsiteY16" fmla="*/ 152673 h 311108"/>
                <a:gd name="connsiteX17" fmla="*/ 256952 w 299585"/>
                <a:gd name="connsiteY17" fmla="*/ 193002 h 311108"/>
                <a:gd name="connsiteX18" fmla="*/ 237364 w 299585"/>
                <a:gd name="connsiteY18" fmla="*/ 224689 h 311108"/>
                <a:gd name="connsiteX19" fmla="*/ 203949 w 299585"/>
                <a:gd name="connsiteY19" fmla="*/ 276541 h 311108"/>
                <a:gd name="connsiteX20" fmla="*/ 149793 w 299585"/>
                <a:gd name="connsiteY20" fmla="*/ 276541 h 311108"/>
                <a:gd name="connsiteX21" fmla="*/ 96213 w 299585"/>
                <a:gd name="connsiteY21" fmla="*/ 276541 h 311108"/>
                <a:gd name="connsiteX22" fmla="*/ 62798 w 299585"/>
                <a:gd name="connsiteY22" fmla="*/ 224689 h 311108"/>
                <a:gd name="connsiteX23" fmla="*/ 43209 w 299585"/>
                <a:gd name="connsiteY23" fmla="*/ 193002 h 311108"/>
                <a:gd name="connsiteX24" fmla="*/ 35144 w 299585"/>
                <a:gd name="connsiteY24" fmla="*/ 152673 h 311108"/>
                <a:gd name="connsiteX25" fmla="*/ 35144 w 299585"/>
                <a:gd name="connsiteY25" fmla="*/ 148064 h 311108"/>
                <a:gd name="connsiteX26" fmla="*/ 150369 w 299585"/>
                <a:gd name="connsiteY26" fmla="*/ 33991 h 311108"/>
                <a:gd name="connsiteX27" fmla="*/ 150369 w 299585"/>
                <a:gd name="connsiteY27" fmla="*/ 33991 h 311108"/>
                <a:gd name="connsiteX28" fmla="*/ 150369 w 299585"/>
                <a:gd name="connsiteY28" fmla="*/ 33991 h 311108"/>
                <a:gd name="connsiteX29" fmla="*/ 150369 w 299585"/>
                <a:gd name="connsiteY29" fmla="*/ 33991 h 311108"/>
                <a:gd name="connsiteX30" fmla="*/ 150369 w 299585"/>
                <a:gd name="connsiteY30" fmla="*/ 33991 h 311108"/>
                <a:gd name="connsiteX31" fmla="*/ 150369 w 299585"/>
                <a:gd name="connsiteY31" fmla="*/ 33991 h 311108"/>
                <a:gd name="connsiteX32" fmla="*/ 150369 w 299585"/>
                <a:gd name="connsiteY32" fmla="*/ 33991 h 311108"/>
                <a:gd name="connsiteX33" fmla="*/ 265594 w 299585"/>
                <a:gd name="connsiteY33" fmla="*/ 148064 h 311108"/>
                <a:gd name="connsiteX34" fmla="*/ 265594 w 299585"/>
                <a:gd name="connsiteY34" fmla="*/ 152673 h 311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9585" h="311108">
                  <a:moveTo>
                    <a:pt x="149793" y="0"/>
                  </a:moveTo>
                  <a:cubicBezTo>
                    <a:pt x="149793" y="0"/>
                    <a:pt x="149793" y="0"/>
                    <a:pt x="149793" y="0"/>
                  </a:cubicBezTo>
                  <a:cubicBezTo>
                    <a:pt x="149793" y="0"/>
                    <a:pt x="149793" y="0"/>
                    <a:pt x="149793" y="0"/>
                  </a:cubicBezTo>
                  <a:cubicBezTo>
                    <a:pt x="67983" y="576"/>
                    <a:pt x="1728" y="66254"/>
                    <a:pt x="0" y="148064"/>
                  </a:cubicBezTo>
                  <a:lnTo>
                    <a:pt x="0" y="153250"/>
                  </a:lnTo>
                  <a:cubicBezTo>
                    <a:pt x="576" y="171109"/>
                    <a:pt x="4033" y="188393"/>
                    <a:pt x="10370" y="205101"/>
                  </a:cubicBezTo>
                  <a:cubicBezTo>
                    <a:pt x="16708" y="220656"/>
                    <a:pt x="25350" y="235059"/>
                    <a:pt x="36296" y="247734"/>
                  </a:cubicBezTo>
                  <a:cubicBezTo>
                    <a:pt x="50123" y="262713"/>
                    <a:pt x="65102" y="292096"/>
                    <a:pt x="71440" y="304771"/>
                  </a:cubicBezTo>
                  <a:cubicBezTo>
                    <a:pt x="73168" y="308804"/>
                    <a:pt x="77201" y="311108"/>
                    <a:pt x="81810" y="311108"/>
                  </a:cubicBezTo>
                  <a:lnTo>
                    <a:pt x="217776" y="311108"/>
                  </a:lnTo>
                  <a:cubicBezTo>
                    <a:pt x="222385" y="311108"/>
                    <a:pt x="226418" y="308804"/>
                    <a:pt x="228146" y="304771"/>
                  </a:cubicBezTo>
                  <a:cubicBezTo>
                    <a:pt x="234483" y="292096"/>
                    <a:pt x="249463" y="262713"/>
                    <a:pt x="263290" y="247734"/>
                  </a:cubicBezTo>
                  <a:cubicBezTo>
                    <a:pt x="274236" y="235059"/>
                    <a:pt x="283454" y="220656"/>
                    <a:pt x="289215" y="205101"/>
                  </a:cubicBezTo>
                  <a:cubicBezTo>
                    <a:pt x="295553" y="188393"/>
                    <a:pt x="299009" y="171109"/>
                    <a:pt x="299586" y="153250"/>
                  </a:cubicBezTo>
                  <a:lnTo>
                    <a:pt x="299586" y="148064"/>
                  </a:lnTo>
                  <a:cubicBezTo>
                    <a:pt x="297857" y="66254"/>
                    <a:pt x="231603" y="576"/>
                    <a:pt x="149793" y="0"/>
                  </a:cubicBezTo>
                  <a:close/>
                  <a:moveTo>
                    <a:pt x="265018" y="152673"/>
                  </a:moveTo>
                  <a:cubicBezTo>
                    <a:pt x="264442" y="166500"/>
                    <a:pt x="261561" y="180327"/>
                    <a:pt x="256952" y="193002"/>
                  </a:cubicBezTo>
                  <a:cubicBezTo>
                    <a:pt x="252343" y="204525"/>
                    <a:pt x="246006" y="215471"/>
                    <a:pt x="237364" y="224689"/>
                  </a:cubicBezTo>
                  <a:cubicBezTo>
                    <a:pt x="224113" y="240821"/>
                    <a:pt x="212591" y="258104"/>
                    <a:pt x="203949" y="276541"/>
                  </a:cubicBezTo>
                  <a:lnTo>
                    <a:pt x="149793" y="276541"/>
                  </a:lnTo>
                  <a:lnTo>
                    <a:pt x="96213" y="276541"/>
                  </a:lnTo>
                  <a:cubicBezTo>
                    <a:pt x="86995" y="258104"/>
                    <a:pt x="75473" y="240821"/>
                    <a:pt x="62798" y="224689"/>
                  </a:cubicBezTo>
                  <a:cubicBezTo>
                    <a:pt x="54732" y="215471"/>
                    <a:pt x="47818" y="204525"/>
                    <a:pt x="43209" y="193002"/>
                  </a:cubicBezTo>
                  <a:cubicBezTo>
                    <a:pt x="38024" y="180327"/>
                    <a:pt x="35720" y="166500"/>
                    <a:pt x="35144" y="152673"/>
                  </a:cubicBezTo>
                  <a:lnTo>
                    <a:pt x="35144" y="148064"/>
                  </a:lnTo>
                  <a:cubicBezTo>
                    <a:pt x="36296" y="85267"/>
                    <a:pt x="87571" y="34568"/>
                    <a:pt x="150369" y="33991"/>
                  </a:cubicBezTo>
                  <a:lnTo>
                    <a:pt x="150369" y="33991"/>
                  </a:lnTo>
                  <a:lnTo>
                    <a:pt x="150369" y="33991"/>
                  </a:lnTo>
                  <a:cubicBezTo>
                    <a:pt x="150369" y="33991"/>
                    <a:pt x="150369" y="33991"/>
                    <a:pt x="150369" y="33991"/>
                  </a:cubicBezTo>
                  <a:cubicBezTo>
                    <a:pt x="150369" y="33991"/>
                    <a:pt x="150369" y="33991"/>
                    <a:pt x="150369" y="33991"/>
                  </a:cubicBezTo>
                  <a:lnTo>
                    <a:pt x="150369" y="33991"/>
                  </a:lnTo>
                  <a:lnTo>
                    <a:pt x="150369" y="33991"/>
                  </a:lnTo>
                  <a:cubicBezTo>
                    <a:pt x="213167" y="34568"/>
                    <a:pt x="264442" y="84691"/>
                    <a:pt x="265594" y="148064"/>
                  </a:cubicBezTo>
                  <a:lnTo>
                    <a:pt x="265594" y="152673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Graphic 73" descr="Puzzle">
            <a:extLst>
              <a:ext uri="{FF2B5EF4-FFF2-40B4-BE49-F238E27FC236}">
                <a16:creationId xmlns:a16="http://schemas.microsoft.com/office/drawing/2014/main" id="{E1B041A8-5627-4A28-B763-DCE33B44FC75}"/>
              </a:ext>
            </a:extLst>
          </p:cNvPr>
          <p:cNvSpPr/>
          <p:nvPr/>
        </p:nvSpPr>
        <p:spPr>
          <a:xfrm>
            <a:off x="6612970" y="4076006"/>
            <a:ext cx="460900" cy="460900"/>
          </a:xfrm>
          <a:custGeom>
            <a:avLst/>
            <a:gdLst>
              <a:gd name="connsiteX0" fmla="*/ 297857 w 460900"/>
              <a:gd name="connsiteY0" fmla="*/ 349709 h 460900"/>
              <a:gd name="connsiteX1" fmla="*/ 273084 w 460900"/>
              <a:gd name="connsiteY1" fmla="*/ 273660 h 460900"/>
              <a:gd name="connsiteX2" fmla="*/ 277117 w 460900"/>
              <a:gd name="connsiteY2" fmla="*/ 269627 h 460900"/>
              <a:gd name="connsiteX3" fmla="*/ 354318 w 460900"/>
              <a:gd name="connsiteY3" fmla="*/ 293248 h 460900"/>
              <a:gd name="connsiteX4" fmla="*/ 395222 w 460900"/>
              <a:gd name="connsiteY4" fmla="*/ 326087 h 460900"/>
              <a:gd name="connsiteX5" fmla="*/ 460901 w 460900"/>
              <a:gd name="connsiteY5" fmla="*/ 260409 h 460900"/>
              <a:gd name="connsiteX6" fmla="*/ 362959 w 460900"/>
              <a:gd name="connsiteY6" fmla="*/ 162468 h 460900"/>
              <a:gd name="connsiteX7" fmla="*/ 395799 w 460900"/>
              <a:gd name="connsiteY7" fmla="*/ 121563 h 460900"/>
              <a:gd name="connsiteX8" fmla="*/ 419420 w 460900"/>
              <a:gd name="connsiteY8" fmla="*/ 44362 h 460900"/>
              <a:gd name="connsiteX9" fmla="*/ 415387 w 460900"/>
              <a:gd name="connsiteY9" fmla="*/ 40329 h 460900"/>
              <a:gd name="connsiteX10" fmla="*/ 339338 w 460900"/>
              <a:gd name="connsiteY10" fmla="*/ 65102 h 460900"/>
              <a:gd name="connsiteX11" fmla="*/ 298433 w 460900"/>
              <a:gd name="connsiteY11" fmla="*/ 97941 h 460900"/>
              <a:gd name="connsiteX12" fmla="*/ 200492 w 460900"/>
              <a:gd name="connsiteY12" fmla="*/ 0 h 460900"/>
              <a:gd name="connsiteX13" fmla="*/ 134237 w 460900"/>
              <a:gd name="connsiteY13" fmla="*/ 65678 h 460900"/>
              <a:gd name="connsiteX14" fmla="*/ 167077 w 460900"/>
              <a:gd name="connsiteY14" fmla="*/ 106583 h 460900"/>
              <a:gd name="connsiteX15" fmla="*/ 191850 w 460900"/>
              <a:gd name="connsiteY15" fmla="*/ 182632 h 460900"/>
              <a:gd name="connsiteX16" fmla="*/ 187817 w 460900"/>
              <a:gd name="connsiteY16" fmla="*/ 186665 h 460900"/>
              <a:gd name="connsiteX17" fmla="*/ 110616 w 460900"/>
              <a:gd name="connsiteY17" fmla="*/ 163044 h 460900"/>
              <a:gd name="connsiteX18" fmla="*/ 69711 w 460900"/>
              <a:gd name="connsiteY18" fmla="*/ 130204 h 460900"/>
              <a:gd name="connsiteX19" fmla="*/ 0 w 460900"/>
              <a:gd name="connsiteY19" fmla="*/ 200492 h 460900"/>
              <a:gd name="connsiteX20" fmla="*/ 97941 w 460900"/>
              <a:gd name="connsiteY20" fmla="*/ 298433 h 460900"/>
              <a:gd name="connsiteX21" fmla="*/ 65102 w 460900"/>
              <a:gd name="connsiteY21" fmla="*/ 339338 h 460900"/>
              <a:gd name="connsiteX22" fmla="*/ 41481 w 460900"/>
              <a:gd name="connsiteY22" fmla="*/ 416539 h 460900"/>
              <a:gd name="connsiteX23" fmla="*/ 45514 w 460900"/>
              <a:gd name="connsiteY23" fmla="*/ 420572 h 460900"/>
              <a:gd name="connsiteX24" fmla="*/ 121563 w 460900"/>
              <a:gd name="connsiteY24" fmla="*/ 395799 h 460900"/>
              <a:gd name="connsiteX25" fmla="*/ 162468 w 460900"/>
              <a:gd name="connsiteY25" fmla="*/ 362959 h 460900"/>
              <a:gd name="connsiteX26" fmla="*/ 260409 w 460900"/>
              <a:gd name="connsiteY26" fmla="*/ 460901 h 460900"/>
              <a:gd name="connsiteX27" fmla="*/ 330696 w 460900"/>
              <a:gd name="connsiteY27" fmla="*/ 390613 h 460900"/>
              <a:gd name="connsiteX28" fmla="*/ 297857 w 460900"/>
              <a:gd name="connsiteY28" fmla="*/ 349709 h 46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0900" h="460900">
                <a:moveTo>
                  <a:pt x="297857" y="349709"/>
                </a:moveTo>
                <a:cubicBezTo>
                  <a:pt x="259833" y="350861"/>
                  <a:pt x="246006" y="301890"/>
                  <a:pt x="273084" y="273660"/>
                </a:cubicBezTo>
                <a:lnTo>
                  <a:pt x="277117" y="269627"/>
                </a:lnTo>
                <a:cubicBezTo>
                  <a:pt x="305347" y="242549"/>
                  <a:pt x="355470" y="255224"/>
                  <a:pt x="354318" y="293248"/>
                </a:cubicBezTo>
                <a:cubicBezTo>
                  <a:pt x="353741" y="315141"/>
                  <a:pt x="379667" y="341643"/>
                  <a:pt x="395222" y="326087"/>
                </a:cubicBezTo>
                <a:lnTo>
                  <a:pt x="460901" y="260409"/>
                </a:lnTo>
                <a:lnTo>
                  <a:pt x="362959" y="162468"/>
                </a:lnTo>
                <a:cubicBezTo>
                  <a:pt x="347404" y="146912"/>
                  <a:pt x="373906" y="120986"/>
                  <a:pt x="395799" y="121563"/>
                </a:cubicBezTo>
                <a:cubicBezTo>
                  <a:pt x="433823" y="122715"/>
                  <a:pt x="446498" y="72592"/>
                  <a:pt x="419420" y="44362"/>
                </a:cubicBezTo>
                <a:lnTo>
                  <a:pt x="415387" y="40329"/>
                </a:lnTo>
                <a:cubicBezTo>
                  <a:pt x="387157" y="13251"/>
                  <a:pt x="338186" y="27078"/>
                  <a:pt x="339338" y="65102"/>
                </a:cubicBezTo>
                <a:cubicBezTo>
                  <a:pt x="339914" y="86995"/>
                  <a:pt x="313989" y="113497"/>
                  <a:pt x="298433" y="97941"/>
                </a:cubicBezTo>
                <a:lnTo>
                  <a:pt x="200492" y="0"/>
                </a:lnTo>
                <a:lnTo>
                  <a:pt x="134237" y="65678"/>
                </a:lnTo>
                <a:cubicBezTo>
                  <a:pt x="118682" y="81234"/>
                  <a:pt x="145184" y="107159"/>
                  <a:pt x="167077" y="106583"/>
                </a:cubicBezTo>
                <a:cubicBezTo>
                  <a:pt x="205101" y="105431"/>
                  <a:pt x="218928" y="154402"/>
                  <a:pt x="191850" y="182632"/>
                </a:cubicBezTo>
                <a:lnTo>
                  <a:pt x="187817" y="186665"/>
                </a:lnTo>
                <a:cubicBezTo>
                  <a:pt x="159587" y="213743"/>
                  <a:pt x="109464" y="201068"/>
                  <a:pt x="110616" y="163044"/>
                </a:cubicBezTo>
                <a:cubicBezTo>
                  <a:pt x="111192" y="141151"/>
                  <a:pt x="85267" y="114649"/>
                  <a:pt x="69711" y="130204"/>
                </a:cubicBezTo>
                <a:lnTo>
                  <a:pt x="0" y="200492"/>
                </a:lnTo>
                <a:lnTo>
                  <a:pt x="97941" y="298433"/>
                </a:lnTo>
                <a:cubicBezTo>
                  <a:pt x="113497" y="313989"/>
                  <a:pt x="86995" y="339914"/>
                  <a:pt x="65102" y="339338"/>
                </a:cubicBezTo>
                <a:cubicBezTo>
                  <a:pt x="27078" y="338186"/>
                  <a:pt x="14403" y="388309"/>
                  <a:pt x="41481" y="416539"/>
                </a:cubicBezTo>
                <a:lnTo>
                  <a:pt x="45514" y="420572"/>
                </a:lnTo>
                <a:cubicBezTo>
                  <a:pt x="73744" y="447650"/>
                  <a:pt x="122715" y="433823"/>
                  <a:pt x="121563" y="395799"/>
                </a:cubicBezTo>
                <a:cubicBezTo>
                  <a:pt x="120986" y="373906"/>
                  <a:pt x="146912" y="347404"/>
                  <a:pt x="162468" y="362959"/>
                </a:cubicBezTo>
                <a:lnTo>
                  <a:pt x="260409" y="460901"/>
                </a:lnTo>
                <a:lnTo>
                  <a:pt x="330696" y="390613"/>
                </a:lnTo>
                <a:cubicBezTo>
                  <a:pt x="346252" y="375058"/>
                  <a:pt x="320326" y="349132"/>
                  <a:pt x="297857" y="349709"/>
                </a:cubicBezTo>
                <a:close/>
              </a:path>
            </a:pathLst>
          </a:custGeom>
          <a:solidFill>
            <a:schemeClr val="bg1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31C4F67C-C029-4E95-8F5A-30A48F41A5C5}"/>
              </a:ext>
            </a:extLst>
          </p:cNvPr>
          <p:cNvSpPr/>
          <p:nvPr/>
        </p:nvSpPr>
        <p:spPr>
          <a:xfrm>
            <a:off x="859435" y="2560035"/>
            <a:ext cx="3889309" cy="2073829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3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  <a:endParaRPr lang="en-US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F0B347C-3AC7-42A9-9069-75A732DBB349}"/>
              </a:ext>
            </a:extLst>
          </p:cNvPr>
          <p:cNvSpPr/>
          <p:nvPr/>
        </p:nvSpPr>
        <p:spPr>
          <a:xfrm>
            <a:off x="7439730" y="2560035"/>
            <a:ext cx="3889309" cy="2073829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3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  <a:endParaRPr lang="en-US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Text Blocks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8532A4D-72AD-4E09-8EA1-D5087CE72C5C}"/>
              </a:ext>
            </a:extLst>
          </p:cNvPr>
          <p:cNvSpPr/>
          <p:nvPr/>
        </p:nvSpPr>
        <p:spPr>
          <a:xfrm>
            <a:off x="4119417" y="1623192"/>
            <a:ext cx="1584330" cy="1584331"/>
          </a:xfrm>
          <a:custGeom>
            <a:avLst/>
            <a:gdLst>
              <a:gd name="connsiteX0" fmla="*/ 628984 w 1584330"/>
              <a:gd name="connsiteY0" fmla="*/ 0 h 1584331"/>
              <a:gd name="connsiteX1" fmla="*/ 1584330 w 1584330"/>
              <a:gd name="connsiteY1" fmla="*/ 955346 h 1584331"/>
              <a:gd name="connsiteX2" fmla="*/ 1584330 w 1584330"/>
              <a:gd name="connsiteY2" fmla="*/ 1584330 h 1584331"/>
              <a:gd name="connsiteX3" fmla="*/ 955345 w 1584330"/>
              <a:gd name="connsiteY3" fmla="*/ 1584331 h 1584331"/>
              <a:gd name="connsiteX4" fmla="*/ 0 w 1584330"/>
              <a:gd name="connsiteY4" fmla="*/ 628985 h 1584331"/>
              <a:gd name="connsiteX5" fmla="*/ 628984 w 1584330"/>
              <a:gd name="connsiteY5" fmla="*/ 0 h 158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330" h="1584331">
                <a:moveTo>
                  <a:pt x="628984" y="0"/>
                </a:moveTo>
                <a:lnTo>
                  <a:pt x="1584330" y="955346"/>
                </a:lnTo>
                <a:lnTo>
                  <a:pt x="1584330" y="1584330"/>
                </a:lnTo>
                <a:lnTo>
                  <a:pt x="955345" y="1584331"/>
                </a:lnTo>
                <a:lnTo>
                  <a:pt x="0" y="628985"/>
                </a:lnTo>
                <a:lnTo>
                  <a:pt x="62898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AE8F261-14AF-4DFA-B8CF-A024658271F6}"/>
              </a:ext>
            </a:extLst>
          </p:cNvPr>
          <p:cNvSpPr/>
          <p:nvPr/>
        </p:nvSpPr>
        <p:spPr>
          <a:xfrm>
            <a:off x="6485427" y="1623193"/>
            <a:ext cx="1584330" cy="1584330"/>
          </a:xfrm>
          <a:custGeom>
            <a:avLst/>
            <a:gdLst>
              <a:gd name="connsiteX0" fmla="*/ 955345 w 1584330"/>
              <a:gd name="connsiteY0" fmla="*/ 0 h 1584330"/>
              <a:gd name="connsiteX1" fmla="*/ 1584330 w 1584330"/>
              <a:gd name="connsiteY1" fmla="*/ 628984 h 1584330"/>
              <a:gd name="connsiteX2" fmla="*/ 628985 w 1584330"/>
              <a:gd name="connsiteY2" fmla="*/ 1584330 h 1584330"/>
              <a:gd name="connsiteX3" fmla="*/ 1 w 1584330"/>
              <a:gd name="connsiteY3" fmla="*/ 1584330 h 1584330"/>
              <a:gd name="connsiteX4" fmla="*/ 0 w 1584330"/>
              <a:gd name="connsiteY4" fmla="*/ 955345 h 1584330"/>
              <a:gd name="connsiteX5" fmla="*/ 955345 w 1584330"/>
              <a:gd name="connsiteY5" fmla="*/ 0 h 158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330" h="1584330">
                <a:moveTo>
                  <a:pt x="955345" y="0"/>
                </a:moveTo>
                <a:lnTo>
                  <a:pt x="1584330" y="628984"/>
                </a:lnTo>
                <a:lnTo>
                  <a:pt x="628985" y="1584330"/>
                </a:lnTo>
                <a:lnTo>
                  <a:pt x="1" y="1584330"/>
                </a:lnTo>
                <a:lnTo>
                  <a:pt x="0" y="955345"/>
                </a:lnTo>
                <a:lnTo>
                  <a:pt x="95534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CB421DA-7BC1-4218-9585-7B6CFA6170AC}"/>
              </a:ext>
            </a:extLst>
          </p:cNvPr>
          <p:cNvSpPr/>
          <p:nvPr/>
        </p:nvSpPr>
        <p:spPr>
          <a:xfrm>
            <a:off x="4119417" y="3986378"/>
            <a:ext cx="1584330" cy="1584330"/>
          </a:xfrm>
          <a:custGeom>
            <a:avLst/>
            <a:gdLst>
              <a:gd name="connsiteX0" fmla="*/ 955345 w 1584330"/>
              <a:gd name="connsiteY0" fmla="*/ 0 h 1584330"/>
              <a:gd name="connsiteX1" fmla="*/ 1584329 w 1584330"/>
              <a:gd name="connsiteY1" fmla="*/ 0 h 1584330"/>
              <a:gd name="connsiteX2" fmla="*/ 1584330 w 1584330"/>
              <a:gd name="connsiteY2" fmla="*/ 628985 h 1584330"/>
              <a:gd name="connsiteX3" fmla="*/ 628984 w 1584330"/>
              <a:gd name="connsiteY3" fmla="*/ 1584330 h 1584330"/>
              <a:gd name="connsiteX4" fmla="*/ 0 w 1584330"/>
              <a:gd name="connsiteY4" fmla="*/ 955345 h 1584330"/>
              <a:gd name="connsiteX5" fmla="*/ 955345 w 1584330"/>
              <a:gd name="connsiteY5" fmla="*/ 0 h 158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330" h="1584330">
                <a:moveTo>
                  <a:pt x="955345" y="0"/>
                </a:moveTo>
                <a:lnTo>
                  <a:pt x="1584329" y="0"/>
                </a:lnTo>
                <a:lnTo>
                  <a:pt x="1584330" y="628985"/>
                </a:lnTo>
                <a:lnTo>
                  <a:pt x="628984" y="1584330"/>
                </a:lnTo>
                <a:lnTo>
                  <a:pt x="0" y="955345"/>
                </a:lnTo>
                <a:lnTo>
                  <a:pt x="955345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9BFADC5-CD64-4584-B8CC-88BEAFF34B33}"/>
              </a:ext>
            </a:extLst>
          </p:cNvPr>
          <p:cNvSpPr/>
          <p:nvPr/>
        </p:nvSpPr>
        <p:spPr>
          <a:xfrm>
            <a:off x="6485427" y="3986378"/>
            <a:ext cx="1584330" cy="1584330"/>
          </a:xfrm>
          <a:custGeom>
            <a:avLst/>
            <a:gdLst>
              <a:gd name="connsiteX0" fmla="*/ 628985 w 1584330"/>
              <a:gd name="connsiteY0" fmla="*/ 0 h 1584330"/>
              <a:gd name="connsiteX1" fmla="*/ 1584330 w 1584330"/>
              <a:gd name="connsiteY1" fmla="*/ 955345 h 1584330"/>
              <a:gd name="connsiteX2" fmla="*/ 955345 w 1584330"/>
              <a:gd name="connsiteY2" fmla="*/ 1584330 h 1584330"/>
              <a:gd name="connsiteX3" fmla="*/ 0 w 1584330"/>
              <a:gd name="connsiteY3" fmla="*/ 628985 h 1584330"/>
              <a:gd name="connsiteX4" fmla="*/ 0 w 1584330"/>
              <a:gd name="connsiteY4" fmla="*/ 1 h 1584330"/>
              <a:gd name="connsiteX5" fmla="*/ 628985 w 1584330"/>
              <a:gd name="connsiteY5" fmla="*/ 0 h 158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330" h="1584330">
                <a:moveTo>
                  <a:pt x="628985" y="0"/>
                </a:moveTo>
                <a:lnTo>
                  <a:pt x="1584330" y="955345"/>
                </a:lnTo>
                <a:lnTo>
                  <a:pt x="955345" y="1584330"/>
                </a:lnTo>
                <a:lnTo>
                  <a:pt x="0" y="628985"/>
                </a:lnTo>
                <a:lnTo>
                  <a:pt x="0" y="1"/>
                </a:lnTo>
                <a:lnTo>
                  <a:pt x="628985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7335B4E-376A-41D8-A14A-B1C27DA71EC3}"/>
              </a:ext>
            </a:extLst>
          </p:cNvPr>
          <p:cNvSpPr/>
          <p:nvPr/>
        </p:nvSpPr>
        <p:spPr>
          <a:xfrm>
            <a:off x="859436" y="1623191"/>
            <a:ext cx="3889309" cy="12527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b="1" cap="all" noProof="1">
                <a:solidFill>
                  <a:schemeClr val="tx1"/>
                </a:solidFill>
              </a:rPr>
              <a:t>Lorem Ipsum</a:t>
            </a:r>
          </a:p>
          <a:p>
            <a:pPr algn="ctr">
              <a:spcAft>
                <a:spcPts val="600"/>
              </a:spcAft>
            </a:pPr>
            <a:r>
              <a:rPr lang="en-US" sz="13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F0417D4-A94C-410B-80A2-F224186FC5DC}"/>
              </a:ext>
            </a:extLst>
          </p:cNvPr>
          <p:cNvSpPr/>
          <p:nvPr/>
        </p:nvSpPr>
        <p:spPr>
          <a:xfrm>
            <a:off x="7443255" y="1623193"/>
            <a:ext cx="3889309" cy="12527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600"/>
              </a:spcAft>
            </a:pPr>
            <a:r>
              <a:rPr lang="en-US" b="1" cap="all" noProof="1">
                <a:solidFill>
                  <a:prstClr val="black"/>
                </a:solidFill>
              </a:rPr>
              <a:t>Lorem Ipsum</a:t>
            </a:r>
          </a:p>
          <a:p>
            <a:pPr lvl="0" algn="ctr">
              <a:spcAft>
                <a:spcPts val="600"/>
              </a:spcAft>
            </a:pPr>
            <a:r>
              <a:rPr lang="en-US" sz="1300" noProof="1">
                <a:solidFill>
                  <a:prstClr val="black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  <a:endParaRPr lang="en-US" sz="1300" dirty="0">
              <a:solidFill>
                <a:prstClr val="black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6EC4AAD-1A31-42AD-8E6E-9091063C887D}"/>
              </a:ext>
            </a:extLst>
          </p:cNvPr>
          <p:cNvSpPr/>
          <p:nvPr/>
        </p:nvSpPr>
        <p:spPr>
          <a:xfrm>
            <a:off x="859436" y="4317980"/>
            <a:ext cx="3889309" cy="1252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600"/>
              </a:spcAft>
            </a:pPr>
            <a:r>
              <a:rPr lang="en-US" b="1" cap="all" noProof="1">
                <a:solidFill>
                  <a:prstClr val="black"/>
                </a:solidFill>
              </a:rPr>
              <a:t>Lorem Ipsum</a:t>
            </a:r>
          </a:p>
          <a:p>
            <a:pPr lvl="0" algn="ctr">
              <a:spcAft>
                <a:spcPts val="600"/>
              </a:spcAft>
            </a:pPr>
            <a:r>
              <a:rPr lang="en-US" sz="1300" noProof="1">
                <a:solidFill>
                  <a:prstClr val="black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  <a:endParaRPr lang="en-US" sz="1300" dirty="0">
              <a:solidFill>
                <a:prstClr val="black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D4E97E4-4D59-430E-A249-BAAEC069B1DC}"/>
              </a:ext>
            </a:extLst>
          </p:cNvPr>
          <p:cNvSpPr/>
          <p:nvPr/>
        </p:nvSpPr>
        <p:spPr>
          <a:xfrm>
            <a:off x="7443255" y="4317980"/>
            <a:ext cx="3889309" cy="12527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600"/>
              </a:spcAft>
            </a:pPr>
            <a:r>
              <a:rPr lang="en-US" b="1" cap="all" noProof="1">
                <a:solidFill>
                  <a:schemeClr val="bg1"/>
                </a:solidFill>
              </a:rPr>
              <a:t>Lorem Ipsum</a:t>
            </a:r>
          </a:p>
          <a:p>
            <a:pPr lvl="0" algn="ctr">
              <a:spcAft>
                <a:spcPts val="600"/>
              </a:spcAft>
            </a:pPr>
            <a:r>
              <a:rPr lang="en-US" sz="13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D7AFF1-FF88-4550-82AC-F60B3852BB75}"/>
              </a:ext>
            </a:extLst>
          </p:cNvPr>
          <p:cNvSpPr/>
          <p:nvPr/>
        </p:nvSpPr>
        <p:spPr>
          <a:xfrm>
            <a:off x="4920775" y="3335341"/>
            <a:ext cx="235045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5" name="Graphic 72" descr="Users">
            <a:extLst>
              <a:ext uri="{FF2B5EF4-FFF2-40B4-BE49-F238E27FC236}">
                <a16:creationId xmlns:a16="http://schemas.microsoft.com/office/drawing/2014/main" id="{4722959E-A863-431D-A79A-3D934ED14199}"/>
              </a:ext>
            </a:extLst>
          </p:cNvPr>
          <p:cNvGrpSpPr/>
          <p:nvPr/>
        </p:nvGrpSpPr>
        <p:grpSpPr>
          <a:xfrm>
            <a:off x="6602860" y="2724972"/>
            <a:ext cx="483945" cy="301890"/>
            <a:chOff x="6602860" y="2724972"/>
            <a:chExt cx="483945" cy="301890"/>
          </a:xfrm>
          <a:solidFill>
            <a:srgbClr val="000000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5E6FC53-254A-4F14-8947-6AE440F69123}"/>
                </a:ext>
              </a:extLst>
            </p:cNvPr>
            <p:cNvSpPr/>
            <p:nvPr/>
          </p:nvSpPr>
          <p:spPr>
            <a:xfrm>
              <a:off x="6654711" y="2724972"/>
              <a:ext cx="103702" cy="103702"/>
            </a:xfrm>
            <a:custGeom>
              <a:avLst/>
              <a:gdLst>
                <a:gd name="connsiteX0" fmla="*/ 103703 w 103702"/>
                <a:gd name="connsiteY0" fmla="*/ 51851 h 103702"/>
                <a:gd name="connsiteX1" fmla="*/ 51851 w 103702"/>
                <a:gd name="connsiteY1" fmla="*/ 103703 h 103702"/>
                <a:gd name="connsiteX2" fmla="*/ 0 w 103702"/>
                <a:gd name="connsiteY2" fmla="*/ 51851 h 103702"/>
                <a:gd name="connsiteX3" fmla="*/ 51851 w 103702"/>
                <a:gd name="connsiteY3" fmla="*/ 0 h 103702"/>
                <a:gd name="connsiteX4" fmla="*/ 103703 w 103702"/>
                <a:gd name="connsiteY4" fmla="*/ 51851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702" h="103702">
                  <a:moveTo>
                    <a:pt x="103703" y="51851"/>
                  </a:moveTo>
                  <a:cubicBezTo>
                    <a:pt x="103703" y="80488"/>
                    <a:pt x="80488" y="103703"/>
                    <a:pt x="51851" y="103703"/>
                  </a:cubicBezTo>
                  <a:cubicBezTo>
                    <a:pt x="23215" y="103703"/>
                    <a:pt x="0" y="80488"/>
                    <a:pt x="0" y="51851"/>
                  </a:cubicBezTo>
                  <a:cubicBezTo>
                    <a:pt x="0" y="23215"/>
                    <a:pt x="23215" y="0"/>
                    <a:pt x="51851" y="0"/>
                  </a:cubicBezTo>
                  <a:cubicBezTo>
                    <a:pt x="80488" y="0"/>
                    <a:pt x="103703" y="23215"/>
                    <a:pt x="103703" y="5185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367E302-00A3-4325-AB65-4D925516BA5F}"/>
                </a:ext>
              </a:extLst>
            </p:cNvPr>
            <p:cNvSpPr/>
            <p:nvPr/>
          </p:nvSpPr>
          <p:spPr>
            <a:xfrm>
              <a:off x="6931252" y="2724972"/>
              <a:ext cx="103702" cy="103702"/>
            </a:xfrm>
            <a:custGeom>
              <a:avLst/>
              <a:gdLst>
                <a:gd name="connsiteX0" fmla="*/ 103703 w 103702"/>
                <a:gd name="connsiteY0" fmla="*/ 51851 h 103702"/>
                <a:gd name="connsiteX1" fmla="*/ 51851 w 103702"/>
                <a:gd name="connsiteY1" fmla="*/ 103703 h 103702"/>
                <a:gd name="connsiteX2" fmla="*/ 0 w 103702"/>
                <a:gd name="connsiteY2" fmla="*/ 51851 h 103702"/>
                <a:gd name="connsiteX3" fmla="*/ 51851 w 103702"/>
                <a:gd name="connsiteY3" fmla="*/ 0 h 103702"/>
                <a:gd name="connsiteX4" fmla="*/ 103703 w 103702"/>
                <a:gd name="connsiteY4" fmla="*/ 51851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702" h="103702">
                  <a:moveTo>
                    <a:pt x="103703" y="51851"/>
                  </a:moveTo>
                  <a:cubicBezTo>
                    <a:pt x="103703" y="80488"/>
                    <a:pt x="80488" y="103703"/>
                    <a:pt x="51851" y="103703"/>
                  </a:cubicBezTo>
                  <a:cubicBezTo>
                    <a:pt x="23215" y="103703"/>
                    <a:pt x="0" y="80488"/>
                    <a:pt x="0" y="51851"/>
                  </a:cubicBezTo>
                  <a:cubicBezTo>
                    <a:pt x="0" y="23215"/>
                    <a:pt x="23215" y="0"/>
                    <a:pt x="51851" y="0"/>
                  </a:cubicBezTo>
                  <a:cubicBezTo>
                    <a:pt x="80488" y="0"/>
                    <a:pt x="103703" y="23215"/>
                    <a:pt x="103703" y="5185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E67AAEE-6EFD-45F4-90D2-1E9C9E84855D}"/>
                </a:ext>
              </a:extLst>
            </p:cNvPr>
            <p:cNvSpPr/>
            <p:nvPr/>
          </p:nvSpPr>
          <p:spPr>
            <a:xfrm>
              <a:off x="6741130" y="2923159"/>
              <a:ext cx="207405" cy="103702"/>
            </a:xfrm>
            <a:custGeom>
              <a:avLst/>
              <a:gdLst>
                <a:gd name="connsiteX0" fmla="*/ 207405 w 207405"/>
                <a:gd name="connsiteY0" fmla="*/ 103703 h 103702"/>
                <a:gd name="connsiteX1" fmla="*/ 207405 w 207405"/>
                <a:gd name="connsiteY1" fmla="*/ 51851 h 103702"/>
                <a:gd name="connsiteX2" fmla="*/ 197035 w 207405"/>
                <a:gd name="connsiteY2" fmla="*/ 31111 h 103702"/>
                <a:gd name="connsiteX3" fmla="*/ 146336 w 207405"/>
                <a:gd name="connsiteY3" fmla="*/ 6914 h 103702"/>
                <a:gd name="connsiteX4" fmla="*/ 103703 w 207405"/>
                <a:gd name="connsiteY4" fmla="*/ 0 h 103702"/>
                <a:gd name="connsiteX5" fmla="*/ 61069 w 207405"/>
                <a:gd name="connsiteY5" fmla="*/ 6914 h 103702"/>
                <a:gd name="connsiteX6" fmla="*/ 10370 w 207405"/>
                <a:gd name="connsiteY6" fmla="*/ 31111 h 103702"/>
                <a:gd name="connsiteX7" fmla="*/ 0 w 207405"/>
                <a:gd name="connsiteY7" fmla="*/ 51851 h 103702"/>
                <a:gd name="connsiteX8" fmla="*/ 0 w 207405"/>
                <a:gd name="connsiteY8" fmla="*/ 103703 h 103702"/>
                <a:gd name="connsiteX9" fmla="*/ 207405 w 207405"/>
                <a:gd name="connsiteY9" fmla="*/ 103703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405" h="103702">
                  <a:moveTo>
                    <a:pt x="207405" y="103703"/>
                  </a:moveTo>
                  <a:lnTo>
                    <a:pt x="207405" y="51851"/>
                  </a:lnTo>
                  <a:cubicBezTo>
                    <a:pt x="207405" y="43786"/>
                    <a:pt x="203949" y="35720"/>
                    <a:pt x="197035" y="31111"/>
                  </a:cubicBezTo>
                  <a:cubicBezTo>
                    <a:pt x="183208" y="19588"/>
                    <a:pt x="164772" y="11523"/>
                    <a:pt x="146336" y="6914"/>
                  </a:cubicBezTo>
                  <a:cubicBezTo>
                    <a:pt x="133661" y="3457"/>
                    <a:pt x="118682" y="0"/>
                    <a:pt x="103703" y="0"/>
                  </a:cubicBezTo>
                  <a:cubicBezTo>
                    <a:pt x="89876" y="0"/>
                    <a:pt x="74896" y="2304"/>
                    <a:pt x="61069" y="6914"/>
                  </a:cubicBezTo>
                  <a:cubicBezTo>
                    <a:pt x="42633" y="11523"/>
                    <a:pt x="25350" y="20741"/>
                    <a:pt x="10370" y="31111"/>
                  </a:cubicBezTo>
                  <a:cubicBezTo>
                    <a:pt x="3457" y="36872"/>
                    <a:pt x="0" y="43786"/>
                    <a:pt x="0" y="51851"/>
                  </a:cubicBezTo>
                  <a:lnTo>
                    <a:pt x="0" y="103703"/>
                  </a:lnTo>
                  <a:lnTo>
                    <a:pt x="207405" y="103703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C310983-A190-45F1-BED6-F3C191CE57E5}"/>
                </a:ext>
              </a:extLst>
            </p:cNvPr>
            <p:cNvSpPr/>
            <p:nvPr/>
          </p:nvSpPr>
          <p:spPr>
            <a:xfrm>
              <a:off x="6792982" y="2805630"/>
              <a:ext cx="103702" cy="103702"/>
            </a:xfrm>
            <a:custGeom>
              <a:avLst/>
              <a:gdLst>
                <a:gd name="connsiteX0" fmla="*/ 103703 w 103702"/>
                <a:gd name="connsiteY0" fmla="*/ 51851 h 103702"/>
                <a:gd name="connsiteX1" fmla="*/ 51851 w 103702"/>
                <a:gd name="connsiteY1" fmla="*/ 103703 h 103702"/>
                <a:gd name="connsiteX2" fmla="*/ 0 w 103702"/>
                <a:gd name="connsiteY2" fmla="*/ 51851 h 103702"/>
                <a:gd name="connsiteX3" fmla="*/ 51851 w 103702"/>
                <a:gd name="connsiteY3" fmla="*/ 0 h 103702"/>
                <a:gd name="connsiteX4" fmla="*/ 103703 w 103702"/>
                <a:gd name="connsiteY4" fmla="*/ 51851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702" h="103702">
                  <a:moveTo>
                    <a:pt x="103703" y="51851"/>
                  </a:moveTo>
                  <a:cubicBezTo>
                    <a:pt x="103703" y="80488"/>
                    <a:pt x="80488" y="103703"/>
                    <a:pt x="51851" y="103703"/>
                  </a:cubicBezTo>
                  <a:cubicBezTo>
                    <a:pt x="23215" y="103703"/>
                    <a:pt x="0" y="80488"/>
                    <a:pt x="0" y="51851"/>
                  </a:cubicBezTo>
                  <a:cubicBezTo>
                    <a:pt x="0" y="23215"/>
                    <a:pt x="23215" y="0"/>
                    <a:pt x="51851" y="0"/>
                  </a:cubicBezTo>
                  <a:cubicBezTo>
                    <a:pt x="80488" y="0"/>
                    <a:pt x="103703" y="23215"/>
                    <a:pt x="103703" y="5185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7FE1109-21B1-4F85-BB18-1FB0DD47E167}"/>
                </a:ext>
              </a:extLst>
            </p:cNvPr>
            <p:cNvSpPr/>
            <p:nvPr/>
          </p:nvSpPr>
          <p:spPr>
            <a:xfrm>
              <a:off x="6898989" y="2842502"/>
              <a:ext cx="187817" cy="103702"/>
            </a:xfrm>
            <a:custGeom>
              <a:avLst/>
              <a:gdLst>
                <a:gd name="connsiteX0" fmla="*/ 177447 w 187817"/>
                <a:gd name="connsiteY0" fmla="*/ 31111 h 103702"/>
                <a:gd name="connsiteX1" fmla="*/ 126748 w 187817"/>
                <a:gd name="connsiteY1" fmla="*/ 6914 h 103702"/>
                <a:gd name="connsiteX2" fmla="*/ 84114 w 187817"/>
                <a:gd name="connsiteY2" fmla="*/ 0 h 103702"/>
                <a:gd name="connsiteX3" fmla="*/ 41481 w 187817"/>
                <a:gd name="connsiteY3" fmla="*/ 6914 h 103702"/>
                <a:gd name="connsiteX4" fmla="*/ 20741 w 187817"/>
                <a:gd name="connsiteY4" fmla="*/ 14979 h 103702"/>
                <a:gd name="connsiteX5" fmla="*/ 20741 w 187817"/>
                <a:gd name="connsiteY5" fmla="*/ 16132 h 103702"/>
                <a:gd name="connsiteX6" fmla="*/ 0 w 187817"/>
                <a:gd name="connsiteY6" fmla="*/ 66831 h 103702"/>
                <a:gd name="connsiteX7" fmla="*/ 53004 w 187817"/>
                <a:gd name="connsiteY7" fmla="*/ 93332 h 103702"/>
                <a:gd name="connsiteX8" fmla="*/ 62222 w 187817"/>
                <a:gd name="connsiteY8" fmla="*/ 103703 h 103702"/>
                <a:gd name="connsiteX9" fmla="*/ 187817 w 187817"/>
                <a:gd name="connsiteY9" fmla="*/ 103703 h 103702"/>
                <a:gd name="connsiteX10" fmla="*/ 187817 w 187817"/>
                <a:gd name="connsiteY10" fmla="*/ 51851 h 103702"/>
                <a:gd name="connsiteX11" fmla="*/ 177447 w 187817"/>
                <a:gd name="connsiteY11" fmla="*/ 31111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7817" h="103702">
                  <a:moveTo>
                    <a:pt x="177447" y="31111"/>
                  </a:moveTo>
                  <a:cubicBezTo>
                    <a:pt x="163620" y="19588"/>
                    <a:pt x="145184" y="11523"/>
                    <a:pt x="126748" y="6914"/>
                  </a:cubicBezTo>
                  <a:cubicBezTo>
                    <a:pt x="114073" y="3457"/>
                    <a:pt x="99094" y="0"/>
                    <a:pt x="84114" y="0"/>
                  </a:cubicBezTo>
                  <a:cubicBezTo>
                    <a:pt x="70287" y="0"/>
                    <a:pt x="55308" y="2304"/>
                    <a:pt x="41481" y="6914"/>
                  </a:cubicBezTo>
                  <a:cubicBezTo>
                    <a:pt x="34568" y="9218"/>
                    <a:pt x="27654" y="11523"/>
                    <a:pt x="20741" y="14979"/>
                  </a:cubicBezTo>
                  <a:lnTo>
                    <a:pt x="20741" y="16132"/>
                  </a:lnTo>
                  <a:cubicBezTo>
                    <a:pt x="20741" y="35720"/>
                    <a:pt x="12675" y="54156"/>
                    <a:pt x="0" y="66831"/>
                  </a:cubicBezTo>
                  <a:cubicBezTo>
                    <a:pt x="21893" y="73744"/>
                    <a:pt x="39177" y="82962"/>
                    <a:pt x="53004" y="93332"/>
                  </a:cubicBezTo>
                  <a:cubicBezTo>
                    <a:pt x="56460" y="96789"/>
                    <a:pt x="59917" y="99094"/>
                    <a:pt x="62222" y="103703"/>
                  </a:cubicBezTo>
                  <a:lnTo>
                    <a:pt x="187817" y="103703"/>
                  </a:lnTo>
                  <a:lnTo>
                    <a:pt x="187817" y="51851"/>
                  </a:lnTo>
                  <a:cubicBezTo>
                    <a:pt x="187817" y="43786"/>
                    <a:pt x="184360" y="35720"/>
                    <a:pt x="177447" y="3111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0DBB604-21D6-4D32-8992-061DB8C6F02B}"/>
                </a:ext>
              </a:extLst>
            </p:cNvPr>
            <p:cNvSpPr/>
            <p:nvPr/>
          </p:nvSpPr>
          <p:spPr>
            <a:xfrm>
              <a:off x="6602860" y="2842502"/>
              <a:ext cx="187817" cy="103702"/>
            </a:xfrm>
            <a:custGeom>
              <a:avLst/>
              <a:gdLst>
                <a:gd name="connsiteX0" fmla="*/ 134813 w 187817"/>
                <a:gd name="connsiteY0" fmla="*/ 93332 h 103702"/>
                <a:gd name="connsiteX1" fmla="*/ 134813 w 187817"/>
                <a:gd name="connsiteY1" fmla="*/ 93332 h 103702"/>
                <a:gd name="connsiteX2" fmla="*/ 187817 w 187817"/>
                <a:gd name="connsiteY2" fmla="*/ 66831 h 103702"/>
                <a:gd name="connsiteX3" fmla="*/ 167077 w 187817"/>
                <a:gd name="connsiteY3" fmla="*/ 16132 h 103702"/>
                <a:gd name="connsiteX4" fmla="*/ 167077 w 187817"/>
                <a:gd name="connsiteY4" fmla="*/ 13827 h 103702"/>
                <a:gd name="connsiteX5" fmla="*/ 146336 w 187817"/>
                <a:gd name="connsiteY5" fmla="*/ 6914 h 103702"/>
                <a:gd name="connsiteX6" fmla="*/ 103703 w 187817"/>
                <a:gd name="connsiteY6" fmla="*/ 0 h 103702"/>
                <a:gd name="connsiteX7" fmla="*/ 61069 w 187817"/>
                <a:gd name="connsiteY7" fmla="*/ 6914 h 103702"/>
                <a:gd name="connsiteX8" fmla="*/ 10370 w 187817"/>
                <a:gd name="connsiteY8" fmla="*/ 31111 h 103702"/>
                <a:gd name="connsiteX9" fmla="*/ 0 w 187817"/>
                <a:gd name="connsiteY9" fmla="*/ 51851 h 103702"/>
                <a:gd name="connsiteX10" fmla="*/ 0 w 187817"/>
                <a:gd name="connsiteY10" fmla="*/ 103703 h 103702"/>
                <a:gd name="connsiteX11" fmla="*/ 124443 w 187817"/>
                <a:gd name="connsiteY11" fmla="*/ 103703 h 103702"/>
                <a:gd name="connsiteX12" fmla="*/ 134813 w 187817"/>
                <a:gd name="connsiteY12" fmla="*/ 93332 h 1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7817" h="103702">
                  <a:moveTo>
                    <a:pt x="134813" y="93332"/>
                  </a:moveTo>
                  <a:lnTo>
                    <a:pt x="134813" y="93332"/>
                  </a:lnTo>
                  <a:cubicBezTo>
                    <a:pt x="150945" y="81810"/>
                    <a:pt x="169381" y="72592"/>
                    <a:pt x="187817" y="66831"/>
                  </a:cubicBezTo>
                  <a:cubicBezTo>
                    <a:pt x="175142" y="53004"/>
                    <a:pt x="167077" y="35720"/>
                    <a:pt x="167077" y="16132"/>
                  </a:cubicBezTo>
                  <a:cubicBezTo>
                    <a:pt x="167077" y="14979"/>
                    <a:pt x="167077" y="14979"/>
                    <a:pt x="167077" y="13827"/>
                  </a:cubicBezTo>
                  <a:cubicBezTo>
                    <a:pt x="160163" y="11523"/>
                    <a:pt x="153250" y="8066"/>
                    <a:pt x="146336" y="6914"/>
                  </a:cubicBezTo>
                  <a:cubicBezTo>
                    <a:pt x="133661" y="3457"/>
                    <a:pt x="118682" y="0"/>
                    <a:pt x="103703" y="0"/>
                  </a:cubicBezTo>
                  <a:cubicBezTo>
                    <a:pt x="89876" y="0"/>
                    <a:pt x="74896" y="2304"/>
                    <a:pt x="61069" y="6914"/>
                  </a:cubicBezTo>
                  <a:cubicBezTo>
                    <a:pt x="42633" y="12675"/>
                    <a:pt x="25350" y="20741"/>
                    <a:pt x="10370" y="31111"/>
                  </a:cubicBezTo>
                  <a:cubicBezTo>
                    <a:pt x="3457" y="35720"/>
                    <a:pt x="0" y="43786"/>
                    <a:pt x="0" y="51851"/>
                  </a:cubicBezTo>
                  <a:lnTo>
                    <a:pt x="0" y="103703"/>
                  </a:lnTo>
                  <a:lnTo>
                    <a:pt x="124443" y="103703"/>
                  </a:lnTo>
                  <a:cubicBezTo>
                    <a:pt x="127900" y="99094"/>
                    <a:pt x="130204" y="96789"/>
                    <a:pt x="134813" y="93332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75" descr="Rocket">
            <a:extLst>
              <a:ext uri="{FF2B5EF4-FFF2-40B4-BE49-F238E27FC236}">
                <a16:creationId xmlns:a16="http://schemas.microsoft.com/office/drawing/2014/main" id="{8403E718-55FD-4452-AB57-C98ED1C5C5F5}"/>
              </a:ext>
            </a:extLst>
          </p:cNvPr>
          <p:cNvGrpSpPr/>
          <p:nvPr/>
        </p:nvGrpSpPr>
        <p:grpSpPr>
          <a:xfrm>
            <a:off x="5070625" y="2599377"/>
            <a:ext cx="553081" cy="553081"/>
            <a:chOff x="5070625" y="2599377"/>
            <a:chExt cx="553081" cy="55308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DAEC4DA-A822-4415-ABBD-019EC8B565F9}"/>
                </a:ext>
              </a:extLst>
            </p:cNvPr>
            <p:cNvSpPr/>
            <p:nvPr/>
          </p:nvSpPr>
          <p:spPr>
            <a:xfrm>
              <a:off x="5473337" y="2644721"/>
              <a:ext cx="105696" cy="101567"/>
            </a:xfrm>
            <a:custGeom>
              <a:avLst/>
              <a:gdLst>
                <a:gd name="connsiteX0" fmla="*/ 103127 w 105696"/>
                <a:gd name="connsiteY0" fmla="*/ 3050 h 101567"/>
                <a:gd name="connsiteX1" fmla="*/ 0 w 105696"/>
                <a:gd name="connsiteY1" fmla="*/ 15725 h 101567"/>
                <a:gd name="connsiteX2" fmla="*/ 47242 w 105696"/>
                <a:gd name="connsiteY2" fmla="*/ 53173 h 101567"/>
                <a:gd name="connsiteX3" fmla="*/ 85267 w 105696"/>
                <a:gd name="connsiteY3" fmla="*/ 101567 h 101567"/>
                <a:gd name="connsiteX4" fmla="*/ 103127 w 105696"/>
                <a:gd name="connsiteY4" fmla="*/ 3050 h 101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96" h="101567">
                  <a:moveTo>
                    <a:pt x="103127" y="3050"/>
                  </a:moveTo>
                  <a:cubicBezTo>
                    <a:pt x="95061" y="-5016"/>
                    <a:pt x="43209" y="4202"/>
                    <a:pt x="0" y="15725"/>
                  </a:cubicBezTo>
                  <a:cubicBezTo>
                    <a:pt x="15555" y="24943"/>
                    <a:pt x="31687" y="37617"/>
                    <a:pt x="47242" y="53173"/>
                  </a:cubicBezTo>
                  <a:cubicBezTo>
                    <a:pt x="63374" y="69304"/>
                    <a:pt x="76049" y="85436"/>
                    <a:pt x="85267" y="101567"/>
                  </a:cubicBezTo>
                  <a:cubicBezTo>
                    <a:pt x="96789" y="57206"/>
                    <a:pt x="111768" y="11116"/>
                    <a:pt x="103127" y="305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F4BD521-D3B3-478C-AC4B-D6D2BE480CE9}"/>
                </a:ext>
              </a:extLst>
            </p:cNvPr>
            <p:cNvSpPr/>
            <p:nvPr/>
          </p:nvSpPr>
          <p:spPr>
            <a:xfrm>
              <a:off x="5115025" y="2803109"/>
              <a:ext cx="140535" cy="134418"/>
            </a:xfrm>
            <a:custGeom>
              <a:avLst/>
              <a:gdLst>
                <a:gd name="connsiteX0" fmla="*/ 140536 w 140535"/>
                <a:gd name="connsiteY0" fmla="*/ 8858 h 134418"/>
                <a:gd name="connsiteX1" fmla="*/ 120948 w 140535"/>
                <a:gd name="connsiteY1" fmla="*/ 1368 h 134418"/>
                <a:gd name="connsiteX2" fmla="*/ 97903 w 140535"/>
                <a:gd name="connsiteY2" fmla="*/ 5977 h 134418"/>
                <a:gd name="connsiteX3" fmla="*/ 6299 w 140535"/>
                <a:gd name="connsiteY3" fmla="*/ 97581 h 134418"/>
                <a:gd name="connsiteX4" fmla="*/ 25887 w 140535"/>
                <a:gd name="connsiteY4" fmla="*/ 133877 h 134418"/>
                <a:gd name="connsiteX5" fmla="*/ 102512 w 140535"/>
                <a:gd name="connsiteY5" fmla="*/ 116594 h 134418"/>
                <a:gd name="connsiteX6" fmla="*/ 140536 w 140535"/>
                <a:gd name="connsiteY6" fmla="*/ 8858 h 134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535" h="134418">
                  <a:moveTo>
                    <a:pt x="140536" y="8858"/>
                  </a:moveTo>
                  <a:lnTo>
                    <a:pt x="120948" y="1368"/>
                  </a:lnTo>
                  <a:cubicBezTo>
                    <a:pt x="112882" y="-1512"/>
                    <a:pt x="104240" y="216"/>
                    <a:pt x="97903" y="5977"/>
                  </a:cubicBezTo>
                  <a:lnTo>
                    <a:pt x="6299" y="97581"/>
                  </a:lnTo>
                  <a:cubicBezTo>
                    <a:pt x="-8681" y="112561"/>
                    <a:pt x="5146" y="138486"/>
                    <a:pt x="25887" y="133877"/>
                  </a:cubicBezTo>
                  <a:lnTo>
                    <a:pt x="102512" y="116594"/>
                  </a:lnTo>
                  <a:cubicBezTo>
                    <a:pt x="108849" y="87787"/>
                    <a:pt x="119219" y="49187"/>
                    <a:pt x="140536" y="8858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8F4D4A9-4834-4C1D-A1EA-018BC127EA3B}"/>
                </a:ext>
              </a:extLst>
            </p:cNvPr>
            <p:cNvSpPr/>
            <p:nvPr/>
          </p:nvSpPr>
          <p:spPr>
            <a:xfrm>
              <a:off x="5284392" y="2962336"/>
              <a:ext cx="134684" cy="144821"/>
            </a:xfrm>
            <a:custGeom>
              <a:avLst/>
              <a:gdLst>
                <a:gd name="connsiteX0" fmla="*/ 123842 w 134684"/>
                <a:gd name="connsiteY0" fmla="*/ 0 h 144821"/>
                <a:gd name="connsiteX1" fmla="*/ 18411 w 134684"/>
                <a:gd name="connsiteY1" fmla="*/ 36872 h 144821"/>
                <a:gd name="connsiteX2" fmla="*/ 551 w 134684"/>
                <a:gd name="connsiteY2" fmla="*/ 118682 h 144821"/>
                <a:gd name="connsiteX3" fmla="*/ 36847 w 134684"/>
                <a:gd name="connsiteY3" fmla="*/ 138270 h 144821"/>
                <a:gd name="connsiteX4" fmla="*/ 128451 w 134684"/>
                <a:gd name="connsiteY4" fmla="*/ 46666 h 144821"/>
                <a:gd name="connsiteX5" fmla="*/ 133060 w 134684"/>
                <a:gd name="connsiteY5" fmla="*/ 23621 h 144821"/>
                <a:gd name="connsiteX6" fmla="*/ 123842 w 134684"/>
                <a:gd name="connsiteY6" fmla="*/ 0 h 144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684" h="144821">
                  <a:moveTo>
                    <a:pt x="123842" y="0"/>
                  </a:moveTo>
                  <a:cubicBezTo>
                    <a:pt x="85242" y="20164"/>
                    <a:pt x="48370" y="31111"/>
                    <a:pt x="18411" y="36872"/>
                  </a:cubicBezTo>
                  <a:lnTo>
                    <a:pt x="551" y="118682"/>
                  </a:lnTo>
                  <a:cubicBezTo>
                    <a:pt x="-4058" y="139422"/>
                    <a:pt x="21292" y="153826"/>
                    <a:pt x="36847" y="138270"/>
                  </a:cubicBezTo>
                  <a:lnTo>
                    <a:pt x="128451" y="46666"/>
                  </a:lnTo>
                  <a:cubicBezTo>
                    <a:pt x="134213" y="40905"/>
                    <a:pt x="136517" y="31687"/>
                    <a:pt x="133060" y="23621"/>
                  </a:cubicBezTo>
                  <a:lnTo>
                    <a:pt x="123842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EDC9795-E947-454A-847C-C18A7BDBBE7A}"/>
                </a:ext>
              </a:extLst>
            </p:cNvPr>
            <p:cNvSpPr/>
            <p:nvPr/>
          </p:nvSpPr>
          <p:spPr>
            <a:xfrm>
              <a:off x="5237701" y="2670816"/>
              <a:ext cx="309955" cy="309379"/>
            </a:xfrm>
            <a:custGeom>
              <a:avLst/>
              <a:gdLst>
                <a:gd name="connsiteX0" fmla="*/ 204525 w 309955"/>
                <a:gd name="connsiteY0" fmla="*/ 0 h 309379"/>
                <a:gd name="connsiteX1" fmla="*/ 94485 w 309955"/>
                <a:gd name="connsiteY1" fmla="*/ 74896 h 309379"/>
                <a:gd name="connsiteX2" fmla="*/ 0 w 309955"/>
                <a:gd name="connsiteY2" fmla="*/ 273660 h 309379"/>
                <a:gd name="connsiteX3" fmla="*/ 35720 w 309955"/>
                <a:gd name="connsiteY3" fmla="*/ 309380 h 309379"/>
                <a:gd name="connsiteX4" fmla="*/ 235059 w 309955"/>
                <a:gd name="connsiteY4" fmla="*/ 215471 h 309379"/>
                <a:gd name="connsiteX5" fmla="*/ 309956 w 309955"/>
                <a:gd name="connsiteY5" fmla="*/ 106007 h 309379"/>
                <a:gd name="connsiteX6" fmla="*/ 266170 w 309955"/>
                <a:gd name="connsiteY6" fmla="*/ 42633 h 309379"/>
                <a:gd name="connsiteX7" fmla="*/ 204525 w 309955"/>
                <a:gd name="connsiteY7" fmla="*/ 0 h 309379"/>
                <a:gd name="connsiteX8" fmla="*/ 233907 w 309955"/>
                <a:gd name="connsiteY8" fmla="*/ 124443 h 309379"/>
                <a:gd name="connsiteX9" fmla="*/ 184936 w 309955"/>
                <a:gd name="connsiteY9" fmla="*/ 124443 h 309379"/>
                <a:gd name="connsiteX10" fmla="*/ 184936 w 309955"/>
                <a:gd name="connsiteY10" fmla="*/ 75473 h 309379"/>
                <a:gd name="connsiteX11" fmla="*/ 233907 w 309955"/>
                <a:gd name="connsiteY11" fmla="*/ 75473 h 309379"/>
                <a:gd name="connsiteX12" fmla="*/ 233907 w 309955"/>
                <a:gd name="connsiteY12" fmla="*/ 124443 h 309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9955" h="309379">
                  <a:moveTo>
                    <a:pt x="204525" y="0"/>
                  </a:moveTo>
                  <a:cubicBezTo>
                    <a:pt x="170533" y="13827"/>
                    <a:pt x="131933" y="37448"/>
                    <a:pt x="94485" y="74896"/>
                  </a:cubicBezTo>
                  <a:cubicBezTo>
                    <a:pt x="25926" y="143455"/>
                    <a:pt x="5761" y="226418"/>
                    <a:pt x="0" y="273660"/>
                  </a:cubicBezTo>
                  <a:lnTo>
                    <a:pt x="35720" y="309380"/>
                  </a:lnTo>
                  <a:cubicBezTo>
                    <a:pt x="82962" y="303618"/>
                    <a:pt x="166500" y="284030"/>
                    <a:pt x="235059" y="215471"/>
                  </a:cubicBezTo>
                  <a:cubicBezTo>
                    <a:pt x="272508" y="178023"/>
                    <a:pt x="296129" y="139999"/>
                    <a:pt x="309956" y="106007"/>
                  </a:cubicBezTo>
                  <a:cubicBezTo>
                    <a:pt x="302466" y="86995"/>
                    <a:pt x="287487" y="64526"/>
                    <a:pt x="266170" y="42633"/>
                  </a:cubicBezTo>
                  <a:cubicBezTo>
                    <a:pt x="245430" y="22469"/>
                    <a:pt x="223537" y="7490"/>
                    <a:pt x="204525" y="0"/>
                  </a:cubicBezTo>
                  <a:close/>
                  <a:moveTo>
                    <a:pt x="233907" y="124443"/>
                  </a:moveTo>
                  <a:cubicBezTo>
                    <a:pt x="220656" y="137694"/>
                    <a:pt x="198763" y="137694"/>
                    <a:pt x="184936" y="124443"/>
                  </a:cubicBezTo>
                  <a:cubicBezTo>
                    <a:pt x="171686" y="111192"/>
                    <a:pt x="171686" y="89300"/>
                    <a:pt x="184936" y="75473"/>
                  </a:cubicBezTo>
                  <a:cubicBezTo>
                    <a:pt x="198187" y="62222"/>
                    <a:pt x="220080" y="62222"/>
                    <a:pt x="233907" y="75473"/>
                  </a:cubicBezTo>
                  <a:cubicBezTo>
                    <a:pt x="247158" y="89300"/>
                    <a:pt x="247158" y="111192"/>
                    <a:pt x="233907" y="124443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E818F07-2584-4D45-8A38-72DCE4C3338A}"/>
                </a:ext>
              </a:extLst>
            </p:cNvPr>
            <p:cNvSpPr/>
            <p:nvPr/>
          </p:nvSpPr>
          <p:spPr>
            <a:xfrm>
              <a:off x="5169844" y="2965997"/>
              <a:ext cx="82056" cy="82226"/>
            </a:xfrm>
            <a:custGeom>
              <a:avLst/>
              <a:gdLst>
                <a:gd name="connsiteX0" fmla="*/ 67281 w 82056"/>
                <a:gd name="connsiteY0" fmla="*/ 14775 h 82226"/>
                <a:gd name="connsiteX1" fmla="*/ 40203 w 82056"/>
                <a:gd name="connsiteY1" fmla="*/ 9014 h 82226"/>
                <a:gd name="connsiteX2" fmla="*/ 1603 w 82056"/>
                <a:gd name="connsiteY2" fmla="*/ 80454 h 82226"/>
                <a:gd name="connsiteX3" fmla="*/ 73042 w 82056"/>
                <a:gd name="connsiteY3" fmla="*/ 41853 h 82226"/>
                <a:gd name="connsiteX4" fmla="*/ 67281 w 82056"/>
                <a:gd name="connsiteY4" fmla="*/ 14775 h 82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56" h="82226">
                  <a:moveTo>
                    <a:pt x="67281" y="14775"/>
                  </a:moveTo>
                  <a:cubicBezTo>
                    <a:pt x="58063" y="5557"/>
                    <a:pt x="59215" y="-9998"/>
                    <a:pt x="40203" y="9014"/>
                  </a:cubicBezTo>
                  <a:cubicBezTo>
                    <a:pt x="21191" y="28026"/>
                    <a:pt x="-7039" y="71236"/>
                    <a:pt x="1603" y="80454"/>
                  </a:cubicBezTo>
                  <a:cubicBezTo>
                    <a:pt x="10821" y="89672"/>
                    <a:pt x="54030" y="60865"/>
                    <a:pt x="73042" y="41853"/>
                  </a:cubicBezTo>
                  <a:cubicBezTo>
                    <a:pt x="92055" y="22265"/>
                    <a:pt x="76499" y="23417"/>
                    <a:pt x="67281" y="14775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74" descr="Lightbulb">
            <a:extLst>
              <a:ext uri="{FF2B5EF4-FFF2-40B4-BE49-F238E27FC236}">
                <a16:creationId xmlns:a16="http://schemas.microsoft.com/office/drawing/2014/main" id="{8EC60B79-BA72-476C-9936-E35BE3271D0C}"/>
              </a:ext>
            </a:extLst>
          </p:cNvPr>
          <p:cNvGrpSpPr/>
          <p:nvPr/>
        </p:nvGrpSpPr>
        <p:grpSpPr>
          <a:xfrm>
            <a:off x="5069213" y="4041439"/>
            <a:ext cx="553081" cy="553081"/>
            <a:chOff x="5069213" y="4041439"/>
            <a:chExt cx="553081" cy="553081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5C0334-1F3A-41CD-BB7B-1C56BFCAA9E1}"/>
                </a:ext>
              </a:extLst>
            </p:cNvPr>
            <p:cNvSpPr/>
            <p:nvPr/>
          </p:nvSpPr>
          <p:spPr>
            <a:xfrm>
              <a:off x="5270857" y="4410159"/>
              <a:ext cx="149792" cy="34567"/>
            </a:xfrm>
            <a:custGeom>
              <a:avLst/>
              <a:gdLst>
                <a:gd name="connsiteX0" fmla="*/ 17284 w 149792"/>
                <a:gd name="connsiteY0" fmla="*/ 0 h 34567"/>
                <a:gd name="connsiteX1" fmla="*/ 132509 w 149792"/>
                <a:gd name="connsiteY1" fmla="*/ 0 h 34567"/>
                <a:gd name="connsiteX2" fmla="*/ 149793 w 149792"/>
                <a:gd name="connsiteY2" fmla="*/ 17284 h 34567"/>
                <a:gd name="connsiteX3" fmla="*/ 132509 w 149792"/>
                <a:gd name="connsiteY3" fmla="*/ 34568 h 34567"/>
                <a:gd name="connsiteX4" fmla="*/ 17284 w 149792"/>
                <a:gd name="connsiteY4" fmla="*/ 34568 h 34567"/>
                <a:gd name="connsiteX5" fmla="*/ 0 w 149792"/>
                <a:gd name="connsiteY5" fmla="*/ 17284 h 34567"/>
                <a:gd name="connsiteX6" fmla="*/ 17284 w 149792"/>
                <a:gd name="connsiteY6" fmla="*/ 0 h 34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792" h="34567">
                  <a:moveTo>
                    <a:pt x="17284" y="0"/>
                  </a:moveTo>
                  <a:lnTo>
                    <a:pt x="132509" y="0"/>
                  </a:lnTo>
                  <a:cubicBezTo>
                    <a:pt x="142303" y="0"/>
                    <a:pt x="149793" y="7490"/>
                    <a:pt x="149793" y="17284"/>
                  </a:cubicBezTo>
                  <a:cubicBezTo>
                    <a:pt x="149793" y="27078"/>
                    <a:pt x="142303" y="34568"/>
                    <a:pt x="132509" y="34568"/>
                  </a:cubicBezTo>
                  <a:lnTo>
                    <a:pt x="17284" y="34568"/>
                  </a:lnTo>
                  <a:cubicBezTo>
                    <a:pt x="7490" y="34568"/>
                    <a:pt x="0" y="27078"/>
                    <a:pt x="0" y="17284"/>
                  </a:cubicBezTo>
                  <a:cubicBezTo>
                    <a:pt x="0" y="7490"/>
                    <a:pt x="7490" y="0"/>
                    <a:pt x="17284" y="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D870D1C-58C8-4E8C-ADE2-CB31C6465C5B}"/>
                </a:ext>
              </a:extLst>
            </p:cNvPr>
            <p:cNvSpPr/>
            <p:nvPr/>
          </p:nvSpPr>
          <p:spPr>
            <a:xfrm>
              <a:off x="5270857" y="4467772"/>
              <a:ext cx="149792" cy="34567"/>
            </a:xfrm>
            <a:custGeom>
              <a:avLst/>
              <a:gdLst>
                <a:gd name="connsiteX0" fmla="*/ 17284 w 149792"/>
                <a:gd name="connsiteY0" fmla="*/ 0 h 34567"/>
                <a:gd name="connsiteX1" fmla="*/ 132509 w 149792"/>
                <a:gd name="connsiteY1" fmla="*/ 0 h 34567"/>
                <a:gd name="connsiteX2" fmla="*/ 149793 w 149792"/>
                <a:gd name="connsiteY2" fmla="*/ 17284 h 34567"/>
                <a:gd name="connsiteX3" fmla="*/ 132509 w 149792"/>
                <a:gd name="connsiteY3" fmla="*/ 34568 h 34567"/>
                <a:gd name="connsiteX4" fmla="*/ 17284 w 149792"/>
                <a:gd name="connsiteY4" fmla="*/ 34568 h 34567"/>
                <a:gd name="connsiteX5" fmla="*/ 0 w 149792"/>
                <a:gd name="connsiteY5" fmla="*/ 17284 h 34567"/>
                <a:gd name="connsiteX6" fmla="*/ 17284 w 149792"/>
                <a:gd name="connsiteY6" fmla="*/ 0 h 34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792" h="34567">
                  <a:moveTo>
                    <a:pt x="17284" y="0"/>
                  </a:moveTo>
                  <a:lnTo>
                    <a:pt x="132509" y="0"/>
                  </a:lnTo>
                  <a:cubicBezTo>
                    <a:pt x="142303" y="0"/>
                    <a:pt x="149793" y="7490"/>
                    <a:pt x="149793" y="17284"/>
                  </a:cubicBezTo>
                  <a:cubicBezTo>
                    <a:pt x="149793" y="27078"/>
                    <a:pt x="142303" y="34568"/>
                    <a:pt x="132509" y="34568"/>
                  </a:cubicBezTo>
                  <a:lnTo>
                    <a:pt x="17284" y="34568"/>
                  </a:lnTo>
                  <a:cubicBezTo>
                    <a:pt x="7490" y="34568"/>
                    <a:pt x="0" y="27078"/>
                    <a:pt x="0" y="17284"/>
                  </a:cubicBezTo>
                  <a:cubicBezTo>
                    <a:pt x="0" y="7490"/>
                    <a:pt x="7490" y="0"/>
                    <a:pt x="17284" y="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B7467AD-E7E3-4239-B80B-35882DE1E50C}"/>
                </a:ext>
              </a:extLst>
            </p:cNvPr>
            <p:cNvSpPr/>
            <p:nvPr/>
          </p:nvSpPr>
          <p:spPr>
            <a:xfrm>
              <a:off x="5308305" y="4525384"/>
              <a:ext cx="74896" cy="34567"/>
            </a:xfrm>
            <a:custGeom>
              <a:avLst/>
              <a:gdLst>
                <a:gd name="connsiteX0" fmla="*/ 0 w 74896"/>
                <a:gd name="connsiteY0" fmla="*/ 0 h 34567"/>
                <a:gd name="connsiteX1" fmla="*/ 37448 w 74896"/>
                <a:gd name="connsiteY1" fmla="*/ 34568 h 34567"/>
                <a:gd name="connsiteX2" fmla="*/ 74896 w 74896"/>
                <a:gd name="connsiteY2" fmla="*/ 0 h 34567"/>
                <a:gd name="connsiteX3" fmla="*/ 0 w 74896"/>
                <a:gd name="connsiteY3" fmla="*/ 0 h 34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896" h="34567">
                  <a:moveTo>
                    <a:pt x="0" y="0"/>
                  </a:moveTo>
                  <a:cubicBezTo>
                    <a:pt x="1728" y="19588"/>
                    <a:pt x="17860" y="34568"/>
                    <a:pt x="37448" y="34568"/>
                  </a:cubicBezTo>
                  <a:cubicBezTo>
                    <a:pt x="57036" y="34568"/>
                    <a:pt x="73168" y="19588"/>
                    <a:pt x="7489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4564BF-8F37-48EE-BE65-E909EAD8C7B7}"/>
                </a:ext>
              </a:extLst>
            </p:cNvPr>
            <p:cNvSpPr/>
            <p:nvPr/>
          </p:nvSpPr>
          <p:spPr>
            <a:xfrm>
              <a:off x="5195960" y="4076006"/>
              <a:ext cx="299585" cy="311108"/>
            </a:xfrm>
            <a:custGeom>
              <a:avLst/>
              <a:gdLst>
                <a:gd name="connsiteX0" fmla="*/ 149793 w 299585"/>
                <a:gd name="connsiteY0" fmla="*/ 0 h 311108"/>
                <a:gd name="connsiteX1" fmla="*/ 149793 w 299585"/>
                <a:gd name="connsiteY1" fmla="*/ 0 h 311108"/>
                <a:gd name="connsiteX2" fmla="*/ 149793 w 299585"/>
                <a:gd name="connsiteY2" fmla="*/ 0 h 311108"/>
                <a:gd name="connsiteX3" fmla="*/ 0 w 299585"/>
                <a:gd name="connsiteY3" fmla="*/ 148064 h 311108"/>
                <a:gd name="connsiteX4" fmla="*/ 0 w 299585"/>
                <a:gd name="connsiteY4" fmla="*/ 153250 h 311108"/>
                <a:gd name="connsiteX5" fmla="*/ 10370 w 299585"/>
                <a:gd name="connsiteY5" fmla="*/ 205101 h 311108"/>
                <a:gd name="connsiteX6" fmla="*/ 36296 w 299585"/>
                <a:gd name="connsiteY6" fmla="*/ 247734 h 311108"/>
                <a:gd name="connsiteX7" fmla="*/ 71440 w 299585"/>
                <a:gd name="connsiteY7" fmla="*/ 304771 h 311108"/>
                <a:gd name="connsiteX8" fmla="*/ 81810 w 299585"/>
                <a:gd name="connsiteY8" fmla="*/ 311108 h 311108"/>
                <a:gd name="connsiteX9" fmla="*/ 217776 w 299585"/>
                <a:gd name="connsiteY9" fmla="*/ 311108 h 311108"/>
                <a:gd name="connsiteX10" fmla="*/ 228146 w 299585"/>
                <a:gd name="connsiteY10" fmla="*/ 304771 h 311108"/>
                <a:gd name="connsiteX11" fmla="*/ 263290 w 299585"/>
                <a:gd name="connsiteY11" fmla="*/ 247734 h 311108"/>
                <a:gd name="connsiteX12" fmla="*/ 289215 w 299585"/>
                <a:gd name="connsiteY12" fmla="*/ 205101 h 311108"/>
                <a:gd name="connsiteX13" fmla="*/ 299586 w 299585"/>
                <a:gd name="connsiteY13" fmla="*/ 153250 h 311108"/>
                <a:gd name="connsiteX14" fmla="*/ 299586 w 299585"/>
                <a:gd name="connsiteY14" fmla="*/ 148064 h 311108"/>
                <a:gd name="connsiteX15" fmla="*/ 149793 w 299585"/>
                <a:gd name="connsiteY15" fmla="*/ 0 h 311108"/>
                <a:gd name="connsiteX16" fmla="*/ 265018 w 299585"/>
                <a:gd name="connsiteY16" fmla="*/ 152673 h 311108"/>
                <a:gd name="connsiteX17" fmla="*/ 256952 w 299585"/>
                <a:gd name="connsiteY17" fmla="*/ 193002 h 311108"/>
                <a:gd name="connsiteX18" fmla="*/ 237364 w 299585"/>
                <a:gd name="connsiteY18" fmla="*/ 224689 h 311108"/>
                <a:gd name="connsiteX19" fmla="*/ 203949 w 299585"/>
                <a:gd name="connsiteY19" fmla="*/ 276541 h 311108"/>
                <a:gd name="connsiteX20" fmla="*/ 149793 w 299585"/>
                <a:gd name="connsiteY20" fmla="*/ 276541 h 311108"/>
                <a:gd name="connsiteX21" fmla="*/ 96213 w 299585"/>
                <a:gd name="connsiteY21" fmla="*/ 276541 h 311108"/>
                <a:gd name="connsiteX22" fmla="*/ 62798 w 299585"/>
                <a:gd name="connsiteY22" fmla="*/ 224689 h 311108"/>
                <a:gd name="connsiteX23" fmla="*/ 43209 w 299585"/>
                <a:gd name="connsiteY23" fmla="*/ 193002 h 311108"/>
                <a:gd name="connsiteX24" fmla="*/ 35144 w 299585"/>
                <a:gd name="connsiteY24" fmla="*/ 152673 h 311108"/>
                <a:gd name="connsiteX25" fmla="*/ 35144 w 299585"/>
                <a:gd name="connsiteY25" fmla="*/ 148064 h 311108"/>
                <a:gd name="connsiteX26" fmla="*/ 150369 w 299585"/>
                <a:gd name="connsiteY26" fmla="*/ 33991 h 311108"/>
                <a:gd name="connsiteX27" fmla="*/ 150369 w 299585"/>
                <a:gd name="connsiteY27" fmla="*/ 33991 h 311108"/>
                <a:gd name="connsiteX28" fmla="*/ 150369 w 299585"/>
                <a:gd name="connsiteY28" fmla="*/ 33991 h 311108"/>
                <a:gd name="connsiteX29" fmla="*/ 150369 w 299585"/>
                <a:gd name="connsiteY29" fmla="*/ 33991 h 311108"/>
                <a:gd name="connsiteX30" fmla="*/ 150369 w 299585"/>
                <a:gd name="connsiteY30" fmla="*/ 33991 h 311108"/>
                <a:gd name="connsiteX31" fmla="*/ 150369 w 299585"/>
                <a:gd name="connsiteY31" fmla="*/ 33991 h 311108"/>
                <a:gd name="connsiteX32" fmla="*/ 150369 w 299585"/>
                <a:gd name="connsiteY32" fmla="*/ 33991 h 311108"/>
                <a:gd name="connsiteX33" fmla="*/ 265594 w 299585"/>
                <a:gd name="connsiteY33" fmla="*/ 148064 h 311108"/>
                <a:gd name="connsiteX34" fmla="*/ 265594 w 299585"/>
                <a:gd name="connsiteY34" fmla="*/ 152673 h 311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9585" h="311108">
                  <a:moveTo>
                    <a:pt x="149793" y="0"/>
                  </a:moveTo>
                  <a:cubicBezTo>
                    <a:pt x="149793" y="0"/>
                    <a:pt x="149793" y="0"/>
                    <a:pt x="149793" y="0"/>
                  </a:cubicBezTo>
                  <a:cubicBezTo>
                    <a:pt x="149793" y="0"/>
                    <a:pt x="149793" y="0"/>
                    <a:pt x="149793" y="0"/>
                  </a:cubicBezTo>
                  <a:cubicBezTo>
                    <a:pt x="67983" y="576"/>
                    <a:pt x="1728" y="66254"/>
                    <a:pt x="0" y="148064"/>
                  </a:cubicBezTo>
                  <a:lnTo>
                    <a:pt x="0" y="153250"/>
                  </a:lnTo>
                  <a:cubicBezTo>
                    <a:pt x="576" y="171109"/>
                    <a:pt x="4033" y="188393"/>
                    <a:pt x="10370" y="205101"/>
                  </a:cubicBezTo>
                  <a:cubicBezTo>
                    <a:pt x="16708" y="220656"/>
                    <a:pt x="25350" y="235059"/>
                    <a:pt x="36296" y="247734"/>
                  </a:cubicBezTo>
                  <a:cubicBezTo>
                    <a:pt x="50123" y="262713"/>
                    <a:pt x="65102" y="292096"/>
                    <a:pt x="71440" y="304771"/>
                  </a:cubicBezTo>
                  <a:cubicBezTo>
                    <a:pt x="73168" y="308804"/>
                    <a:pt x="77201" y="311108"/>
                    <a:pt x="81810" y="311108"/>
                  </a:cubicBezTo>
                  <a:lnTo>
                    <a:pt x="217776" y="311108"/>
                  </a:lnTo>
                  <a:cubicBezTo>
                    <a:pt x="222385" y="311108"/>
                    <a:pt x="226418" y="308804"/>
                    <a:pt x="228146" y="304771"/>
                  </a:cubicBezTo>
                  <a:cubicBezTo>
                    <a:pt x="234483" y="292096"/>
                    <a:pt x="249463" y="262713"/>
                    <a:pt x="263290" y="247734"/>
                  </a:cubicBezTo>
                  <a:cubicBezTo>
                    <a:pt x="274236" y="235059"/>
                    <a:pt x="283454" y="220656"/>
                    <a:pt x="289215" y="205101"/>
                  </a:cubicBezTo>
                  <a:cubicBezTo>
                    <a:pt x="295553" y="188393"/>
                    <a:pt x="299009" y="171109"/>
                    <a:pt x="299586" y="153250"/>
                  </a:cubicBezTo>
                  <a:lnTo>
                    <a:pt x="299586" y="148064"/>
                  </a:lnTo>
                  <a:cubicBezTo>
                    <a:pt x="297857" y="66254"/>
                    <a:pt x="231603" y="576"/>
                    <a:pt x="149793" y="0"/>
                  </a:cubicBezTo>
                  <a:close/>
                  <a:moveTo>
                    <a:pt x="265018" y="152673"/>
                  </a:moveTo>
                  <a:cubicBezTo>
                    <a:pt x="264442" y="166500"/>
                    <a:pt x="261561" y="180327"/>
                    <a:pt x="256952" y="193002"/>
                  </a:cubicBezTo>
                  <a:cubicBezTo>
                    <a:pt x="252343" y="204525"/>
                    <a:pt x="246006" y="215471"/>
                    <a:pt x="237364" y="224689"/>
                  </a:cubicBezTo>
                  <a:cubicBezTo>
                    <a:pt x="224113" y="240821"/>
                    <a:pt x="212591" y="258104"/>
                    <a:pt x="203949" y="276541"/>
                  </a:cubicBezTo>
                  <a:lnTo>
                    <a:pt x="149793" y="276541"/>
                  </a:lnTo>
                  <a:lnTo>
                    <a:pt x="96213" y="276541"/>
                  </a:lnTo>
                  <a:cubicBezTo>
                    <a:pt x="86995" y="258104"/>
                    <a:pt x="75473" y="240821"/>
                    <a:pt x="62798" y="224689"/>
                  </a:cubicBezTo>
                  <a:cubicBezTo>
                    <a:pt x="54732" y="215471"/>
                    <a:pt x="47818" y="204525"/>
                    <a:pt x="43209" y="193002"/>
                  </a:cubicBezTo>
                  <a:cubicBezTo>
                    <a:pt x="38024" y="180327"/>
                    <a:pt x="35720" y="166500"/>
                    <a:pt x="35144" y="152673"/>
                  </a:cubicBezTo>
                  <a:lnTo>
                    <a:pt x="35144" y="148064"/>
                  </a:lnTo>
                  <a:cubicBezTo>
                    <a:pt x="36296" y="85267"/>
                    <a:pt x="87571" y="34568"/>
                    <a:pt x="150369" y="33991"/>
                  </a:cubicBezTo>
                  <a:lnTo>
                    <a:pt x="150369" y="33991"/>
                  </a:lnTo>
                  <a:lnTo>
                    <a:pt x="150369" y="33991"/>
                  </a:lnTo>
                  <a:cubicBezTo>
                    <a:pt x="150369" y="33991"/>
                    <a:pt x="150369" y="33991"/>
                    <a:pt x="150369" y="33991"/>
                  </a:cubicBezTo>
                  <a:cubicBezTo>
                    <a:pt x="150369" y="33991"/>
                    <a:pt x="150369" y="33991"/>
                    <a:pt x="150369" y="33991"/>
                  </a:cubicBezTo>
                  <a:lnTo>
                    <a:pt x="150369" y="33991"/>
                  </a:lnTo>
                  <a:lnTo>
                    <a:pt x="150369" y="33991"/>
                  </a:lnTo>
                  <a:cubicBezTo>
                    <a:pt x="213167" y="34568"/>
                    <a:pt x="264442" y="84691"/>
                    <a:pt x="265594" y="148064"/>
                  </a:cubicBezTo>
                  <a:lnTo>
                    <a:pt x="265594" y="152673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Graphic 73" descr="Puzzle">
            <a:extLst>
              <a:ext uri="{FF2B5EF4-FFF2-40B4-BE49-F238E27FC236}">
                <a16:creationId xmlns:a16="http://schemas.microsoft.com/office/drawing/2014/main" id="{E1B041A8-5627-4A28-B763-DCE33B44FC75}"/>
              </a:ext>
            </a:extLst>
          </p:cNvPr>
          <p:cNvSpPr/>
          <p:nvPr/>
        </p:nvSpPr>
        <p:spPr>
          <a:xfrm>
            <a:off x="6612970" y="4076006"/>
            <a:ext cx="460900" cy="460900"/>
          </a:xfrm>
          <a:custGeom>
            <a:avLst/>
            <a:gdLst>
              <a:gd name="connsiteX0" fmla="*/ 297857 w 460900"/>
              <a:gd name="connsiteY0" fmla="*/ 349709 h 460900"/>
              <a:gd name="connsiteX1" fmla="*/ 273084 w 460900"/>
              <a:gd name="connsiteY1" fmla="*/ 273660 h 460900"/>
              <a:gd name="connsiteX2" fmla="*/ 277117 w 460900"/>
              <a:gd name="connsiteY2" fmla="*/ 269627 h 460900"/>
              <a:gd name="connsiteX3" fmla="*/ 354318 w 460900"/>
              <a:gd name="connsiteY3" fmla="*/ 293248 h 460900"/>
              <a:gd name="connsiteX4" fmla="*/ 395222 w 460900"/>
              <a:gd name="connsiteY4" fmla="*/ 326087 h 460900"/>
              <a:gd name="connsiteX5" fmla="*/ 460901 w 460900"/>
              <a:gd name="connsiteY5" fmla="*/ 260409 h 460900"/>
              <a:gd name="connsiteX6" fmla="*/ 362959 w 460900"/>
              <a:gd name="connsiteY6" fmla="*/ 162468 h 460900"/>
              <a:gd name="connsiteX7" fmla="*/ 395799 w 460900"/>
              <a:gd name="connsiteY7" fmla="*/ 121563 h 460900"/>
              <a:gd name="connsiteX8" fmla="*/ 419420 w 460900"/>
              <a:gd name="connsiteY8" fmla="*/ 44362 h 460900"/>
              <a:gd name="connsiteX9" fmla="*/ 415387 w 460900"/>
              <a:gd name="connsiteY9" fmla="*/ 40329 h 460900"/>
              <a:gd name="connsiteX10" fmla="*/ 339338 w 460900"/>
              <a:gd name="connsiteY10" fmla="*/ 65102 h 460900"/>
              <a:gd name="connsiteX11" fmla="*/ 298433 w 460900"/>
              <a:gd name="connsiteY11" fmla="*/ 97941 h 460900"/>
              <a:gd name="connsiteX12" fmla="*/ 200492 w 460900"/>
              <a:gd name="connsiteY12" fmla="*/ 0 h 460900"/>
              <a:gd name="connsiteX13" fmla="*/ 134237 w 460900"/>
              <a:gd name="connsiteY13" fmla="*/ 65678 h 460900"/>
              <a:gd name="connsiteX14" fmla="*/ 167077 w 460900"/>
              <a:gd name="connsiteY14" fmla="*/ 106583 h 460900"/>
              <a:gd name="connsiteX15" fmla="*/ 191850 w 460900"/>
              <a:gd name="connsiteY15" fmla="*/ 182632 h 460900"/>
              <a:gd name="connsiteX16" fmla="*/ 187817 w 460900"/>
              <a:gd name="connsiteY16" fmla="*/ 186665 h 460900"/>
              <a:gd name="connsiteX17" fmla="*/ 110616 w 460900"/>
              <a:gd name="connsiteY17" fmla="*/ 163044 h 460900"/>
              <a:gd name="connsiteX18" fmla="*/ 69711 w 460900"/>
              <a:gd name="connsiteY18" fmla="*/ 130204 h 460900"/>
              <a:gd name="connsiteX19" fmla="*/ 0 w 460900"/>
              <a:gd name="connsiteY19" fmla="*/ 200492 h 460900"/>
              <a:gd name="connsiteX20" fmla="*/ 97941 w 460900"/>
              <a:gd name="connsiteY20" fmla="*/ 298433 h 460900"/>
              <a:gd name="connsiteX21" fmla="*/ 65102 w 460900"/>
              <a:gd name="connsiteY21" fmla="*/ 339338 h 460900"/>
              <a:gd name="connsiteX22" fmla="*/ 41481 w 460900"/>
              <a:gd name="connsiteY22" fmla="*/ 416539 h 460900"/>
              <a:gd name="connsiteX23" fmla="*/ 45514 w 460900"/>
              <a:gd name="connsiteY23" fmla="*/ 420572 h 460900"/>
              <a:gd name="connsiteX24" fmla="*/ 121563 w 460900"/>
              <a:gd name="connsiteY24" fmla="*/ 395799 h 460900"/>
              <a:gd name="connsiteX25" fmla="*/ 162468 w 460900"/>
              <a:gd name="connsiteY25" fmla="*/ 362959 h 460900"/>
              <a:gd name="connsiteX26" fmla="*/ 260409 w 460900"/>
              <a:gd name="connsiteY26" fmla="*/ 460901 h 460900"/>
              <a:gd name="connsiteX27" fmla="*/ 330696 w 460900"/>
              <a:gd name="connsiteY27" fmla="*/ 390613 h 460900"/>
              <a:gd name="connsiteX28" fmla="*/ 297857 w 460900"/>
              <a:gd name="connsiteY28" fmla="*/ 349709 h 46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0900" h="460900">
                <a:moveTo>
                  <a:pt x="297857" y="349709"/>
                </a:moveTo>
                <a:cubicBezTo>
                  <a:pt x="259833" y="350861"/>
                  <a:pt x="246006" y="301890"/>
                  <a:pt x="273084" y="273660"/>
                </a:cubicBezTo>
                <a:lnTo>
                  <a:pt x="277117" y="269627"/>
                </a:lnTo>
                <a:cubicBezTo>
                  <a:pt x="305347" y="242549"/>
                  <a:pt x="355470" y="255224"/>
                  <a:pt x="354318" y="293248"/>
                </a:cubicBezTo>
                <a:cubicBezTo>
                  <a:pt x="353741" y="315141"/>
                  <a:pt x="379667" y="341643"/>
                  <a:pt x="395222" y="326087"/>
                </a:cubicBezTo>
                <a:lnTo>
                  <a:pt x="460901" y="260409"/>
                </a:lnTo>
                <a:lnTo>
                  <a:pt x="362959" y="162468"/>
                </a:lnTo>
                <a:cubicBezTo>
                  <a:pt x="347404" y="146912"/>
                  <a:pt x="373906" y="120986"/>
                  <a:pt x="395799" y="121563"/>
                </a:cubicBezTo>
                <a:cubicBezTo>
                  <a:pt x="433823" y="122715"/>
                  <a:pt x="446498" y="72592"/>
                  <a:pt x="419420" y="44362"/>
                </a:cubicBezTo>
                <a:lnTo>
                  <a:pt x="415387" y="40329"/>
                </a:lnTo>
                <a:cubicBezTo>
                  <a:pt x="387157" y="13251"/>
                  <a:pt x="338186" y="27078"/>
                  <a:pt x="339338" y="65102"/>
                </a:cubicBezTo>
                <a:cubicBezTo>
                  <a:pt x="339914" y="86995"/>
                  <a:pt x="313989" y="113497"/>
                  <a:pt x="298433" y="97941"/>
                </a:cubicBezTo>
                <a:lnTo>
                  <a:pt x="200492" y="0"/>
                </a:lnTo>
                <a:lnTo>
                  <a:pt x="134237" y="65678"/>
                </a:lnTo>
                <a:cubicBezTo>
                  <a:pt x="118682" y="81234"/>
                  <a:pt x="145184" y="107159"/>
                  <a:pt x="167077" y="106583"/>
                </a:cubicBezTo>
                <a:cubicBezTo>
                  <a:pt x="205101" y="105431"/>
                  <a:pt x="218928" y="154402"/>
                  <a:pt x="191850" y="182632"/>
                </a:cubicBezTo>
                <a:lnTo>
                  <a:pt x="187817" y="186665"/>
                </a:lnTo>
                <a:cubicBezTo>
                  <a:pt x="159587" y="213743"/>
                  <a:pt x="109464" y="201068"/>
                  <a:pt x="110616" y="163044"/>
                </a:cubicBezTo>
                <a:cubicBezTo>
                  <a:pt x="111192" y="141151"/>
                  <a:pt x="85267" y="114649"/>
                  <a:pt x="69711" y="130204"/>
                </a:cubicBezTo>
                <a:lnTo>
                  <a:pt x="0" y="200492"/>
                </a:lnTo>
                <a:lnTo>
                  <a:pt x="97941" y="298433"/>
                </a:lnTo>
                <a:cubicBezTo>
                  <a:pt x="113497" y="313989"/>
                  <a:pt x="86995" y="339914"/>
                  <a:pt x="65102" y="339338"/>
                </a:cubicBezTo>
                <a:cubicBezTo>
                  <a:pt x="27078" y="338186"/>
                  <a:pt x="14403" y="388309"/>
                  <a:pt x="41481" y="416539"/>
                </a:cubicBezTo>
                <a:lnTo>
                  <a:pt x="45514" y="420572"/>
                </a:lnTo>
                <a:cubicBezTo>
                  <a:pt x="73744" y="447650"/>
                  <a:pt x="122715" y="433823"/>
                  <a:pt x="121563" y="395799"/>
                </a:cubicBezTo>
                <a:cubicBezTo>
                  <a:pt x="120986" y="373906"/>
                  <a:pt x="146912" y="347404"/>
                  <a:pt x="162468" y="362959"/>
                </a:cubicBezTo>
                <a:lnTo>
                  <a:pt x="260409" y="460901"/>
                </a:lnTo>
                <a:lnTo>
                  <a:pt x="330696" y="390613"/>
                </a:lnTo>
                <a:cubicBezTo>
                  <a:pt x="346252" y="375058"/>
                  <a:pt x="320326" y="349132"/>
                  <a:pt x="297857" y="349709"/>
                </a:cubicBezTo>
                <a:close/>
              </a:path>
            </a:pathLst>
          </a:custGeom>
          <a:solidFill>
            <a:schemeClr val="bg1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3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700</Words>
  <PresentationFormat>Widescreen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Text Blocks – Slide Template</vt:lpstr>
      <vt:lpstr>Infographic Text Blocks – Slide Template</vt:lpstr>
      <vt:lpstr>Infographic Text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Text Blocks</dc:title>
  <dc:creator>PresentationGO.com</dc:creator>
  <dc:description>© Copyright PresentationGO.com</dc:description>
  <dcterms:created xsi:type="dcterms:W3CDTF">2014-11-26T05:14:11Z</dcterms:created>
  <dcterms:modified xsi:type="dcterms:W3CDTF">2019-10-02T17:13:29Z</dcterms:modified>
  <cp:category>Text &amp; Tables</cp:category>
</cp:coreProperties>
</file>