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962" y="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40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98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Text Boxes – Slide Template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E913685-EC4A-4621-85A2-54903E93E726}"/>
              </a:ext>
            </a:extLst>
          </p:cNvPr>
          <p:cNvSpPr/>
          <p:nvPr/>
        </p:nvSpPr>
        <p:spPr>
          <a:xfrm>
            <a:off x="2730053" y="2270656"/>
            <a:ext cx="5723115" cy="750094"/>
          </a:xfrm>
          <a:custGeom>
            <a:avLst/>
            <a:gdLst>
              <a:gd name="connsiteX0" fmla="*/ 0 w 7630820"/>
              <a:gd name="connsiteY0" fmla="*/ 0 h 1000125"/>
              <a:gd name="connsiteX1" fmla="*/ 7464129 w 7630820"/>
              <a:gd name="connsiteY1" fmla="*/ 0 h 1000125"/>
              <a:gd name="connsiteX2" fmla="*/ 7630820 w 7630820"/>
              <a:gd name="connsiteY2" fmla="*/ 166691 h 1000125"/>
              <a:gd name="connsiteX3" fmla="*/ 7630820 w 7630820"/>
              <a:gd name="connsiteY3" fmla="*/ 833434 h 1000125"/>
              <a:gd name="connsiteX4" fmla="*/ 7464129 w 7630820"/>
              <a:gd name="connsiteY4" fmla="*/ 1000125 h 1000125"/>
              <a:gd name="connsiteX5" fmla="*/ 465061 w 7630820"/>
              <a:gd name="connsiteY5" fmla="*/ 1000125 h 1000125"/>
              <a:gd name="connsiteX6" fmla="*/ 458189 w 7630820"/>
              <a:gd name="connsiteY6" fmla="*/ 973399 h 1000125"/>
              <a:gd name="connsiteX7" fmla="*/ 154270 w 7630820"/>
              <a:gd name="connsiteY7" fmla="*/ 253936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30820" h="1000125">
                <a:moveTo>
                  <a:pt x="0" y="0"/>
                </a:moveTo>
                <a:lnTo>
                  <a:pt x="7464129" y="0"/>
                </a:lnTo>
                <a:cubicBezTo>
                  <a:pt x="7556190" y="0"/>
                  <a:pt x="7630820" y="74630"/>
                  <a:pt x="7630820" y="166691"/>
                </a:cubicBezTo>
                <a:lnTo>
                  <a:pt x="7630820" y="833434"/>
                </a:lnTo>
                <a:cubicBezTo>
                  <a:pt x="7630820" y="925495"/>
                  <a:pt x="7556190" y="1000125"/>
                  <a:pt x="7464129" y="1000125"/>
                </a:cubicBezTo>
                <a:lnTo>
                  <a:pt x="465061" y="1000125"/>
                </a:lnTo>
                <a:lnTo>
                  <a:pt x="458189" y="973399"/>
                </a:lnTo>
                <a:cubicBezTo>
                  <a:pt x="380024" y="722091"/>
                  <a:pt x="277821" y="481373"/>
                  <a:pt x="154270" y="253936"/>
                </a:cubicBezTo>
                <a:close/>
              </a:path>
            </a:pathLst>
          </a:custGeom>
          <a:solidFill>
            <a:schemeClr val="tx2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11480" tIns="34290" rIns="10972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450"/>
              </a:spcAft>
            </a:pPr>
            <a:r>
              <a:rPr lang="en-US" sz="1500" b="1" cap="all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  <a:p>
            <a:pPr>
              <a:lnSpc>
                <a:spcPts val="1200"/>
              </a:lnSpc>
            </a:pPr>
            <a:r>
              <a:rPr lang="en-US" sz="1050" noProof="1">
                <a:solidFill>
                  <a:schemeClr val="bg1">
                    <a:lumMod val="95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CAA0DAB2-B0EA-4D63-A0DA-B793FE4EF1A3}"/>
              </a:ext>
            </a:extLst>
          </p:cNvPr>
          <p:cNvSpPr/>
          <p:nvPr/>
        </p:nvSpPr>
        <p:spPr>
          <a:xfrm>
            <a:off x="3100247" y="3103973"/>
            <a:ext cx="5352921" cy="750094"/>
          </a:xfrm>
          <a:custGeom>
            <a:avLst/>
            <a:gdLst>
              <a:gd name="connsiteX0" fmla="*/ 0 w 7137228"/>
              <a:gd name="connsiteY0" fmla="*/ 0 h 1000125"/>
              <a:gd name="connsiteX1" fmla="*/ 6970537 w 7137228"/>
              <a:gd name="connsiteY1" fmla="*/ 0 h 1000125"/>
              <a:gd name="connsiteX2" fmla="*/ 7137228 w 7137228"/>
              <a:gd name="connsiteY2" fmla="*/ 166691 h 1000125"/>
              <a:gd name="connsiteX3" fmla="*/ 7137228 w 7137228"/>
              <a:gd name="connsiteY3" fmla="*/ 833434 h 1000125"/>
              <a:gd name="connsiteX4" fmla="*/ 6970537 w 7137228"/>
              <a:gd name="connsiteY4" fmla="*/ 1000125 h 1000125"/>
              <a:gd name="connsiteX5" fmla="*/ 142205 w 7137228"/>
              <a:gd name="connsiteY5" fmla="*/ 1000125 h 1000125"/>
              <a:gd name="connsiteX6" fmla="*/ 124288 w 7137228"/>
              <a:gd name="connsiteY6" fmla="*/ 645317 h 1000125"/>
              <a:gd name="connsiteX7" fmla="*/ 63480 w 7137228"/>
              <a:gd name="connsiteY7" fmla="*/ 246879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37228" h="1000125">
                <a:moveTo>
                  <a:pt x="0" y="0"/>
                </a:moveTo>
                <a:lnTo>
                  <a:pt x="6970537" y="0"/>
                </a:lnTo>
                <a:cubicBezTo>
                  <a:pt x="7062598" y="0"/>
                  <a:pt x="7137228" y="74630"/>
                  <a:pt x="7137228" y="166691"/>
                </a:cubicBezTo>
                <a:lnTo>
                  <a:pt x="7137228" y="833434"/>
                </a:lnTo>
                <a:cubicBezTo>
                  <a:pt x="7137228" y="925495"/>
                  <a:pt x="7062598" y="1000125"/>
                  <a:pt x="6970537" y="1000125"/>
                </a:cubicBezTo>
                <a:lnTo>
                  <a:pt x="142205" y="1000125"/>
                </a:lnTo>
                <a:lnTo>
                  <a:pt x="124288" y="645317"/>
                </a:lnTo>
                <a:cubicBezTo>
                  <a:pt x="110589" y="510417"/>
                  <a:pt x="90207" y="377492"/>
                  <a:pt x="63480" y="246879"/>
                </a:cubicBezTo>
                <a:close/>
              </a:path>
            </a:pathLst>
          </a:custGeom>
          <a:solidFill>
            <a:schemeClr val="accent4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11480" tIns="34290" rIns="10972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450"/>
              </a:spcAft>
            </a:pPr>
            <a:r>
              <a:rPr lang="en-US" sz="15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>
              <a:lnSpc>
                <a:spcPts val="1200"/>
              </a:lnSpc>
            </a:pPr>
            <a:r>
              <a:rPr lang="en-US" sz="1050" noProof="1">
                <a:solidFill>
                  <a:schemeClr val="bg2">
                    <a:lumMod val="50000"/>
                  </a:schemeClr>
                </a:solidFill>
              </a:rPr>
              <a:t>Lorem ipsum dolor sit amet, nibh est. A magna maecenas, quam magna nec quis, lorem nunc. Suspendisse viverra sodales mauris, cras. 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D03AFBD-585C-42A4-90E7-C3962E1A970E}"/>
              </a:ext>
            </a:extLst>
          </p:cNvPr>
          <p:cNvSpPr/>
          <p:nvPr/>
        </p:nvSpPr>
        <p:spPr>
          <a:xfrm>
            <a:off x="3100247" y="3937290"/>
            <a:ext cx="5352921" cy="750094"/>
          </a:xfrm>
          <a:custGeom>
            <a:avLst/>
            <a:gdLst>
              <a:gd name="connsiteX0" fmla="*/ 142205 w 7137228"/>
              <a:gd name="connsiteY0" fmla="*/ 0 h 1000125"/>
              <a:gd name="connsiteX1" fmla="*/ 6970537 w 7137228"/>
              <a:gd name="connsiteY1" fmla="*/ 0 h 1000125"/>
              <a:gd name="connsiteX2" fmla="*/ 7137228 w 7137228"/>
              <a:gd name="connsiteY2" fmla="*/ 166691 h 1000125"/>
              <a:gd name="connsiteX3" fmla="*/ 7137228 w 7137228"/>
              <a:gd name="connsiteY3" fmla="*/ 833434 h 1000125"/>
              <a:gd name="connsiteX4" fmla="*/ 6970537 w 7137228"/>
              <a:gd name="connsiteY4" fmla="*/ 1000125 h 1000125"/>
              <a:gd name="connsiteX5" fmla="*/ 0 w 7137228"/>
              <a:gd name="connsiteY5" fmla="*/ 1000125 h 1000125"/>
              <a:gd name="connsiteX6" fmla="*/ 63480 w 7137228"/>
              <a:gd name="connsiteY6" fmla="*/ 753246 h 1000125"/>
              <a:gd name="connsiteX7" fmla="*/ 124288 w 7137228"/>
              <a:gd name="connsiteY7" fmla="*/ 354808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37228" h="1000125">
                <a:moveTo>
                  <a:pt x="142205" y="0"/>
                </a:moveTo>
                <a:lnTo>
                  <a:pt x="6970537" y="0"/>
                </a:lnTo>
                <a:cubicBezTo>
                  <a:pt x="7062598" y="0"/>
                  <a:pt x="7137228" y="74630"/>
                  <a:pt x="7137228" y="166691"/>
                </a:cubicBezTo>
                <a:lnTo>
                  <a:pt x="7137228" y="833434"/>
                </a:lnTo>
                <a:cubicBezTo>
                  <a:pt x="7137228" y="925495"/>
                  <a:pt x="7062598" y="1000125"/>
                  <a:pt x="6970537" y="1000125"/>
                </a:cubicBezTo>
                <a:lnTo>
                  <a:pt x="0" y="1000125"/>
                </a:lnTo>
                <a:lnTo>
                  <a:pt x="63480" y="753246"/>
                </a:lnTo>
                <a:cubicBezTo>
                  <a:pt x="90207" y="622633"/>
                  <a:pt x="110589" y="489708"/>
                  <a:pt x="124288" y="354808"/>
                </a:cubicBezTo>
                <a:close/>
              </a:path>
            </a:pathLst>
          </a:custGeom>
          <a:solidFill>
            <a:schemeClr val="accent3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11480" tIns="34290" rIns="10972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450"/>
              </a:spcAft>
            </a:pPr>
            <a:r>
              <a:rPr lang="en-US" sz="15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>
              <a:lnSpc>
                <a:spcPts val="1200"/>
              </a:lnSpc>
            </a:pPr>
            <a:r>
              <a:rPr lang="en-US" sz="1050" noProof="1">
                <a:solidFill>
                  <a:schemeClr val="bg2">
                    <a:lumMod val="50000"/>
                  </a:schemeClr>
                </a:solidFill>
              </a:rPr>
              <a:t>Lorem ipsum dolor sit amet, nibh est. A magna maecenas, quam magna nec quis, lorem nunc. Suspendisse viverra sodales mauris, cras. 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DDBD1EE8-E333-4602-90E5-BEAF0D173AB6}"/>
              </a:ext>
            </a:extLst>
          </p:cNvPr>
          <p:cNvSpPr/>
          <p:nvPr/>
        </p:nvSpPr>
        <p:spPr>
          <a:xfrm>
            <a:off x="2730053" y="4770607"/>
            <a:ext cx="5723116" cy="750094"/>
          </a:xfrm>
          <a:custGeom>
            <a:avLst/>
            <a:gdLst>
              <a:gd name="connsiteX0" fmla="*/ 465061 w 7630821"/>
              <a:gd name="connsiteY0" fmla="*/ 0 h 1000125"/>
              <a:gd name="connsiteX1" fmla="*/ 7464130 w 7630821"/>
              <a:gd name="connsiteY1" fmla="*/ 0 h 1000125"/>
              <a:gd name="connsiteX2" fmla="*/ 7630821 w 7630821"/>
              <a:gd name="connsiteY2" fmla="*/ 166691 h 1000125"/>
              <a:gd name="connsiteX3" fmla="*/ 7630821 w 7630821"/>
              <a:gd name="connsiteY3" fmla="*/ 833434 h 1000125"/>
              <a:gd name="connsiteX4" fmla="*/ 7464130 w 7630821"/>
              <a:gd name="connsiteY4" fmla="*/ 1000125 h 1000125"/>
              <a:gd name="connsiteX5" fmla="*/ 0 w 7630821"/>
              <a:gd name="connsiteY5" fmla="*/ 1000125 h 1000125"/>
              <a:gd name="connsiteX6" fmla="*/ 154271 w 7630821"/>
              <a:gd name="connsiteY6" fmla="*/ 746188 h 1000125"/>
              <a:gd name="connsiteX7" fmla="*/ 458190 w 7630821"/>
              <a:gd name="connsiteY7" fmla="*/ 26726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30821" h="1000125">
                <a:moveTo>
                  <a:pt x="465061" y="0"/>
                </a:moveTo>
                <a:lnTo>
                  <a:pt x="7464130" y="0"/>
                </a:lnTo>
                <a:cubicBezTo>
                  <a:pt x="7556191" y="0"/>
                  <a:pt x="7630821" y="74630"/>
                  <a:pt x="7630821" y="166691"/>
                </a:cubicBezTo>
                <a:lnTo>
                  <a:pt x="7630821" y="833434"/>
                </a:lnTo>
                <a:cubicBezTo>
                  <a:pt x="7630821" y="925495"/>
                  <a:pt x="7556191" y="1000125"/>
                  <a:pt x="7464130" y="1000125"/>
                </a:cubicBezTo>
                <a:lnTo>
                  <a:pt x="0" y="1000125"/>
                </a:lnTo>
                <a:lnTo>
                  <a:pt x="154271" y="746188"/>
                </a:lnTo>
                <a:cubicBezTo>
                  <a:pt x="277822" y="518751"/>
                  <a:pt x="380025" y="278034"/>
                  <a:pt x="458190" y="26726"/>
                </a:cubicBezTo>
                <a:close/>
              </a:path>
            </a:pathLst>
          </a:custGeom>
          <a:solidFill>
            <a:schemeClr val="accent6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11480" tIns="34290" rIns="10972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450"/>
              </a:spcAft>
            </a:pPr>
            <a:r>
              <a:rPr lang="en-US" sz="15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>
              <a:lnSpc>
                <a:spcPts val="1200"/>
              </a:lnSpc>
            </a:pPr>
            <a:r>
              <a:rPr lang="en-US" sz="1050" noProof="1">
                <a:solidFill>
                  <a:schemeClr val="bg2">
                    <a:lumMod val="50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CA0B960-CB8D-47D9-A81D-A4A0729707DE}"/>
              </a:ext>
            </a:extLst>
          </p:cNvPr>
          <p:cNvCxnSpPr/>
          <p:nvPr/>
        </p:nvCxnSpPr>
        <p:spPr>
          <a:xfrm>
            <a:off x="7522369" y="2388528"/>
            <a:ext cx="0" cy="514350"/>
          </a:xfrm>
          <a:prstGeom prst="lin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680FB27-835F-44F9-86B9-8AFB2C310835}"/>
              </a:ext>
            </a:extLst>
          </p:cNvPr>
          <p:cNvCxnSpPr/>
          <p:nvPr/>
        </p:nvCxnSpPr>
        <p:spPr>
          <a:xfrm>
            <a:off x="7536656" y="3221844"/>
            <a:ext cx="0" cy="514350"/>
          </a:xfrm>
          <a:prstGeom prst="lin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2E9CB7C-965B-4B5C-89D7-1183BA27FC9A}"/>
              </a:ext>
            </a:extLst>
          </p:cNvPr>
          <p:cNvCxnSpPr/>
          <p:nvPr/>
        </p:nvCxnSpPr>
        <p:spPr>
          <a:xfrm>
            <a:off x="7522369" y="4055161"/>
            <a:ext cx="0" cy="514350"/>
          </a:xfrm>
          <a:prstGeom prst="lin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21F43F8-5112-46DE-88F4-E28CD09D4F20}"/>
              </a:ext>
            </a:extLst>
          </p:cNvPr>
          <p:cNvCxnSpPr/>
          <p:nvPr/>
        </p:nvCxnSpPr>
        <p:spPr>
          <a:xfrm>
            <a:off x="7536656" y="4888479"/>
            <a:ext cx="0" cy="514350"/>
          </a:xfrm>
          <a:prstGeom prst="lin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" name="Graphic 72" descr="Users">
            <a:extLst>
              <a:ext uri="{FF2B5EF4-FFF2-40B4-BE49-F238E27FC236}">
                <a16:creationId xmlns:a16="http://schemas.microsoft.com/office/drawing/2014/main" id="{919462F2-23EF-430E-870D-6597696C7A75}"/>
              </a:ext>
            </a:extLst>
          </p:cNvPr>
          <p:cNvGrpSpPr/>
          <p:nvPr/>
        </p:nvGrpSpPr>
        <p:grpSpPr>
          <a:xfrm>
            <a:off x="7707000" y="3328747"/>
            <a:ext cx="478351" cy="294811"/>
            <a:chOff x="10275999" y="2902567"/>
            <a:chExt cx="637801" cy="393081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39D125F0-E338-4E3E-9447-A6B92D049097}"/>
                </a:ext>
              </a:extLst>
            </p:cNvPr>
            <p:cNvSpPr/>
            <p:nvPr/>
          </p:nvSpPr>
          <p:spPr>
            <a:xfrm>
              <a:off x="10344826" y="2902567"/>
              <a:ext cx="137655" cy="130007"/>
            </a:xfrm>
            <a:custGeom>
              <a:avLst/>
              <a:gdLst>
                <a:gd name="connsiteX0" fmla="*/ 137655 w 137654"/>
                <a:gd name="connsiteY0" fmla="*/ 68827 h 130007"/>
                <a:gd name="connsiteX1" fmla="*/ 68827 w 137654"/>
                <a:gd name="connsiteY1" fmla="*/ 137655 h 130007"/>
                <a:gd name="connsiteX2" fmla="*/ 0 w 137654"/>
                <a:gd name="connsiteY2" fmla="*/ 68827 h 130007"/>
                <a:gd name="connsiteX3" fmla="*/ 68827 w 137654"/>
                <a:gd name="connsiteY3" fmla="*/ 0 h 130007"/>
                <a:gd name="connsiteX4" fmla="*/ 137655 w 137654"/>
                <a:gd name="connsiteY4" fmla="*/ 68827 h 13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654" h="130007">
                  <a:moveTo>
                    <a:pt x="137655" y="68827"/>
                  </a:moveTo>
                  <a:cubicBezTo>
                    <a:pt x="137655" y="106840"/>
                    <a:pt x="106840" y="137655"/>
                    <a:pt x="68827" y="137655"/>
                  </a:cubicBezTo>
                  <a:cubicBezTo>
                    <a:pt x="30815" y="137655"/>
                    <a:pt x="0" y="106840"/>
                    <a:pt x="0" y="68827"/>
                  </a:cubicBezTo>
                  <a:cubicBezTo>
                    <a:pt x="0" y="30815"/>
                    <a:pt x="30815" y="0"/>
                    <a:pt x="68827" y="0"/>
                  </a:cubicBezTo>
                  <a:cubicBezTo>
                    <a:pt x="106840" y="0"/>
                    <a:pt x="137655" y="30815"/>
                    <a:pt x="137655" y="68827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609C72F7-DF26-4180-AD9F-5CF403DCD103}"/>
                </a:ext>
              </a:extLst>
            </p:cNvPr>
            <p:cNvSpPr/>
            <p:nvPr/>
          </p:nvSpPr>
          <p:spPr>
            <a:xfrm>
              <a:off x="10711906" y="2902567"/>
              <a:ext cx="137655" cy="130007"/>
            </a:xfrm>
            <a:custGeom>
              <a:avLst/>
              <a:gdLst>
                <a:gd name="connsiteX0" fmla="*/ 137655 w 137654"/>
                <a:gd name="connsiteY0" fmla="*/ 68827 h 130007"/>
                <a:gd name="connsiteX1" fmla="*/ 68827 w 137654"/>
                <a:gd name="connsiteY1" fmla="*/ 137655 h 130007"/>
                <a:gd name="connsiteX2" fmla="*/ 0 w 137654"/>
                <a:gd name="connsiteY2" fmla="*/ 68827 h 130007"/>
                <a:gd name="connsiteX3" fmla="*/ 68827 w 137654"/>
                <a:gd name="connsiteY3" fmla="*/ 0 h 130007"/>
                <a:gd name="connsiteX4" fmla="*/ 137655 w 137654"/>
                <a:gd name="connsiteY4" fmla="*/ 68827 h 13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654" h="130007">
                  <a:moveTo>
                    <a:pt x="137655" y="68827"/>
                  </a:moveTo>
                  <a:cubicBezTo>
                    <a:pt x="137655" y="106840"/>
                    <a:pt x="106840" y="137655"/>
                    <a:pt x="68827" y="137655"/>
                  </a:cubicBezTo>
                  <a:cubicBezTo>
                    <a:pt x="30815" y="137655"/>
                    <a:pt x="0" y="106840"/>
                    <a:pt x="0" y="68827"/>
                  </a:cubicBezTo>
                  <a:cubicBezTo>
                    <a:pt x="0" y="30815"/>
                    <a:pt x="30815" y="0"/>
                    <a:pt x="68827" y="0"/>
                  </a:cubicBezTo>
                  <a:cubicBezTo>
                    <a:pt x="106840" y="0"/>
                    <a:pt x="137655" y="30815"/>
                    <a:pt x="137655" y="68827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850EEBE-8B34-48CC-9E64-6C6C24D818B5}"/>
                </a:ext>
              </a:extLst>
            </p:cNvPr>
            <p:cNvSpPr/>
            <p:nvPr/>
          </p:nvSpPr>
          <p:spPr>
            <a:xfrm>
              <a:off x="10459539" y="3165641"/>
              <a:ext cx="275310" cy="130007"/>
            </a:xfrm>
            <a:custGeom>
              <a:avLst/>
              <a:gdLst>
                <a:gd name="connsiteX0" fmla="*/ 275310 w 275309"/>
                <a:gd name="connsiteY0" fmla="*/ 137655 h 130007"/>
                <a:gd name="connsiteX1" fmla="*/ 275310 w 275309"/>
                <a:gd name="connsiteY1" fmla="*/ 68827 h 130007"/>
                <a:gd name="connsiteX2" fmla="*/ 261544 w 275309"/>
                <a:gd name="connsiteY2" fmla="*/ 41296 h 130007"/>
                <a:gd name="connsiteX3" fmla="*/ 194246 w 275309"/>
                <a:gd name="connsiteY3" fmla="*/ 9177 h 130007"/>
                <a:gd name="connsiteX4" fmla="*/ 137655 w 275309"/>
                <a:gd name="connsiteY4" fmla="*/ 0 h 130007"/>
                <a:gd name="connsiteX5" fmla="*/ 81063 w 275309"/>
                <a:gd name="connsiteY5" fmla="*/ 9177 h 130007"/>
                <a:gd name="connsiteX6" fmla="*/ 13765 w 275309"/>
                <a:gd name="connsiteY6" fmla="*/ 41296 h 130007"/>
                <a:gd name="connsiteX7" fmla="*/ 0 w 275309"/>
                <a:gd name="connsiteY7" fmla="*/ 68827 h 130007"/>
                <a:gd name="connsiteX8" fmla="*/ 0 w 275309"/>
                <a:gd name="connsiteY8" fmla="*/ 137655 h 130007"/>
                <a:gd name="connsiteX9" fmla="*/ 275310 w 275309"/>
                <a:gd name="connsiteY9" fmla="*/ 137655 h 13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5309" h="130007">
                  <a:moveTo>
                    <a:pt x="275310" y="137655"/>
                  </a:moveTo>
                  <a:lnTo>
                    <a:pt x="275310" y="68827"/>
                  </a:lnTo>
                  <a:cubicBezTo>
                    <a:pt x="275310" y="58121"/>
                    <a:pt x="270721" y="47414"/>
                    <a:pt x="261544" y="41296"/>
                  </a:cubicBezTo>
                  <a:cubicBezTo>
                    <a:pt x="243190" y="26001"/>
                    <a:pt x="218718" y="15295"/>
                    <a:pt x="194246" y="9177"/>
                  </a:cubicBezTo>
                  <a:cubicBezTo>
                    <a:pt x="177422" y="4588"/>
                    <a:pt x="157538" y="0"/>
                    <a:pt x="137655" y="0"/>
                  </a:cubicBezTo>
                  <a:cubicBezTo>
                    <a:pt x="119301" y="0"/>
                    <a:pt x="99417" y="3059"/>
                    <a:pt x="81063" y="9177"/>
                  </a:cubicBezTo>
                  <a:cubicBezTo>
                    <a:pt x="56591" y="15295"/>
                    <a:pt x="33649" y="27531"/>
                    <a:pt x="13765" y="41296"/>
                  </a:cubicBezTo>
                  <a:cubicBezTo>
                    <a:pt x="4588" y="48944"/>
                    <a:pt x="0" y="58121"/>
                    <a:pt x="0" y="68827"/>
                  </a:cubicBezTo>
                  <a:lnTo>
                    <a:pt x="0" y="137655"/>
                  </a:lnTo>
                  <a:lnTo>
                    <a:pt x="275310" y="137655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B57E1E3-426F-4336-8E08-3DE535CE4B49}"/>
                </a:ext>
              </a:extLst>
            </p:cNvPr>
            <p:cNvSpPr/>
            <p:nvPr/>
          </p:nvSpPr>
          <p:spPr>
            <a:xfrm>
              <a:off x="10528366" y="3009632"/>
              <a:ext cx="137655" cy="137655"/>
            </a:xfrm>
            <a:custGeom>
              <a:avLst/>
              <a:gdLst>
                <a:gd name="connsiteX0" fmla="*/ 137655 w 137654"/>
                <a:gd name="connsiteY0" fmla="*/ 68827 h 137654"/>
                <a:gd name="connsiteX1" fmla="*/ 68827 w 137654"/>
                <a:gd name="connsiteY1" fmla="*/ 137655 h 137654"/>
                <a:gd name="connsiteX2" fmla="*/ 0 w 137654"/>
                <a:gd name="connsiteY2" fmla="*/ 68827 h 137654"/>
                <a:gd name="connsiteX3" fmla="*/ 68827 w 137654"/>
                <a:gd name="connsiteY3" fmla="*/ 0 h 137654"/>
                <a:gd name="connsiteX4" fmla="*/ 137655 w 137654"/>
                <a:gd name="connsiteY4" fmla="*/ 68827 h 1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654" h="137654">
                  <a:moveTo>
                    <a:pt x="137655" y="68827"/>
                  </a:moveTo>
                  <a:cubicBezTo>
                    <a:pt x="137655" y="106840"/>
                    <a:pt x="106840" y="137655"/>
                    <a:pt x="68827" y="137655"/>
                  </a:cubicBezTo>
                  <a:cubicBezTo>
                    <a:pt x="30815" y="137655"/>
                    <a:pt x="0" y="106840"/>
                    <a:pt x="0" y="68827"/>
                  </a:cubicBezTo>
                  <a:cubicBezTo>
                    <a:pt x="0" y="30815"/>
                    <a:pt x="30815" y="0"/>
                    <a:pt x="68827" y="0"/>
                  </a:cubicBezTo>
                  <a:cubicBezTo>
                    <a:pt x="106840" y="0"/>
                    <a:pt x="137655" y="30815"/>
                    <a:pt x="137655" y="68827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201E46E-6A0E-409A-8721-4F1C3DE0E97A}"/>
                </a:ext>
              </a:extLst>
            </p:cNvPr>
            <p:cNvSpPr/>
            <p:nvPr/>
          </p:nvSpPr>
          <p:spPr>
            <a:xfrm>
              <a:off x="10669080" y="3058576"/>
              <a:ext cx="244720" cy="137655"/>
            </a:xfrm>
            <a:custGeom>
              <a:avLst/>
              <a:gdLst>
                <a:gd name="connsiteX0" fmla="*/ 235543 w 244719"/>
                <a:gd name="connsiteY0" fmla="*/ 41296 h 137654"/>
                <a:gd name="connsiteX1" fmla="*/ 168245 w 244719"/>
                <a:gd name="connsiteY1" fmla="*/ 9177 h 137654"/>
                <a:gd name="connsiteX2" fmla="*/ 111653 w 244719"/>
                <a:gd name="connsiteY2" fmla="*/ 0 h 137654"/>
                <a:gd name="connsiteX3" fmla="*/ 55062 w 244719"/>
                <a:gd name="connsiteY3" fmla="*/ 9177 h 137654"/>
                <a:gd name="connsiteX4" fmla="*/ 27531 w 244719"/>
                <a:gd name="connsiteY4" fmla="*/ 19883 h 137654"/>
                <a:gd name="connsiteX5" fmla="*/ 27531 w 244719"/>
                <a:gd name="connsiteY5" fmla="*/ 21413 h 137654"/>
                <a:gd name="connsiteX6" fmla="*/ 0 w 244719"/>
                <a:gd name="connsiteY6" fmla="*/ 88711 h 137654"/>
                <a:gd name="connsiteX7" fmla="*/ 70357 w 244719"/>
                <a:gd name="connsiteY7" fmla="*/ 123889 h 137654"/>
                <a:gd name="connsiteX8" fmla="*/ 82593 w 244719"/>
                <a:gd name="connsiteY8" fmla="*/ 137655 h 137654"/>
                <a:gd name="connsiteX9" fmla="*/ 249308 w 244719"/>
                <a:gd name="connsiteY9" fmla="*/ 137655 h 137654"/>
                <a:gd name="connsiteX10" fmla="*/ 249308 w 244719"/>
                <a:gd name="connsiteY10" fmla="*/ 68827 h 137654"/>
                <a:gd name="connsiteX11" fmla="*/ 235543 w 244719"/>
                <a:gd name="connsiteY11" fmla="*/ 41296 h 1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4719" h="137654">
                  <a:moveTo>
                    <a:pt x="235543" y="41296"/>
                  </a:moveTo>
                  <a:cubicBezTo>
                    <a:pt x="217189" y="26001"/>
                    <a:pt x="192717" y="15295"/>
                    <a:pt x="168245" y="9177"/>
                  </a:cubicBezTo>
                  <a:cubicBezTo>
                    <a:pt x="151420" y="4588"/>
                    <a:pt x="131537" y="0"/>
                    <a:pt x="111653" y="0"/>
                  </a:cubicBezTo>
                  <a:cubicBezTo>
                    <a:pt x="93299" y="0"/>
                    <a:pt x="73416" y="3059"/>
                    <a:pt x="55062" y="9177"/>
                  </a:cubicBezTo>
                  <a:cubicBezTo>
                    <a:pt x="45885" y="12236"/>
                    <a:pt x="36708" y="15295"/>
                    <a:pt x="27531" y="19883"/>
                  </a:cubicBezTo>
                  <a:lnTo>
                    <a:pt x="27531" y="21413"/>
                  </a:lnTo>
                  <a:cubicBezTo>
                    <a:pt x="27531" y="47414"/>
                    <a:pt x="16824" y="71886"/>
                    <a:pt x="0" y="88711"/>
                  </a:cubicBezTo>
                  <a:cubicBezTo>
                    <a:pt x="29060" y="97888"/>
                    <a:pt x="52003" y="110124"/>
                    <a:pt x="70357" y="123889"/>
                  </a:cubicBezTo>
                  <a:cubicBezTo>
                    <a:pt x="74945" y="128478"/>
                    <a:pt x="79534" y="131537"/>
                    <a:pt x="82593" y="137655"/>
                  </a:cubicBezTo>
                  <a:lnTo>
                    <a:pt x="249308" y="137655"/>
                  </a:lnTo>
                  <a:lnTo>
                    <a:pt x="249308" y="68827"/>
                  </a:lnTo>
                  <a:cubicBezTo>
                    <a:pt x="249308" y="58121"/>
                    <a:pt x="244720" y="47414"/>
                    <a:pt x="235543" y="41296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E4505D4-C397-4AEB-AA4A-0C5468B2B08E}"/>
                </a:ext>
              </a:extLst>
            </p:cNvPr>
            <p:cNvSpPr/>
            <p:nvPr/>
          </p:nvSpPr>
          <p:spPr>
            <a:xfrm>
              <a:off x="10275999" y="3058576"/>
              <a:ext cx="244720" cy="137655"/>
            </a:xfrm>
            <a:custGeom>
              <a:avLst/>
              <a:gdLst>
                <a:gd name="connsiteX0" fmla="*/ 178951 w 244719"/>
                <a:gd name="connsiteY0" fmla="*/ 123889 h 137654"/>
                <a:gd name="connsiteX1" fmla="*/ 178951 w 244719"/>
                <a:gd name="connsiteY1" fmla="*/ 123889 h 137654"/>
                <a:gd name="connsiteX2" fmla="*/ 249308 w 244719"/>
                <a:gd name="connsiteY2" fmla="*/ 88711 h 137654"/>
                <a:gd name="connsiteX3" fmla="*/ 221777 w 244719"/>
                <a:gd name="connsiteY3" fmla="*/ 21413 h 137654"/>
                <a:gd name="connsiteX4" fmla="*/ 221777 w 244719"/>
                <a:gd name="connsiteY4" fmla="*/ 18354 h 137654"/>
                <a:gd name="connsiteX5" fmla="*/ 194246 w 244719"/>
                <a:gd name="connsiteY5" fmla="*/ 9177 h 137654"/>
                <a:gd name="connsiteX6" fmla="*/ 137655 w 244719"/>
                <a:gd name="connsiteY6" fmla="*/ 0 h 137654"/>
                <a:gd name="connsiteX7" fmla="*/ 81063 w 244719"/>
                <a:gd name="connsiteY7" fmla="*/ 9177 h 137654"/>
                <a:gd name="connsiteX8" fmla="*/ 13765 w 244719"/>
                <a:gd name="connsiteY8" fmla="*/ 41296 h 137654"/>
                <a:gd name="connsiteX9" fmla="*/ 0 w 244719"/>
                <a:gd name="connsiteY9" fmla="*/ 68827 h 137654"/>
                <a:gd name="connsiteX10" fmla="*/ 0 w 244719"/>
                <a:gd name="connsiteY10" fmla="*/ 137655 h 137654"/>
                <a:gd name="connsiteX11" fmla="*/ 165186 w 244719"/>
                <a:gd name="connsiteY11" fmla="*/ 137655 h 137654"/>
                <a:gd name="connsiteX12" fmla="*/ 178951 w 244719"/>
                <a:gd name="connsiteY12" fmla="*/ 123889 h 1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4719" h="137654">
                  <a:moveTo>
                    <a:pt x="178951" y="123889"/>
                  </a:moveTo>
                  <a:lnTo>
                    <a:pt x="178951" y="123889"/>
                  </a:lnTo>
                  <a:cubicBezTo>
                    <a:pt x="200364" y="108594"/>
                    <a:pt x="224836" y="96358"/>
                    <a:pt x="249308" y="88711"/>
                  </a:cubicBezTo>
                  <a:cubicBezTo>
                    <a:pt x="232484" y="70357"/>
                    <a:pt x="221777" y="47414"/>
                    <a:pt x="221777" y="21413"/>
                  </a:cubicBezTo>
                  <a:cubicBezTo>
                    <a:pt x="221777" y="19883"/>
                    <a:pt x="221777" y="19883"/>
                    <a:pt x="221777" y="18354"/>
                  </a:cubicBezTo>
                  <a:cubicBezTo>
                    <a:pt x="212600" y="15295"/>
                    <a:pt x="203423" y="10706"/>
                    <a:pt x="194246" y="9177"/>
                  </a:cubicBezTo>
                  <a:cubicBezTo>
                    <a:pt x="177422" y="4588"/>
                    <a:pt x="157538" y="0"/>
                    <a:pt x="137655" y="0"/>
                  </a:cubicBezTo>
                  <a:cubicBezTo>
                    <a:pt x="119301" y="0"/>
                    <a:pt x="99417" y="3059"/>
                    <a:pt x="81063" y="9177"/>
                  </a:cubicBezTo>
                  <a:cubicBezTo>
                    <a:pt x="56591" y="16824"/>
                    <a:pt x="33649" y="27531"/>
                    <a:pt x="13765" y="41296"/>
                  </a:cubicBezTo>
                  <a:cubicBezTo>
                    <a:pt x="4588" y="47414"/>
                    <a:pt x="0" y="58121"/>
                    <a:pt x="0" y="68827"/>
                  </a:cubicBezTo>
                  <a:lnTo>
                    <a:pt x="0" y="137655"/>
                  </a:lnTo>
                  <a:lnTo>
                    <a:pt x="165186" y="137655"/>
                  </a:lnTo>
                  <a:cubicBezTo>
                    <a:pt x="169774" y="131537"/>
                    <a:pt x="172833" y="128478"/>
                    <a:pt x="178951" y="123889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0" name="Graphic 73" descr="Puzzle">
            <a:extLst>
              <a:ext uri="{FF2B5EF4-FFF2-40B4-BE49-F238E27FC236}">
                <a16:creationId xmlns:a16="http://schemas.microsoft.com/office/drawing/2014/main" id="{10B760EB-5ECC-4397-886E-F3290F5D1D3E}"/>
              </a:ext>
            </a:extLst>
          </p:cNvPr>
          <p:cNvSpPr/>
          <p:nvPr/>
        </p:nvSpPr>
        <p:spPr>
          <a:xfrm>
            <a:off x="7718471" y="4071441"/>
            <a:ext cx="458849" cy="458849"/>
          </a:xfrm>
          <a:custGeom>
            <a:avLst/>
            <a:gdLst>
              <a:gd name="connsiteX0" fmla="*/ 395375 w 611799"/>
              <a:gd name="connsiteY0" fmla="*/ 464203 h 611799"/>
              <a:gd name="connsiteX1" fmla="*/ 362491 w 611799"/>
              <a:gd name="connsiteY1" fmla="*/ 363256 h 611799"/>
              <a:gd name="connsiteX2" fmla="*/ 367844 w 611799"/>
              <a:gd name="connsiteY2" fmla="*/ 357903 h 611799"/>
              <a:gd name="connsiteX3" fmla="*/ 470321 w 611799"/>
              <a:gd name="connsiteY3" fmla="*/ 389257 h 611799"/>
              <a:gd name="connsiteX4" fmla="*/ 524618 w 611799"/>
              <a:gd name="connsiteY4" fmla="*/ 432848 h 611799"/>
              <a:gd name="connsiteX5" fmla="*/ 611799 w 611799"/>
              <a:gd name="connsiteY5" fmla="*/ 345667 h 611799"/>
              <a:gd name="connsiteX6" fmla="*/ 481792 w 611799"/>
              <a:gd name="connsiteY6" fmla="*/ 215659 h 611799"/>
              <a:gd name="connsiteX7" fmla="*/ 525383 w 611799"/>
              <a:gd name="connsiteY7" fmla="*/ 161362 h 611799"/>
              <a:gd name="connsiteX8" fmla="*/ 556737 w 611799"/>
              <a:gd name="connsiteY8" fmla="*/ 58886 h 611799"/>
              <a:gd name="connsiteX9" fmla="*/ 551384 w 611799"/>
              <a:gd name="connsiteY9" fmla="*/ 53532 h 611799"/>
              <a:gd name="connsiteX10" fmla="*/ 450437 w 611799"/>
              <a:gd name="connsiteY10" fmla="*/ 86417 h 611799"/>
              <a:gd name="connsiteX11" fmla="*/ 396140 w 611799"/>
              <a:gd name="connsiteY11" fmla="*/ 130007 h 611799"/>
              <a:gd name="connsiteX12" fmla="*/ 266133 w 611799"/>
              <a:gd name="connsiteY12" fmla="*/ 0 h 611799"/>
              <a:gd name="connsiteX13" fmla="*/ 178187 w 611799"/>
              <a:gd name="connsiteY13" fmla="*/ 87181 h 611799"/>
              <a:gd name="connsiteX14" fmla="*/ 221777 w 611799"/>
              <a:gd name="connsiteY14" fmla="*/ 141479 h 611799"/>
              <a:gd name="connsiteX15" fmla="*/ 254661 w 611799"/>
              <a:gd name="connsiteY15" fmla="*/ 242425 h 611799"/>
              <a:gd name="connsiteX16" fmla="*/ 249308 w 611799"/>
              <a:gd name="connsiteY16" fmla="*/ 247779 h 611799"/>
              <a:gd name="connsiteX17" fmla="*/ 146832 w 611799"/>
              <a:gd name="connsiteY17" fmla="*/ 216424 h 611799"/>
              <a:gd name="connsiteX18" fmla="*/ 92535 w 611799"/>
              <a:gd name="connsiteY18" fmla="*/ 172833 h 611799"/>
              <a:gd name="connsiteX19" fmla="*/ 0 w 611799"/>
              <a:gd name="connsiteY19" fmla="*/ 266133 h 611799"/>
              <a:gd name="connsiteX20" fmla="*/ 130007 w 611799"/>
              <a:gd name="connsiteY20" fmla="*/ 396140 h 611799"/>
              <a:gd name="connsiteX21" fmla="*/ 86417 w 611799"/>
              <a:gd name="connsiteY21" fmla="*/ 450437 h 611799"/>
              <a:gd name="connsiteX22" fmla="*/ 55062 w 611799"/>
              <a:gd name="connsiteY22" fmla="*/ 552914 h 611799"/>
              <a:gd name="connsiteX23" fmla="*/ 60415 w 611799"/>
              <a:gd name="connsiteY23" fmla="*/ 558267 h 611799"/>
              <a:gd name="connsiteX24" fmla="*/ 161362 w 611799"/>
              <a:gd name="connsiteY24" fmla="*/ 525383 h 611799"/>
              <a:gd name="connsiteX25" fmla="*/ 215659 w 611799"/>
              <a:gd name="connsiteY25" fmla="*/ 481792 h 611799"/>
              <a:gd name="connsiteX26" fmla="*/ 345667 w 611799"/>
              <a:gd name="connsiteY26" fmla="*/ 611799 h 611799"/>
              <a:gd name="connsiteX27" fmla="*/ 438966 w 611799"/>
              <a:gd name="connsiteY27" fmla="*/ 518500 h 611799"/>
              <a:gd name="connsiteX28" fmla="*/ 395375 w 611799"/>
              <a:gd name="connsiteY28" fmla="*/ 464203 h 611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1799" h="611799">
                <a:moveTo>
                  <a:pt x="395375" y="464203"/>
                </a:moveTo>
                <a:cubicBezTo>
                  <a:pt x="344902" y="465732"/>
                  <a:pt x="326548" y="400728"/>
                  <a:pt x="362491" y="363256"/>
                </a:cubicBezTo>
                <a:lnTo>
                  <a:pt x="367844" y="357903"/>
                </a:lnTo>
                <a:cubicBezTo>
                  <a:pt x="405317" y="321959"/>
                  <a:pt x="471850" y="338784"/>
                  <a:pt x="470321" y="389257"/>
                </a:cubicBezTo>
                <a:cubicBezTo>
                  <a:pt x="469556" y="418318"/>
                  <a:pt x="503970" y="453496"/>
                  <a:pt x="524618" y="432848"/>
                </a:cubicBezTo>
                <a:lnTo>
                  <a:pt x="611799" y="345667"/>
                </a:lnTo>
                <a:lnTo>
                  <a:pt x="481792" y="215659"/>
                </a:lnTo>
                <a:cubicBezTo>
                  <a:pt x="461144" y="195011"/>
                  <a:pt x="496322" y="160597"/>
                  <a:pt x="525383" y="161362"/>
                </a:cubicBezTo>
                <a:cubicBezTo>
                  <a:pt x="575856" y="162892"/>
                  <a:pt x="592680" y="96358"/>
                  <a:pt x="556737" y="58886"/>
                </a:cubicBezTo>
                <a:lnTo>
                  <a:pt x="551384" y="53532"/>
                </a:lnTo>
                <a:cubicBezTo>
                  <a:pt x="513911" y="17589"/>
                  <a:pt x="448908" y="35943"/>
                  <a:pt x="450437" y="86417"/>
                </a:cubicBezTo>
                <a:cubicBezTo>
                  <a:pt x="451202" y="115477"/>
                  <a:pt x="416788" y="150656"/>
                  <a:pt x="396140" y="130007"/>
                </a:cubicBezTo>
                <a:lnTo>
                  <a:pt x="266133" y="0"/>
                </a:lnTo>
                <a:lnTo>
                  <a:pt x="178187" y="87181"/>
                </a:lnTo>
                <a:cubicBezTo>
                  <a:pt x="157538" y="107830"/>
                  <a:pt x="192717" y="142243"/>
                  <a:pt x="221777" y="141479"/>
                </a:cubicBezTo>
                <a:cubicBezTo>
                  <a:pt x="272251" y="139949"/>
                  <a:pt x="290605" y="204953"/>
                  <a:pt x="254661" y="242425"/>
                </a:cubicBezTo>
                <a:lnTo>
                  <a:pt x="249308" y="247779"/>
                </a:lnTo>
                <a:cubicBezTo>
                  <a:pt x="211835" y="283722"/>
                  <a:pt x="145302" y="266897"/>
                  <a:pt x="146832" y="216424"/>
                </a:cubicBezTo>
                <a:cubicBezTo>
                  <a:pt x="147597" y="187364"/>
                  <a:pt x="113183" y="152185"/>
                  <a:pt x="92535" y="172833"/>
                </a:cubicBezTo>
                <a:lnTo>
                  <a:pt x="0" y="266133"/>
                </a:lnTo>
                <a:lnTo>
                  <a:pt x="130007" y="396140"/>
                </a:lnTo>
                <a:cubicBezTo>
                  <a:pt x="150656" y="416788"/>
                  <a:pt x="115477" y="451202"/>
                  <a:pt x="86417" y="450437"/>
                </a:cubicBezTo>
                <a:cubicBezTo>
                  <a:pt x="35943" y="448908"/>
                  <a:pt x="19119" y="515441"/>
                  <a:pt x="55062" y="552914"/>
                </a:cubicBezTo>
                <a:lnTo>
                  <a:pt x="60415" y="558267"/>
                </a:lnTo>
                <a:cubicBezTo>
                  <a:pt x="97888" y="594210"/>
                  <a:pt x="162892" y="575856"/>
                  <a:pt x="161362" y="525383"/>
                </a:cubicBezTo>
                <a:cubicBezTo>
                  <a:pt x="160597" y="496322"/>
                  <a:pt x="195011" y="461144"/>
                  <a:pt x="215659" y="481792"/>
                </a:cubicBezTo>
                <a:lnTo>
                  <a:pt x="345667" y="611799"/>
                </a:lnTo>
                <a:lnTo>
                  <a:pt x="438966" y="518500"/>
                </a:lnTo>
                <a:cubicBezTo>
                  <a:pt x="459614" y="497852"/>
                  <a:pt x="425200" y="463438"/>
                  <a:pt x="395375" y="46420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764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1" name="Graphic 74" descr="Lightbulb">
            <a:extLst>
              <a:ext uri="{FF2B5EF4-FFF2-40B4-BE49-F238E27FC236}">
                <a16:creationId xmlns:a16="http://schemas.microsoft.com/office/drawing/2014/main" id="{8E9F61A4-0D38-4F48-8A3B-EBA0C0744637}"/>
              </a:ext>
            </a:extLst>
          </p:cNvPr>
          <p:cNvGrpSpPr/>
          <p:nvPr/>
        </p:nvGrpSpPr>
        <p:grpSpPr>
          <a:xfrm>
            <a:off x="7802058" y="4904758"/>
            <a:ext cx="298252" cy="481792"/>
            <a:chOff x="10402744" y="5003916"/>
            <a:chExt cx="397669" cy="642389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D5804E4-126D-41A0-9634-18B490D96BC6}"/>
                </a:ext>
              </a:extLst>
            </p:cNvPr>
            <p:cNvSpPr/>
            <p:nvPr/>
          </p:nvSpPr>
          <p:spPr>
            <a:xfrm>
              <a:off x="10502161" y="5447470"/>
              <a:ext cx="198835" cy="45885"/>
            </a:xfrm>
            <a:custGeom>
              <a:avLst/>
              <a:gdLst>
                <a:gd name="connsiteX0" fmla="*/ 22942 w 198834"/>
                <a:gd name="connsiteY0" fmla="*/ 0 h 45884"/>
                <a:gd name="connsiteX1" fmla="*/ 175892 w 198834"/>
                <a:gd name="connsiteY1" fmla="*/ 0 h 45884"/>
                <a:gd name="connsiteX2" fmla="*/ 198835 w 198834"/>
                <a:gd name="connsiteY2" fmla="*/ 22942 h 45884"/>
                <a:gd name="connsiteX3" fmla="*/ 175892 w 198834"/>
                <a:gd name="connsiteY3" fmla="*/ 45885 h 45884"/>
                <a:gd name="connsiteX4" fmla="*/ 22942 w 198834"/>
                <a:gd name="connsiteY4" fmla="*/ 45885 h 45884"/>
                <a:gd name="connsiteX5" fmla="*/ 0 w 198834"/>
                <a:gd name="connsiteY5" fmla="*/ 22942 h 45884"/>
                <a:gd name="connsiteX6" fmla="*/ 22942 w 198834"/>
                <a:gd name="connsiteY6" fmla="*/ 0 h 45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834" h="45884">
                  <a:moveTo>
                    <a:pt x="22942" y="0"/>
                  </a:moveTo>
                  <a:lnTo>
                    <a:pt x="175892" y="0"/>
                  </a:lnTo>
                  <a:cubicBezTo>
                    <a:pt x="188893" y="0"/>
                    <a:pt x="198835" y="9942"/>
                    <a:pt x="198835" y="22942"/>
                  </a:cubicBezTo>
                  <a:cubicBezTo>
                    <a:pt x="198835" y="35943"/>
                    <a:pt x="188893" y="45885"/>
                    <a:pt x="175892" y="45885"/>
                  </a:cubicBezTo>
                  <a:lnTo>
                    <a:pt x="22942" y="45885"/>
                  </a:lnTo>
                  <a:cubicBezTo>
                    <a:pt x="9942" y="45885"/>
                    <a:pt x="0" y="35943"/>
                    <a:pt x="0" y="22942"/>
                  </a:cubicBezTo>
                  <a:cubicBezTo>
                    <a:pt x="0" y="9942"/>
                    <a:pt x="9942" y="0"/>
                    <a:pt x="22942" y="0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8319707-47EF-499B-ABD8-054EC435FBC2}"/>
                </a:ext>
              </a:extLst>
            </p:cNvPr>
            <p:cNvSpPr/>
            <p:nvPr/>
          </p:nvSpPr>
          <p:spPr>
            <a:xfrm>
              <a:off x="10502161" y="5523945"/>
              <a:ext cx="198835" cy="45885"/>
            </a:xfrm>
            <a:custGeom>
              <a:avLst/>
              <a:gdLst>
                <a:gd name="connsiteX0" fmla="*/ 22942 w 198834"/>
                <a:gd name="connsiteY0" fmla="*/ 0 h 45884"/>
                <a:gd name="connsiteX1" fmla="*/ 175892 w 198834"/>
                <a:gd name="connsiteY1" fmla="*/ 0 h 45884"/>
                <a:gd name="connsiteX2" fmla="*/ 198835 w 198834"/>
                <a:gd name="connsiteY2" fmla="*/ 22942 h 45884"/>
                <a:gd name="connsiteX3" fmla="*/ 175892 w 198834"/>
                <a:gd name="connsiteY3" fmla="*/ 45885 h 45884"/>
                <a:gd name="connsiteX4" fmla="*/ 22942 w 198834"/>
                <a:gd name="connsiteY4" fmla="*/ 45885 h 45884"/>
                <a:gd name="connsiteX5" fmla="*/ 0 w 198834"/>
                <a:gd name="connsiteY5" fmla="*/ 22942 h 45884"/>
                <a:gd name="connsiteX6" fmla="*/ 22942 w 198834"/>
                <a:gd name="connsiteY6" fmla="*/ 0 h 45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834" h="45884">
                  <a:moveTo>
                    <a:pt x="22942" y="0"/>
                  </a:moveTo>
                  <a:lnTo>
                    <a:pt x="175892" y="0"/>
                  </a:lnTo>
                  <a:cubicBezTo>
                    <a:pt x="188893" y="0"/>
                    <a:pt x="198835" y="9942"/>
                    <a:pt x="198835" y="22942"/>
                  </a:cubicBezTo>
                  <a:cubicBezTo>
                    <a:pt x="198835" y="35943"/>
                    <a:pt x="188893" y="45885"/>
                    <a:pt x="175892" y="45885"/>
                  </a:cubicBezTo>
                  <a:lnTo>
                    <a:pt x="22942" y="45885"/>
                  </a:lnTo>
                  <a:cubicBezTo>
                    <a:pt x="9942" y="45885"/>
                    <a:pt x="0" y="35943"/>
                    <a:pt x="0" y="22942"/>
                  </a:cubicBezTo>
                  <a:cubicBezTo>
                    <a:pt x="0" y="9942"/>
                    <a:pt x="9942" y="0"/>
                    <a:pt x="22942" y="0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3A8AAFF-E10F-4975-9A73-2EBB62936F61}"/>
                </a:ext>
              </a:extLst>
            </p:cNvPr>
            <p:cNvSpPr/>
            <p:nvPr/>
          </p:nvSpPr>
          <p:spPr>
            <a:xfrm>
              <a:off x="10551870" y="5600420"/>
              <a:ext cx="99417" cy="45885"/>
            </a:xfrm>
            <a:custGeom>
              <a:avLst/>
              <a:gdLst>
                <a:gd name="connsiteX0" fmla="*/ 0 w 99417"/>
                <a:gd name="connsiteY0" fmla="*/ 0 h 45884"/>
                <a:gd name="connsiteX1" fmla="*/ 49709 w 99417"/>
                <a:gd name="connsiteY1" fmla="*/ 45885 h 45884"/>
                <a:gd name="connsiteX2" fmla="*/ 99417 w 99417"/>
                <a:gd name="connsiteY2" fmla="*/ 0 h 45884"/>
                <a:gd name="connsiteX3" fmla="*/ 0 w 99417"/>
                <a:gd name="connsiteY3" fmla="*/ 0 h 45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417" h="45884">
                  <a:moveTo>
                    <a:pt x="0" y="0"/>
                  </a:moveTo>
                  <a:cubicBezTo>
                    <a:pt x="2294" y="26001"/>
                    <a:pt x="23707" y="45885"/>
                    <a:pt x="49709" y="45885"/>
                  </a:cubicBezTo>
                  <a:cubicBezTo>
                    <a:pt x="75710" y="45885"/>
                    <a:pt x="97123" y="26001"/>
                    <a:pt x="9941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D00FA85-B7CD-4335-88BC-86A8EBD25057}"/>
                </a:ext>
              </a:extLst>
            </p:cNvPr>
            <p:cNvSpPr/>
            <p:nvPr/>
          </p:nvSpPr>
          <p:spPr>
            <a:xfrm>
              <a:off x="10402744" y="5003916"/>
              <a:ext cx="397669" cy="412964"/>
            </a:xfrm>
            <a:custGeom>
              <a:avLst/>
              <a:gdLst>
                <a:gd name="connsiteX0" fmla="*/ 198835 w 397669"/>
                <a:gd name="connsiteY0" fmla="*/ 0 h 412964"/>
                <a:gd name="connsiteX1" fmla="*/ 198835 w 397669"/>
                <a:gd name="connsiteY1" fmla="*/ 0 h 412964"/>
                <a:gd name="connsiteX2" fmla="*/ 198835 w 397669"/>
                <a:gd name="connsiteY2" fmla="*/ 0 h 412964"/>
                <a:gd name="connsiteX3" fmla="*/ 0 w 397669"/>
                <a:gd name="connsiteY3" fmla="*/ 196540 h 412964"/>
                <a:gd name="connsiteX4" fmla="*/ 0 w 397669"/>
                <a:gd name="connsiteY4" fmla="*/ 203423 h 412964"/>
                <a:gd name="connsiteX5" fmla="*/ 13765 w 397669"/>
                <a:gd name="connsiteY5" fmla="*/ 272251 h 412964"/>
                <a:gd name="connsiteX6" fmla="*/ 48179 w 397669"/>
                <a:gd name="connsiteY6" fmla="*/ 328842 h 412964"/>
                <a:gd name="connsiteX7" fmla="*/ 94829 w 397669"/>
                <a:gd name="connsiteY7" fmla="*/ 404552 h 412964"/>
                <a:gd name="connsiteX8" fmla="*/ 108594 w 397669"/>
                <a:gd name="connsiteY8" fmla="*/ 412964 h 412964"/>
                <a:gd name="connsiteX9" fmla="*/ 289075 w 397669"/>
                <a:gd name="connsiteY9" fmla="*/ 412964 h 412964"/>
                <a:gd name="connsiteX10" fmla="*/ 302841 w 397669"/>
                <a:gd name="connsiteY10" fmla="*/ 404552 h 412964"/>
                <a:gd name="connsiteX11" fmla="*/ 349490 w 397669"/>
                <a:gd name="connsiteY11" fmla="*/ 328842 h 412964"/>
                <a:gd name="connsiteX12" fmla="*/ 383904 w 397669"/>
                <a:gd name="connsiteY12" fmla="*/ 272251 h 412964"/>
                <a:gd name="connsiteX13" fmla="*/ 397669 w 397669"/>
                <a:gd name="connsiteY13" fmla="*/ 203423 h 412964"/>
                <a:gd name="connsiteX14" fmla="*/ 397669 w 397669"/>
                <a:gd name="connsiteY14" fmla="*/ 196540 h 412964"/>
                <a:gd name="connsiteX15" fmla="*/ 198835 w 397669"/>
                <a:gd name="connsiteY15" fmla="*/ 0 h 412964"/>
                <a:gd name="connsiteX16" fmla="*/ 351785 w 397669"/>
                <a:gd name="connsiteY16" fmla="*/ 202658 h 412964"/>
                <a:gd name="connsiteX17" fmla="*/ 341078 w 397669"/>
                <a:gd name="connsiteY17" fmla="*/ 256191 h 412964"/>
                <a:gd name="connsiteX18" fmla="*/ 315077 w 397669"/>
                <a:gd name="connsiteY18" fmla="*/ 298252 h 412964"/>
                <a:gd name="connsiteX19" fmla="*/ 270721 w 397669"/>
                <a:gd name="connsiteY19" fmla="*/ 367080 h 412964"/>
                <a:gd name="connsiteX20" fmla="*/ 198835 w 397669"/>
                <a:gd name="connsiteY20" fmla="*/ 367080 h 412964"/>
                <a:gd name="connsiteX21" fmla="*/ 127713 w 397669"/>
                <a:gd name="connsiteY21" fmla="*/ 367080 h 412964"/>
                <a:gd name="connsiteX22" fmla="*/ 83358 w 397669"/>
                <a:gd name="connsiteY22" fmla="*/ 298252 h 412964"/>
                <a:gd name="connsiteX23" fmla="*/ 57356 w 397669"/>
                <a:gd name="connsiteY23" fmla="*/ 256191 h 412964"/>
                <a:gd name="connsiteX24" fmla="*/ 46650 w 397669"/>
                <a:gd name="connsiteY24" fmla="*/ 202658 h 412964"/>
                <a:gd name="connsiteX25" fmla="*/ 46650 w 397669"/>
                <a:gd name="connsiteY25" fmla="*/ 196540 h 412964"/>
                <a:gd name="connsiteX26" fmla="*/ 199599 w 397669"/>
                <a:gd name="connsiteY26" fmla="*/ 45120 h 412964"/>
                <a:gd name="connsiteX27" fmla="*/ 199599 w 397669"/>
                <a:gd name="connsiteY27" fmla="*/ 45120 h 412964"/>
                <a:gd name="connsiteX28" fmla="*/ 199599 w 397669"/>
                <a:gd name="connsiteY28" fmla="*/ 45120 h 412964"/>
                <a:gd name="connsiteX29" fmla="*/ 199599 w 397669"/>
                <a:gd name="connsiteY29" fmla="*/ 45120 h 412964"/>
                <a:gd name="connsiteX30" fmla="*/ 199599 w 397669"/>
                <a:gd name="connsiteY30" fmla="*/ 45120 h 412964"/>
                <a:gd name="connsiteX31" fmla="*/ 199599 w 397669"/>
                <a:gd name="connsiteY31" fmla="*/ 45120 h 412964"/>
                <a:gd name="connsiteX32" fmla="*/ 199599 w 397669"/>
                <a:gd name="connsiteY32" fmla="*/ 45120 h 412964"/>
                <a:gd name="connsiteX33" fmla="*/ 352549 w 397669"/>
                <a:gd name="connsiteY33" fmla="*/ 196540 h 412964"/>
                <a:gd name="connsiteX34" fmla="*/ 352549 w 397669"/>
                <a:gd name="connsiteY34" fmla="*/ 202658 h 41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97669" h="412964">
                  <a:moveTo>
                    <a:pt x="198835" y="0"/>
                  </a:moveTo>
                  <a:cubicBezTo>
                    <a:pt x="198835" y="0"/>
                    <a:pt x="198835" y="0"/>
                    <a:pt x="198835" y="0"/>
                  </a:cubicBezTo>
                  <a:cubicBezTo>
                    <a:pt x="198835" y="0"/>
                    <a:pt x="198835" y="0"/>
                    <a:pt x="198835" y="0"/>
                  </a:cubicBezTo>
                  <a:cubicBezTo>
                    <a:pt x="90240" y="765"/>
                    <a:pt x="2294" y="87946"/>
                    <a:pt x="0" y="196540"/>
                  </a:cubicBezTo>
                  <a:lnTo>
                    <a:pt x="0" y="203423"/>
                  </a:lnTo>
                  <a:cubicBezTo>
                    <a:pt x="765" y="227130"/>
                    <a:pt x="5353" y="250073"/>
                    <a:pt x="13765" y="272251"/>
                  </a:cubicBezTo>
                  <a:cubicBezTo>
                    <a:pt x="22178" y="292899"/>
                    <a:pt x="33649" y="312018"/>
                    <a:pt x="48179" y="328842"/>
                  </a:cubicBezTo>
                  <a:cubicBezTo>
                    <a:pt x="66533" y="348726"/>
                    <a:pt x="86417" y="387728"/>
                    <a:pt x="94829" y="404552"/>
                  </a:cubicBezTo>
                  <a:cubicBezTo>
                    <a:pt x="97123" y="409905"/>
                    <a:pt x="102476" y="412964"/>
                    <a:pt x="108594" y="412964"/>
                  </a:cubicBezTo>
                  <a:lnTo>
                    <a:pt x="289075" y="412964"/>
                  </a:lnTo>
                  <a:cubicBezTo>
                    <a:pt x="295193" y="412964"/>
                    <a:pt x="300546" y="409905"/>
                    <a:pt x="302841" y="404552"/>
                  </a:cubicBezTo>
                  <a:cubicBezTo>
                    <a:pt x="311253" y="387728"/>
                    <a:pt x="331136" y="348726"/>
                    <a:pt x="349490" y="328842"/>
                  </a:cubicBezTo>
                  <a:cubicBezTo>
                    <a:pt x="364021" y="312018"/>
                    <a:pt x="376256" y="292899"/>
                    <a:pt x="383904" y="272251"/>
                  </a:cubicBezTo>
                  <a:cubicBezTo>
                    <a:pt x="392316" y="250073"/>
                    <a:pt x="396905" y="227130"/>
                    <a:pt x="397669" y="203423"/>
                  </a:cubicBezTo>
                  <a:lnTo>
                    <a:pt x="397669" y="196540"/>
                  </a:lnTo>
                  <a:cubicBezTo>
                    <a:pt x="395375" y="87946"/>
                    <a:pt x="307429" y="765"/>
                    <a:pt x="198835" y="0"/>
                  </a:cubicBezTo>
                  <a:close/>
                  <a:moveTo>
                    <a:pt x="351785" y="202658"/>
                  </a:moveTo>
                  <a:cubicBezTo>
                    <a:pt x="351020" y="221012"/>
                    <a:pt x="347196" y="239366"/>
                    <a:pt x="341078" y="256191"/>
                  </a:cubicBezTo>
                  <a:cubicBezTo>
                    <a:pt x="334960" y="271486"/>
                    <a:pt x="326548" y="286016"/>
                    <a:pt x="315077" y="298252"/>
                  </a:cubicBezTo>
                  <a:cubicBezTo>
                    <a:pt x="297487" y="319665"/>
                    <a:pt x="282192" y="342608"/>
                    <a:pt x="270721" y="367080"/>
                  </a:cubicBezTo>
                  <a:lnTo>
                    <a:pt x="198835" y="367080"/>
                  </a:lnTo>
                  <a:lnTo>
                    <a:pt x="127713" y="367080"/>
                  </a:lnTo>
                  <a:cubicBezTo>
                    <a:pt x="115477" y="342608"/>
                    <a:pt x="100182" y="319665"/>
                    <a:pt x="83358" y="298252"/>
                  </a:cubicBezTo>
                  <a:cubicBezTo>
                    <a:pt x="72651" y="286016"/>
                    <a:pt x="63474" y="271486"/>
                    <a:pt x="57356" y="256191"/>
                  </a:cubicBezTo>
                  <a:cubicBezTo>
                    <a:pt x="50473" y="239366"/>
                    <a:pt x="47414" y="221012"/>
                    <a:pt x="46650" y="202658"/>
                  </a:cubicBezTo>
                  <a:lnTo>
                    <a:pt x="46650" y="196540"/>
                  </a:lnTo>
                  <a:cubicBezTo>
                    <a:pt x="48179" y="113183"/>
                    <a:pt x="116242" y="45885"/>
                    <a:pt x="199599" y="45120"/>
                  </a:cubicBezTo>
                  <a:lnTo>
                    <a:pt x="199599" y="45120"/>
                  </a:lnTo>
                  <a:lnTo>
                    <a:pt x="199599" y="45120"/>
                  </a:lnTo>
                  <a:cubicBezTo>
                    <a:pt x="199599" y="45120"/>
                    <a:pt x="199599" y="45120"/>
                    <a:pt x="199599" y="45120"/>
                  </a:cubicBezTo>
                  <a:cubicBezTo>
                    <a:pt x="199599" y="45120"/>
                    <a:pt x="199599" y="45120"/>
                    <a:pt x="199599" y="45120"/>
                  </a:cubicBezTo>
                  <a:lnTo>
                    <a:pt x="199599" y="45120"/>
                  </a:lnTo>
                  <a:lnTo>
                    <a:pt x="199599" y="45120"/>
                  </a:lnTo>
                  <a:cubicBezTo>
                    <a:pt x="282957" y="45885"/>
                    <a:pt x="351020" y="112418"/>
                    <a:pt x="352549" y="196540"/>
                  </a:cubicBezTo>
                  <a:lnTo>
                    <a:pt x="352549" y="202658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6" name="Graphic 75" descr="Rocket">
            <a:extLst>
              <a:ext uri="{FF2B5EF4-FFF2-40B4-BE49-F238E27FC236}">
                <a16:creationId xmlns:a16="http://schemas.microsoft.com/office/drawing/2014/main" id="{CB16CFC8-8C93-4198-BC20-F4C2FD9BBB60}"/>
              </a:ext>
            </a:extLst>
          </p:cNvPr>
          <p:cNvGrpSpPr/>
          <p:nvPr/>
        </p:nvGrpSpPr>
        <p:grpSpPr>
          <a:xfrm>
            <a:off x="7716788" y="2415537"/>
            <a:ext cx="459959" cy="459591"/>
            <a:chOff x="10289051" y="1684954"/>
            <a:chExt cx="613278" cy="612788"/>
          </a:xfrm>
          <a:solidFill>
            <a:schemeClr val="bg1">
              <a:lumMod val="95000"/>
            </a:schemeClr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1C17C2B-A9A3-4B08-8F9F-C4904CF82C4A}"/>
                </a:ext>
              </a:extLst>
            </p:cNvPr>
            <p:cNvSpPr/>
            <p:nvPr/>
          </p:nvSpPr>
          <p:spPr>
            <a:xfrm>
              <a:off x="10764674" y="1684954"/>
              <a:ext cx="137655" cy="130007"/>
            </a:xfrm>
            <a:custGeom>
              <a:avLst/>
              <a:gdLst>
                <a:gd name="connsiteX0" fmla="*/ 136890 w 137654"/>
                <a:gd name="connsiteY0" fmla="*/ 4048 h 130007"/>
                <a:gd name="connsiteX1" fmla="*/ 0 w 137654"/>
                <a:gd name="connsiteY1" fmla="*/ 20873 h 130007"/>
                <a:gd name="connsiteX2" fmla="*/ 62709 w 137654"/>
                <a:gd name="connsiteY2" fmla="*/ 70582 h 130007"/>
                <a:gd name="connsiteX3" fmla="*/ 113183 w 137654"/>
                <a:gd name="connsiteY3" fmla="*/ 134820 h 130007"/>
                <a:gd name="connsiteX4" fmla="*/ 136890 w 137654"/>
                <a:gd name="connsiteY4" fmla="*/ 4048 h 13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654" h="130007">
                  <a:moveTo>
                    <a:pt x="136890" y="4048"/>
                  </a:moveTo>
                  <a:cubicBezTo>
                    <a:pt x="126184" y="-6658"/>
                    <a:pt x="57356" y="5578"/>
                    <a:pt x="0" y="20873"/>
                  </a:cubicBezTo>
                  <a:cubicBezTo>
                    <a:pt x="20648" y="33109"/>
                    <a:pt x="42061" y="49933"/>
                    <a:pt x="62709" y="70582"/>
                  </a:cubicBezTo>
                  <a:cubicBezTo>
                    <a:pt x="84122" y="91995"/>
                    <a:pt x="100947" y="113408"/>
                    <a:pt x="113183" y="134820"/>
                  </a:cubicBezTo>
                  <a:cubicBezTo>
                    <a:pt x="128478" y="75935"/>
                    <a:pt x="148361" y="14755"/>
                    <a:pt x="136890" y="4048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CE77C10-C983-4663-BA12-08AFEA70ED46}"/>
                </a:ext>
              </a:extLst>
            </p:cNvPr>
            <p:cNvSpPr/>
            <p:nvPr/>
          </p:nvSpPr>
          <p:spPr>
            <a:xfrm>
              <a:off x="10289051" y="1895197"/>
              <a:ext cx="183540" cy="175892"/>
            </a:xfrm>
            <a:custGeom>
              <a:avLst/>
              <a:gdLst>
                <a:gd name="connsiteX0" fmla="*/ 186547 w 183539"/>
                <a:gd name="connsiteY0" fmla="*/ 11758 h 175892"/>
                <a:gd name="connsiteX1" fmla="*/ 160546 w 183539"/>
                <a:gd name="connsiteY1" fmla="*/ 1816 h 175892"/>
                <a:gd name="connsiteX2" fmla="*/ 129956 w 183539"/>
                <a:gd name="connsiteY2" fmla="*/ 7934 h 175892"/>
                <a:gd name="connsiteX3" fmla="*/ 8361 w 183539"/>
                <a:gd name="connsiteY3" fmla="*/ 129530 h 175892"/>
                <a:gd name="connsiteX4" fmla="*/ 34362 w 183539"/>
                <a:gd name="connsiteY4" fmla="*/ 177709 h 175892"/>
                <a:gd name="connsiteX5" fmla="*/ 136074 w 183539"/>
                <a:gd name="connsiteY5" fmla="*/ 154766 h 175892"/>
                <a:gd name="connsiteX6" fmla="*/ 186547 w 183539"/>
                <a:gd name="connsiteY6" fmla="*/ 11758 h 175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3539" h="175892">
                  <a:moveTo>
                    <a:pt x="186547" y="11758"/>
                  </a:moveTo>
                  <a:lnTo>
                    <a:pt x="160546" y="1816"/>
                  </a:lnTo>
                  <a:cubicBezTo>
                    <a:pt x="149839" y="-2007"/>
                    <a:pt x="138368" y="287"/>
                    <a:pt x="129956" y="7934"/>
                  </a:cubicBezTo>
                  <a:lnTo>
                    <a:pt x="8361" y="129530"/>
                  </a:lnTo>
                  <a:cubicBezTo>
                    <a:pt x="-11523" y="149413"/>
                    <a:pt x="6831" y="183827"/>
                    <a:pt x="34362" y="177709"/>
                  </a:cubicBezTo>
                  <a:lnTo>
                    <a:pt x="136074" y="154766"/>
                  </a:lnTo>
                  <a:cubicBezTo>
                    <a:pt x="144486" y="116529"/>
                    <a:pt x="158251" y="65291"/>
                    <a:pt x="186547" y="11758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E37BDEB-28CD-48DE-8630-02F764BE5200}"/>
                </a:ext>
              </a:extLst>
            </p:cNvPr>
            <p:cNvSpPr/>
            <p:nvPr/>
          </p:nvSpPr>
          <p:spPr>
            <a:xfrm>
              <a:off x="10513869" y="2106555"/>
              <a:ext cx="175892" cy="191187"/>
            </a:xfrm>
            <a:custGeom>
              <a:avLst/>
              <a:gdLst>
                <a:gd name="connsiteX0" fmla="*/ 164388 w 175892"/>
                <a:gd name="connsiteY0" fmla="*/ 0 h 191187"/>
                <a:gd name="connsiteX1" fmla="*/ 24439 w 175892"/>
                <a:gd name="connsiteY1" fmla="*/ 48944 h 191187"/>
                <a:gd name="connsiteX2" fmla="*/ 732 w 175892"/>
                <a:gd name="connsiteY2" fmla="*/ 157538 h 191187"/>
                <a:gd name="connsiteX3" fmla="*/ 48911 w 175892"/>
                <a:gd name="connsiteY3" fmla="*/ 183540 h 191187"/>
                <a:gd name="connsiteX4" fmla="*/ 170506 w 175892"/>
                <a:gd name="connsiteY4" fmla="*/ 61945 h 191187"/>
                <a:gd name="connsiteX5" fmla="*/ 176624 w 175892"/>
                <a:gd name="connsiteY5" fmla="*/ 31355 h 191187"/>
                <a:gd name="connsiteX6" fmla="*/ 164388 w 175892"/>
                <a:gd name="connsiteY6" fmla="*/ 0 h 19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92" h="191187">
                  <a:moveTo>
                    <a:pt x="164388" y="0"/>
                  </a:moveTo>
                  <a:cubicBezTo>
                    <a:pt x="113150" y="26766"/>
                    <a:pt x="64206" y="41296"/>
                    <a:pt x="24439" y="48944"/>
                  </a:cubicBezTo>
                  <a:lnTo>
                    <a:pt x="732" y="157538"/>
                  </a:lnTo>
                  <a:cubicBezTo>
                    <a:pt x="-5386" y="185069"/>
                    <a:pt x="28263" y="204188"/>
                    <a:pt x="48911" y="183540"/>
                  </a:cubicBezTo>
                  <a:lnTo>
                    <a:pt x="170506" y="61945"/>
                  </a:lnTo>
                  <a:cubicBezTo>
                    <a:pt x="178154" y="54297"/>
                    <a:pt x="181213" y="42061"/>
                    <a:pt x="176624" y="31355"/>
                  </a:cubicBezTo>
                  <a:lnTo>
                    <a:pt x="164388" y="0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82AD3DC-859A-4DE6-9727-A7EDEF4F70ED}"/>
                </a:ext>
              </a:extLst>
            </p:cNvPr>
            <p:cNvSpPr/>
            <p:nvPr/>
          </p:nvSpPr>
          <p:spPr>
            <a:xfrm>
              <a:off x="10451891" y="1719592"/>
              <a:ext cx="405317" cy="405317"/>
            </a:xfrm>
            <a:custGeom>
              <a:avLst/>
              <a:gdLst>
                <a:gd name="connsiteX0" fmla="*/ 271486 w 405316"/>
                <a:gd name="connsiteY0" fmla="*/ 0 h 405316"/>
                <a:gd name="connsiteX1" fmla="*/ 125419 w 405316"/>
                <a:gd name="connsiteY1" fmla="*/ 99417 h 405316"/>
                <a:gd name="connsiteX2" fmla="*/ 0 w 405316"/>
                <a:gd name="connsiteY2" fmla="*/ 363256 h 405316"/>
                <a:gd name="connsiteX3" fmla="*/ 47414 w 405316"/>
                <a:gd name="connsiteY3" fmla="*/ 410670 h 405316"/>
                <a:gd name="connsiteX4" fmla="*/ 312018 w 405316"/>
                <a:gd name="connsiteY4" fmla="*/ 286016 h 405316"/>
                <a:gd name="connsiteX5" fmla="*/ 411435 w 405316"/>
                <a:gd name="connsiteY5" fmla="*/ 140714 h 405316"/>
                <a:gd name="connsiteX6" fmla="*/ 353314 w 405316"/>
                <a:gd name="connsiteY6" fmla="*/ 56591 h 405316"/>
                <a:gd name="connsiteX7" fmla="*/ 271486 w 405316"/>
                <a:gd name="connsiteY7" fmla="*/ 0 h 405316"/>
                <a:gd name="connsiteX8" fmla="*/ 310488 w 405316"/>
                <a:gd name="connsiteY8" fmla="*/ 165186 h 405316"/>
                <a:gd name="connsiteX9" fmla="*/ 245484 w 405316"/>
                <a:gd name="connsiteY9" fmla="*/ 165186 h 405316"/>
                <a:gd name="connsiteX10" fmla="*/ 245484 w 405316"/>
                <a:gd name="connsiteY10" fmla="*/ 100182 h 405316"/>
                <a:gd name="connsiteX11" fmla="*/ 310488 w 405316"/>
                <a:gd name="connsiteY11" fmla="*/ 100182 h 405316"/>
                <a:gd name="connsiteX12" fmla="*/ 310488 w 405316"/>
                <a:gd name="connsiteY12" fmla="*/ 165186 h 40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5316" h="405316">
                  <a:moveTo>
                    <a:pt x="271486" y="0"/>
                  </a:moveTo>
                  <a:cubicBezTo>
                    <a:pt x="226366" y="18354"/>
                    <a:pt x="175128" y="49709"/>
                    <a:pt x="125419" y="99417"/>
                  </a:cubicBezTo>
                  <a:cubicBezTo>
                    <a:pt x="34414" y="190422"/>
                    <a:pt x="7647" y="300546"/>
                    <a:pt x="0" y="363256"/>
                  </a:cubicBezTo>
                  <a:lnTo>
                    <a:pt x="47414" y="410670"/>
                  </a:lnTo>
                  <a:cubicBezTo>
                    <a:pt x="110124" y="403023"/>
                    <a:pt x="221012" y="377021"/>
                    <a:pt x="312018" y="286016"/>
                  </a:cubicBezTo>
                  <a:cubicBezTo>
                    <a:pt x="361726" y="236307"/>
                    <a:pt x="393081" y="185834"/>
                    <a:pt x="411435" y="140714"/>
                  </a:cubicBezTo>
                  <a:cubicBezTo>
                    <a:pt x="401493" y="115477"/>
                    <a:pt x="381610" y="85652"/>
                    <a:pt x="353314" y="56591"/>
                  </a:cubicBezTo>
                  <a:cubicBezTo>
                    <a:pt x="325783" y="29825"/>
                    <a:pt x="296723" y="9942"/>
                    <a:pt x="271486" y="0"/>
                  </a:cubicBezTo>
                  <a:close/>
                  <a:moveTo>
                    <a:pt x="310488" y="165186"/>
                  </a:moveTo>
                  <a:cubicBezTo>
                    <a:pt x="292899" y="182775"/>
                    <a:pt x="263838" y="182775"/>
                    <a:pt x="245484" y="165186"/>
                  </a:cubicBezTo>
                  <a:cubicBezTo>
                    <a:pt x="227895" y="147597"/>
                    <a:pt x="227895" y="118536"/>
                    <a:pt x="245484" y="100182"/>
                  </a:cubicBezTo>
                  <a:cubicBezTo>
                    <a:pt x="263074" y="82593"/>
                    <a:pt x="292134" y="82593"/>
                    <a:pt x="310488" y="100182"/>
                  </a:cubicBezTo>
                  <a:cubicBezTo>
                    <a:pt x="328077" y="118536"/>
                    <a:pt x="328077" y="147597"/>
                    <a:pt x="310488" y="165186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183796F-559E-4E2F-9889-F3145871A82A}"/>
                </a:ext>
              </a:extLst>
            </p:cNvPr>
            <p:cNvSpPr/>
            <p:nvPr/>
          </p:nvSpPr>
          <p:spPr>
            <a:xfrm>
              <a:off x="10361817" y="2111414"/>
              <a:ext cx="107065" cy="107065"/>
            </a:xfrm>
            <a:custGeom>
              <a:avLst/>
              <a:gdLst>
                <a:gd name="connsiteX0" fmla="*/ 89309 w 107064"/>
                <a:gd name="connsiteY0" fmla="*/ 19613 h 107064"/>
                <a:gd name="connsiteX1" fmla="*/ 53366 w 107064"/>
                <a:gd name="connsiteY1" fmla="*/ 11965 h 107064"/>
                <a:gd name="connsiteX2" fmla="*/ 2128 w 107064"/>
                <a:gd name="connsiteY2" fmla="*/ 106794 h 107064"/>
                <a:gd name="connsiteX3" fmla="*/ 96956 w 107064"/>
                <a:gd name="connsiteY3" fmla="*/ 55556 h 107064"/>
                <a:gd name="connsiteX4" fmla="*/ 89309 w 107064"/>
                <a:gd name="connsiteY4" fmla="*/ 19613 h 10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064" h="107064">
                  <a:moveTo>
                    <a:pt x="89309" y="19613"/>
                  </a:moveTo>
                  <a:cubicBezTo>
                    <a:pt x="77073" y="7377"/>
                    <a:pt x="78603" y="-13271"/>
                    <a:pt x="53366" y="11965"/>
                  </a:cubicBezTo>
                  <a:cubicBezTo>
                    <a:pt x="28129" y="37202"/>
                    <a:pt x="-9344" y="94558"/>
                    <a:pt x="2128" y="106794"/>
                  </a:cubicBezTo>
                  <a:cubicBezTo>
                    <a:pt x="14364" y="119030"/>
                    <a:pt x="71720" y="80793"/>
                    <a:pt x="96956" y="55556"/>
                  </a:cubicBezTo>
                  <a:cubicBezTo>
                    <a:pt x="122193" y="29555"/>
                    <a:pt x="101545" y="31084"/>
                    <a:pt x="89309" y="19613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A7C61258-9DBB-4817-AEBB-65AD62EAED83}"/>
              </a:ext>
            </a:extLst>
          </p:cNvPr>
          <p:cNvSpPr/>
          <p:nvPr/>
        </p:nvSpPr>
        <p:spPr>
          <a:xfrm>
            <a:off x="0" y="1247909"/>
            <a:ext cx="2853272" cy="5307806"/>
          </a:xfrm>
          <a:custGeom>
            <a:avLst/>
            <a:gdLst>
              <a:gd name="connsiteX0" fmla="*/ 199369 w 2853272"/>
              <a:gd name="connsiteY0" fmla="*/ 0 h 5307806"/>
              <a:gd name="connsiteX1" fmla="*/ 2853272 w 2853272"/>
              <a:gd name="connsiteY1" fmla="*/ 2653903 h 5307806"/>
              <a:gd name="connsiteX2" fmla="*/ 199369 w 2853272"/>
              <a:gd name="connsiteY2" fmla="*/ 5307806 h 5307806"/>
              <a:gd name="connsiteX3" fmla="*/ 0 w 2853272"/>
              <a:gd name="connsiteY3" fmla="*/ 5297739 h 5307806"/>
              <a:gd name="connsiteX4" fmla="*/ 0 w 2853272"/>
              <a:gd name="connsiteY4" fmla="*/ 10067 h 5307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72" h="5307806">
                <a:moveTo>
                  <a:pt x="199369" y="0"/>
                </a:moveTo>
                <a:cubicBezTo>
                  <a:pt x="1665079" y="0"/>
                  <a:pt x="2853272" y="1188193"/>
                  <a:pt x="2853272" y="2653903"/>
                </a:cubicBezTo>
                <a:cubicBezTo>
                  <a:pt x="2853272" y="4119613"/>
                  <a:pt x="1665079" y="5307806"/>
                  <a:pt x="199369" y="5307806"/>
                </a:cubicBezTo>
                <a:lnTo>
                  <a:pt x="0" y="5297739"/>
                </a:lnTo>
                <a:lnTo>
                  <a:pt x="0" y="10067"/>
                </a:ln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6F680901-2F90-4A49-9B90-8094CE4A7E30}"/>
              </a:ext>
            </a:extLst>
          </p:cNvPr>
          <p:cNvSpPr/>
          <p:nvPr/>
        </p:nvSpPr>
        <p:spPr>
          <a:xfrm>
            <a:off x="1" y="2160195"/>
            <a:ext cx="1940985" cy="3483234"/>
          </a:xfrm>
          <a:custGeom>
            <a:avLst/>
            <a:gdLst>
              <a:gd name="connsiteX0" fmla="*/ 199368 w 1940985"/>
              <a:gd name="connsiteY0" fmla="*/ 0 h 3483234"/>
              <a:gd name="connsiteX1" fmla="*/ 1940985 w 1940985"/>
              <a:gd name="connsiteY1" fmla="*/ 1741617 h 3483234"/>
              <a:gd name="connsiteX2" fmla="*/ 199368 w 1940985"/>
              <a:gd name="connsiteY2" fmla="*/ 3483234 h 3483234"/>
              <a:gd name="connsiteX3" fmla="*/ 21298 w 1940985"/>
              <a:gd name="connsiteY3" fmla="*/ 3474242 h 3483234"/>
              <a:gd name="connsiteX4" fmla="*/ 0 w 1940985"/>
              <a:gd name="connsiteY4" fmla="*/ 3470992 h 3483234"/>
              <a:gd name="connsiteX5" fmla="*/ 0 w 1940985"/>
              <a:gd name="connsiteY5" fmla="*/ 12242 h 3483234"/>
              <a:gd name="connsiteX6" fmla="*/ 21298 w 1940985"/>
              <a:gd name="connsiteY6" fmla="*/ 8992 h 3483234"/>
              <a:gd name="connsiteX7" fmla="*/ 199368 w 1940985"/>
              <a:gd name="connsiteY7" fmla="*/ 0 h 3483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0985" h="3483234">
                <a:moveTo>
                  <a:pt x="199368" y="0"/>
                </a:moveTo>
                <a:cubicBezTo>
                  <a:pt x="1161237" y="0"/>
                  <a:pt x="1940985" y="779748"/>
                  <a:pt x="1940985" y="1741617"/>
                </a:cubicBezTo>
                <a:cubicBezTo>
                  <a:pt x="1940985" y="2703486"/>
                  <a:pt x="1161237" y="3483234"/>
                  <a:pt x="199368" y="3483234"/>
                </a:cubicBezTo>
                <a:cubicBezTo>
                  <a:pt x="139251" y="3483234"/>
                  <a:pt x="79846" y="3480188"/>
                  <a:pt x="21298" y="3474242"/>
                </a:cubicBezTo>
                <a:lnTo>
                  <a:pt x="0" y="3470992"/>
                </a:lnTo>
                <a:lnTo>
                  <a:pt x="0" y="12242"/>
                </a:lnTo>
                <a:lnTo>
                  <a:pt x="21298" y="8992"/>
                </a:lnTo>
                <a:cubicBezTo>
                  <a:pt x="79846" y="3046"/>
                  <a:pt x="139251" y="0"/>
                  <a:pt x="199368" y="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1828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6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741277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Text Boxes – Slide Template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E913685-EC4A-4621-85A2-54903E93E726}"/>
              </a:ext>
            </a:extLst>
          </p:cNvPr>
          <p:cNvSpPr/>
          <p:nvPr/>
        </p:nvSpPr>
        <p:spPr>
          <a:xfrm>
            <a:off x="2730053" y="2270656"/>
            <a:ext cx="5723115" cy="750094"/>
          </a:xfrm>
          <a:custGeom>
            <a:avLst/>
            <a:gdLst>
              <a:gd name="connsiteX0" fmla="*/ 0 w 7630820"/>
              <a:gd name="connsiteY0" fmla="*/ 0 h 1000125"/>
              <a:gd name="connsiteX1" fmla="*/ 7464129 w 7630820"/>
              <a:gd name="connsiteY1" fmla="*/ 0 h 1000125"/>
              <a:gd name="connsiteX2" fmla="*/ 7630820 w 7630820"/>
              <a:gd name="connsiteY2" fmla="*/ 166691 h 1000125"/>
              <a:gd name="connsiteX3" fmla="*/ 7630820 w 7630820"/>
              <a:gd name="connsiteY3" fmla="*/ 833434 h 1000125"/>
              <a:gd name="connsiteX4" fmla="*/ 7464129 w 7630820"/>
              <a:gd name="connsiteY4" fmla="*/ 1000125 h 1000125"/>
              <a:gd name="connsiteX5" fmla="*/ 465061 w 7630820"/>
              <a:gd name="connsiteY5" fmla="*/ 1000125 h 1000125"/>
              <a:gd name="connsiteX6" fmla="*/ 458189 w 7630820"/>
              <a:gd name="connsiteY6" fmla="*/ 973399 h 1000125"/>
              <a:gd name="connsiteX7" fmla="*/ 154270 w 7630820"/>
              <a:gd name="connsiteY7" fmla="*/ 253936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30820" h="1000125">
                <a:moveTo>
                  <a:pt x="0" y="0"/>
                </a:moveTo>
                <a:lnTo>
                  <a:pt x="7464129" y="0"/>
                </a:lnTo>
                <a:cubicBezTo>
                  <a:pt x="7556190" y="0"/>
                  <a:pt x="7630820" y="74630"/>
                  <a:pt x="7630820" y="166691"/>
                </a:cubicBezTo>
                <a:lnTo>
                  <a:pt x="7630820" y="833434"/>
                </a:lnTo>
                <a:cubicBezTo>
                  <a:pt x="7630820" y="925495"/>
                  <a:pt x="7556190" y="1000125"/>
                  <a:pt x="7464129" y="1000125"/>
                </a:cubicBezTo>
                <a:lnTo>
                  <a:pt x="465061" y="1000125"/>
                </a:lnTo>
                <a:lnTo>
                  <a:pt x="458189" y="973399"/>
                </a:lnTo>
                <a:cubicBezTo>
                  <a:pt x="380024" y="722091"/>
                  <a:pt x="277821" y="481373"/>
                  <a:pt x="154270" y="253936"/>
                </a:cubicBez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11480" tIns="34290" rIns="10972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450"/>
              </a:spcAft>
            </a:pPr>
            <a:r>
              <a:rPr lang="en-US" sz="1500" b="1" cap="all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  <a:p>
            <a:pPr>
              <a:lnSpc>
                <a:spcPts val="1200"/>
              </a:lnSpc>
            </a:pPr>
            <a:r>
              <a:rPr lang="en-US" sz="1050" noProof="1">
                <a:solidFill>
                  <a:schemeClr val="bg1">
                    <a:lumMod val="95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CAA0DAB2-B0EA-4D63-A0DA-B793FE4EF1A3}"/>
              </a:ext>
            </a:extLst>
          </p:cNvPr>
          <p:cNvSpPr/>
          <p:nvPr/>
        </p:nvSpPr>
        <p:spPr>
          <a:xfrm>
            <a:off x="3100247" y="3103973"/>
            <a:ext cx="5352921" cy="750094"/>
          </a:xfrm>
          <a:custGeom>
            <a:avLst/>
            <a:gdLst>
              <a:gd name="connsiteX0" fmla="*/ 0 w 7137228"/>
              <a:gd name="connsiteY0" fmla="*/ 0 h 1000125"/>
              <a:gd name="connsiteX1" fmla="*/ 6970537 w 7137228"/>
              <a:gd name="connsiteY1" fmla="*/ 0 h 1000125"/>
              <a:gd name="connsiteX2" fmla="*/ 7137228 w 7137228"/>
              <a:gd name="connsiteY2" fmla="*/ 166691 h 1000125"/>
              <a:gd name="connsiteX3" fmla="*/ 7137228 w 7137228"/>
              <a:gd name="connsiteY3" fmla="*/ 833434 h 1000125"/>
              <a:gd name="connsiteX4" fmla="*/ 6970537 w 7137228"/>
              <a:gd name="connsiteY4" fmla="*/ 1000125 h 1000125"/>
              <a:gd name="connsiteX5" fmla="*/ 142205 w 7137228"/>
              <a:gd name="connsiteY5" fmla="*/ 1000125 h 1000125"/>
              <a:gd name="connsiteX6" fmla="*/ 124288 w 7137228"/>
              <a:gd name="connsiteY6" fmla="*/ 645317 h 1000125"/>
              <a:gd name="connsiteX7" fmla="*/ 63480 w 7137228"/>
              <a:gd name="connsiteY7" fmla="*/ 246879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37228" h="1000125">
                <a:moveTo>
                  <a:pt x="0" y="0"/>
                </a:moveTo>
                <a:lnTo>
                  <a:pt x="6970537" y="0"/>
                </a:lnTo>
                <a:cubicBezTo>
                  <a:pt x="7062598" y="0"/>
                  <a:pt x="7137228" y="74630"/>
                  <a:pt x="7137228" y="166691"/>
                </a:cubicBezTo>
                <a:lnTo>
                  <a:pt x="7137228" y="833434"/>
                </a:lnTo>
                <a:cubicBezTo>
                  <a:pt x="7137228" y="925495"/>
                  <a:pt x="7062598" y="1000125"/>
                  <a:pt x="6970537" y="1000125"/>
                </a:cubicBezTo>
                <a:lnTo>
                  <a:pt x="142205" y="1000125"/>
                </a:lnTo>
                <a:lnTo>
                  <a:pt x="124288" y="645317"/>
                </a:lnTo>
                <a:cubicBezTo>
                  <a:pt x="110589" y="510417"/>
                  <a:pt x="90207" y="377492"/>
                  <a:pt x="63480" y="246879"/>
                </a:cubicBezTo>
                <a:close/>
              </a:path>
            </a:pathLst>
          </a:custGeom>
          <a:solidFill>
            <a:schemeClr val="accent4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11480" tIns="34290" rIns="10972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450"/>
              </a:spcAft>
            </a:pPr>
            <a:r>
              <a:rPr lang="en-US" sz="15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>
              <a:lnSpc>
                <a:spcPts val="1200"/>
              </a:lnSpc>
            </a:pPr>
            <a:r>
              <a:rPr lang="en-US" sz="1050" noProof="1">
                <a:solidFill>
                  <a:schemeClr val="bg2">
                    <a:lumMod val="50000"/>
                  </a:schemeClr>
                </a:solidFill>
              </a:rPr>
              <a:t>Lorem ipsum dolor sit amet, nibh est. A magna maecenas, quam magna nec quis, lorem nunc. Suspendisse viverra sodales mauris, cras. 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D03AFBD-585C-42A4-90E7-C3962E1A970E}"/>
              </a:ext>
            </a:extLst>
          </p:cNvPr>
          <p:cNvSpPr/>
          <p:nvPr/>
        </p:nvSpPr>
        <p:spPr>
          <a:xfrm>
            <a:off x="3100247" y="3937290"/>
            <a:ext cx="5352921" cy="750094"/>
          </a:xfrm>
          <a:custGeom>
            <a:avLst/>
            <a:gdLst>
              <a:gd name="connsiteX0" fmla="*/ 142205 w 7137228"/>
              <a:gd name="connsiteY0" fmla="*/ 0 h 1000125"/>
              <a:gd name="connsiteX1" fmla="*/ 6970537 w 7137228"/>
              <a:gd name="connsiteY1" fmla="*/ 0 h 1000125"/>
              <a:gd name="connsiteX2" fmla="*/ 7137228 w 7137228"/>
              <a:gd name="connsiteY2" fmla="*/ 166691 h 1000125"/>
              <a:gd name="connsiteX3" fmla="*/ 7137228 w 7137228"/>
              <a:gd name="connsiteY3" fmla="*/ 833434 h 1000125"/>
              <a:gd name="connsiteX4" fmla="*/ 6970537 w 7137228"/>
              <a:gd name="connsiteY4" fmla="*/ 1000125 h 1000125"/>
              <a:gd name="connsiteX5" fmla="*/ 0 w 7137228"/>
              <a:gd name="connsiteY5" fmla="*/ 1000125 h 1000125"/>
              <a:gd name="connsiteX6" fmla="*/ 63480 w 7137228"/>
              <a:gd name="connsiteY6" fmla="*/ 753246 h 1000125"/>
              <a:gd name="connsiteX7" fmla="*/ 124288 w 7137228"/>
              <a:gd name="connsiteY7" fmla="*/ 354808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37228" h="1000125">
                <a:moveTo>
                  <a:pt x="142205" y="0"/>
                </a:moveTo>
                <a:lnTo>
                  <a:pt x="6970537" y="0"/>
                </a:lnTo>
                <a:cubicBezTo>
                  <a:pt x="7062598" y="0"/>
                  <a:pt x="7137228" y="74630"/>
                  <a:pt x="7137228" y="166691"/>
                </a:cubicBezTo>
                <a:lnTo>
                  <a:pt x="7137228" y="833434"/>
                </a:lnTo>
                <a:cubicBezTo>
                  <a:pt x="7137228" y="925495"/>
                  <a:pt x="7062598" y="1000125"/>
                  <a:pt x="6970537" y="1000125"/>
                </a:cubicBezTo>
                <a:lnTo>
                  <a:pt x="0" y="1000125"/>
                </a:lnTo>
                <a:lnTo>
                  <a:pt x="63480" y="753246"/>
                </a:lnTo>
                <a:cubicBezTo>
                  <a:pt x="90207" y="622633"/>
                  <a:pt x="110589" y="489708"/>
                  <a:pt x="124288" y="354808"/>
                </a:cubicBezTo>
                <a:close/>
              </a:path>
            </a:pathLst>
          </a:custGeom>
          <a:solidFill>
            <a:schemeClr val="accent3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11480" tIns="34290" rIns="10972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450"/>
              </a:spcAft>
            </a:pPr>
            <a:r>
              <a:rPr lang="en-US" sz="15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>
              <a:lnSpc>
                <a:spcPts val="1200"/>
              </a:lnSpc>
            </a:pPr>
            <a:r>
              <a:rPr lang="en-US" sz="1050" noProof="1">
                <a:solidFill>
                  <a:schemeClr val="bg2">
                    <a:lumMod val="50000"/>
                  </a:schemeClr>
                </a:solidFill>
              </a:rPr>
              <a:t>Lorem ipsum dolor sit amet, nibh est. A magna maecenas, quam magna nec quis, lorem nunc. Suspendisse viverra sodales mauris, cras. 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DDBD1EE8-E333-4602-90E5-BEAF0D173AB6}"/>
              </a:ext>
            </a:extLst>
          </p:cNvPr>
          <p:cNvSpPr/>
          <p:nvPr/>
        </p:nvSpPr>
        <p:spPr>
          <a:xfrm>
            <a:off x="2730053" y="4770607"/>
            <a:ext cx="5723116" cy="750094"/>
          </a:xfrm>
          <a:custGeom>
            <a:avLst/>
            <a:gdLst>
              <a:gd name="connsiteX0" fmla="*/ 465061 w 7630821"/>
              <a:gd name="connsiteY0" fmla="*/ 0 h 1000125"/>
              <a:gd name="connsiteX1" fmla="*/ 7464130 w 7630821"/>
              <a:gd name="connsiteY1" fmla="*/ 0 h 1000125"/>
              <a:gd name="connsiteX2" fmla="*/ 7630821 w 7630821"/>
              <a:gd name="connsiteY2" fmla="*/ 166691 h 1000125"/>
              <a:gd name="connsiteX3" fmla="*/ 7630821 w 7630821"/>
              <a:gd name="connsiteY3" fmla="*/ 833434 h 1000125"/>
              <a:gd name="connsiteX4" fmla="*/ 7464130 w 7630821"/>
              <a:gd name="connsiteY4" fmla="*/ 1000125 h 1000125"/>
              <a:gd name="connsiteX5" fmla="*/ 0 w 7630821"/>
              <a:gd name="connsiteY5" fmla="*/ 1000125 h 1000125"/>
              <a:gd name="connsiteX6" fmla="*/ 154271 w 7630821"/>
              <a:gd name="connsiteY6" fmla="*/ 746188 h 1000125"/>
              <a:gd name="connsiteX7" fmla="*/ 458190 w 7630821"/>
              <a:gd name="connsiteY7" fmla="*/ 26726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30821" h="1000125">
                <a:moveTo>
                  <a:pt x="465061" y="0"/>
                </a:moveTo>
                <a:lnTo>
                  <a:pt x="7464130" y="0"/>
                </a:lnTo>
                <a:cubicBezTo>
                  <a:pt x="7556191" y="0"/>
                  <a:pt x="7630821" y="74630"/>
                  <a:pt x="7630821" y="166691"/>
                </a:cubicBezTo>
                <a:lnTo>
                  <a:pt x="7630821" y="833434"/>
                </a:lnTo>
                <a:cubicBezTo>
                  <a:pt x="7630821" y="925495"/>
                  <a:pt x="7556191" y="1000125"/>
                  <a:pt x="7464130" y="1000125"/>
                </a:cubicBezTo>
                <a:lnTo>
                  <a:pt x="0" y="1000125"/>
                </a:lnTo>
                <a:lnTo>
                  <a:pt x="154271" y="746188"/>
                </a:lnTo>
                <a:cubicBezTo>
                  <a:pt x="277822" y="518751"/>
                  <a:pt x="380025" y="278034"/>
                  <a:pt x="458190" y="26726"/>
                </a:cubicBezTo>
                <a:close/>
              </a:path>
            </a:pathLst>
          </a:custGeom>
          <a:solidFill>
            <a:schemeClr val="accent6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11480" tIns="34290" rIns="10972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450"/>
              </a:spcAft>
            </a:pPr>
            <a:r>
              <a:rPr lang="en-US" sz="15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>
              <a:lnSpc>
                <a:spcPts val="1200"/>
              </a:lnSpc>
            </a:pPr>
            <a:r>
              <a:rPr lang="en-US" sz="1050" noProof="1">
                <a:solidFill>
                  <a:schemeClr val="bg2">
                    <a:lumMod val="50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CA0B960-CB8D-47D9-A81D-A4A0729707DE}"/>
              </a:ext>
            </a:extLst>
          </p:cNvPr>
          <p:cNvCxnSpPr/>
          <p:nvPr/>
        </p:nvCxnSpPr>
        <p:spPr>
          <a:xfrm>
            <a:off x="7522369" y="2388528"/>
            <a:ext cx="0" cy="514350"/>
          </a:xfrm>
          <a:prstGeom prst="lin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680FB27-835F-44F9-86B9-8AFB2C310835}"/>
              </a:ext>
            </a:extLst>
          </p:cNvPr>
          <p:cNvCxnSpPr/>
          <p:nvPr/>
        </p:nvCxnSpPr>
        <p:spPr>
          <a:xfrm>
            <a:off x="7536656" y="3221844"/>
            <a:ext cx="0" cy="514350"/>
          </a:xfrm>
          <a:prstGeom prst="lin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2E9CB7C-965B-4B5C-89D7-1183BA27FC9A}"/>
              </a:ext>
            </a:extLst>
          </p:cNvPr>
          <p:cNvCxnSpPr/>
          <p:nvPr/>
        </p:nvCxnSpPr>
        <p:spPr>
          <a:xfrm>
            <a:off x="7522369" y="4055161"/>
            <a:ext cx="0" cy="514350"/>
          </a:xfrm>
          <a:prstGeom prst="lin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21F43F8-5112-46DE-88F4-E28CD09D4F20}"/>
              </a:ext>
            </a:extLst>
          </p:cNvPr>
          <p:cNvCxnSpPr/>
          <p:nvPr/>
        </p:nvCxnSpPr>
        <p:spPr>
          <a:xfrm>
            <a:off x="7536656" y="4888479"/>
            <a:ext cx="0" cy="514350"/>
          </a:xfrm>
          <a:prstGeom prst="lin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" name="Graphic 72" descr="Users">
            <a:extLst>
              <a:ext uri="{FF2B5EF4-FFF2-40B4-BE49-F238E27FC236}">
                <a16:creationId xmlns:a16="http://schemas.microsoft.com/office/drawing/2014/main" id="{919462F2-23EF-430E-870D-6597696C7A75}"/>
              </a:ext>
            </a:extLst>
          </p:cNvPr>
          <p:cNvGrpSpPr/>
          <p:nvPr/>
        </p:nvGrpSpPr>
        <p:grpSpPr>
          <a:xfrm>
            <a:off x="7707000" y="3328747"/>
            <a:ext cx="478351" cy="294811"/>
            <a:chOff x="10275999" y="2902567"/>
            <a:chExt cx="637801" cy="393081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39D125F0-E338-4E3E-9447-A6B92D049097}"/>
                </a:ext>
              </a:extLst>
            </p:cNvPr>
            <p:cNvSpPr/>
            <p:nvPr/>
          </p:nvSpPr>
          <p:spPr>
            <a:xfrm>
              <a:off x="10344826" y="2902567"/>
              <a:ext cx="137655" cy="130007"/>
            </a:xfrm>
            <a:custGeom>
              <a:avLst/>
              <a:gdLst>
                <a:gd name="connsiteX0" fmla="*/ 137655 w 137654"/>
                <a:gd name="connsiteY0" fmla="*/ 68827 h 130007"/>
                <a:gd name="connsiteX1" fmla="*/ 68827 w 137654"/>
                <a:gd name="connsiteY1" fmla="*/ 137655 h 130007"/>
                <a:gd name="connsiteX2" fmla="*/ 0 w 137654"/>
                <a:gd name="connsiteY2" fmla="*/ 68827 h 130007"/>
                <a:gd name="connsiteX3" fmla="*/ 68827 w 137654"/>
                <a:gd name="connsiteY3" fmla="*/ 0 h 130007"/>
                <a:gd name="connsiteX4" fmla="*/ 137655 w 137654"/>
                <a:gd name="connsiteY4" fmla="*/ 68827 h 13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654" h="130007">
                  <a:moveTo>
                    <a:pt x="137655" y="68827"/>
                  </a:moveTo>
                  <a:cubicBezTo>
                    <a:pt x="137655" y="106840"/>
                    <a:pt x="106840" y="137655"/>
                    <a:pt x="68827" y="137655"/>
                  </a:cubicBezTo>
                  <a:cubicBezTo>
                    <a:pt x="30815" y="137655"/>
                    <a:pt x="0" y="106840"/>
                    <a:pt x="0" y="68827"/>
                  </a:cubicBezTo>
                  <a:cubicBezTo>
                    <a:pt x="0" y="30815"/>
                    <a:pt x="30815" y="0"/>
                    <a:pt x="68827" y="0"/>
                  </a:cubicBezTo>
                  <a:cubicBezTo>
                    <a:pt x="106840" y="0"/>
                    <a:pt x="137655" y="30815"/>
                    <a:pt x="137655" y="68827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609C72F7-DF26-4180-AD9F-5CF403DCD103}"/>
                </a:ext>
              </a:extLst>
            </p:cNvPr>
            <p:cNvSpPr/>
            <p:nvPr/>
          </p:nvSpPr>
          <p:spPr>
            <a:xfrm>
              <a:off x="10711906" y="2902567"/>
              <a:ext cx="137655" cy="130007"/>
            </a:xfrm>
            <a:custGeom>
              <a:avLst/>
              <a:gdLst>
                <a:gd name="connsiteX0" fmla="*/ 137655 w 137654"/>
                <a:gd name="connsiteY0" fmla="*/ 68827 h 130007"/>
                <a:gd name="connsiteX1" fmla="*/ 68827 w 137654"/>
                <a:gd name="connsiteY1" fmla="*/ 137655 h 130007"/>
                <a:gd name="connsiteX2" fmla="*/ 0 w 137654"/>
                <a:gd name="connsiteY2" fmla="*/ 68827 h 130007"/>
                <a:gd name="connsiteX3" fmla="*/ 68827 w 137654"/>
                <a:gd name="connsiteY3" fmla="*/ 0 h 130007"/>
                <a:gd name="connsiteX4" fmla="*/ 137655 w 137654"/>
                <a:gd name="connsiteY4" fmla="*/ 68827 h 13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654" h="130007">
                  <a:moveTo>
                    <a:pt x="137655" y="68827"/>
                  </a:moveTo>
                  <a:cubicBezTo>
                    <a:pt x="137655" y="106840"/>
                    <a:pt x="106840" y="137655"/>
                    <a:pt x="68827" y="137655"/>
                  </a:cubicBezTo>
                  <a:cubicBezTo>
                    <a:pt x="30815" y="137655"/>
                    <a:pt x="0" y="106840"/>
                    <a:pt x="0" y="68827"/>
                  </a:cubicBezTo>
                  <a:cubicBezTo>
                    <a:pt x="0" y="30815"/>
                    <a:pt x="30815" y="0"/>
                    <a:pt x="68827" y="0"/>
                  </a:cubicBezTo>
                  <a:cubicBezTo>
                    <a:pt x="106840" y="0"/>
                    <a:pt x="137655" y="30815"/>
                    <a:pt x="137655" y="68827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850EEBE-8B34-48CC-9E64-6C6C24D818B5}"/>
                </a:ext>
              </a:extLst>
            </p:cNvPr>
            <p:cNvSpPr/>
            <p:nvPr/>
          </p:nvSpPr>
          <p:spPr>
            <a:xfrm>
              <a:off x="10459539" y="3165641"/>
              <a:ext cx="275310" cy="130007"/>
            </a:xfrm>
            <a:custGeom>
              <a:avLst/>
              <a:gdLst>
                <a:gd name="connsiteX0" fmla="*/ 275310 w 275309"/>
                <a:gd name="connsiteY0" fmla="*/ 137655 h 130007"/>
                <a:gd name="connsiteX1" fmla="*/ 275310 w 275309"/>
                <a:gd name="connsiteY1" fmla="*/ 68827 h 130007"/>
                <a:gd name="connsiteX2" fmla="*/ 261544 w 275309"/>
                <a:gd name="connsiteY2" fmla="*/ 41296 h 130007"/>
                <a:gd name="connsiteX3" fmla="*/ 194246 w 275309"/>
                <a:gd name="connsiteY3" fmla="*/ 9177 h 130007"/>
                <a:gd name="connsiteX4" fmla="*/ 137655 w 275309"/>
                <a:gd name="connsiteY4" fmla="*/ 0 h 130007"/>
                <a:gd name="connsiteX5" fmla="*/ 81063 w 275309"/>
                <a:gd name="connsiteY5" fmla="*/ 9177 h 130007"/>
                <a:gd name="connsiteX6" fmla="*/ 13765 w 275309"/>
                <a:gd name="connsiteY6" fmla="*/ 41296 h 130007"/>
                <a:gd name="connsiteX7" fmla="*/ 0 w 275309"/>
                <a:gd name="connsiteY7" fmla="*/ 68827 h 130007"/>
                <a:gd name="connsiteX8" fmla="*/ 0 w 275309"/>
                <a:gd name="connsiteY8" fmla="*/ 137655 h 130007"/>
                <a:gd name="connsiteX9" fmla="*/ 275310 w 275309"/>
                <a:gd name="connsiteY9" fmla="*/ 137655 h 13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5309" h="130007">
                  <a:moveTo>
                    <a:pt x="275310" y="137655"/>
                  </a:moveTo>
                  <a:lnTo>
                    <a:pt x="275310" y="68827"/>
                  </a:lnTo>
                  <a:cubicBezTo>
                    <a:pt x="275310" y="58121"/>
                    <a:pt x="270721" y="47414"/>
                    <a:pt x="261544" y="41296"/>
                  </a:cubicBezTo>
                  <a:cubicBezTo>
                    <a:pt x="243190" y="26001"/>
                    <a:pt x="218718" y="15295"/>
                    <a:pt x="194246" y="9177"/>
                  </a:cubicBezTo>
                  <a:cubicBezTo>
                    <a:pt x="177422" y="4588"/>
                    <a:pt x="157538" y="0"/>
                    <a:pt x="137655" y="0"/>
                  </a:cubicBezTo>
                  <a:cubicBezTo>
                    <a:pt x="119301" y="0"/>
                    <a:pt x="99417" y="3059"/>
                    <a:pt x="81063" y="9177"/>
                  </a:cubicBezTo>
                  <a:cubicBezTo>
                    <a:pt x="56591" y="15295"/>
                    <a:pt x="33649" y="27531"/>
                    <a:pt x="13765" y="41296"/>
                  </a:cubicBezTo>
                  <a:cubicBezTo>
                    <a:pt x="4588" y="48944"/>
                    <a:pt x="0" y="58121"/>
                    <a:pt x="0" y="68827"/>
                  </a:cubicBezTo>
                  <a:lnTo>
                    <a:pt x="0" y="137655"/>
                  </a:lnTo>
                  <a:lnTo>
                    <a:pt x="275310" y="137655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B57E1E3-426F-4336-8E08-3DE535CE4B49}"/>
                </a:ext>
              </a:extLst>
            </p:cNvPr>
            <p:cNvSpPr/>
            <p:nvPr/>
          </p:nvSpPr>
          <p:spPr>
            <a:xfrm>
              <a:off x="10528366" y="3009632"/>
              <a:ext cx="137655" cy="137655"/>
            </a:xfrm>
            <a:custGeom>
              <a:avLst/>
              <a:gdLst>
                <a:gd name="connsiteX0" fmla="*/ 137655 w 137654"/>
                <a:gd name="connsiteY0" fmla="*/ 68827 h 137654"/>
                <a:gd name="connsiteX1" fmla="*/ 68827 w 137654"/>
                <a:gd name="connsiteY1" fmla="*/ 137655 h 137654"/>
                <a:gd name="connsiteX2" fmla="*/ 0 w 137654"/>
                <a:gd name="connsiteY2" fmla="*/ 68827 h 137654"/>
                <a:gd name="connsiteX3" fmla="*/ 68827 w 137654"/>
                <a:gd name="connsiteY3" fmla="*/ 0 h 137654"/>
                <a:gd name="connsiteX4" fmla="*/ 137655 w 137654"/>
                <a:gd name="connsiteY4" fmla="*/ 68827 h 1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654" h="137654">
                  <a:moveTo>
                    <a:pt x="137655" y="68827"/>
                  </a:moveTo>
                  <a:cubicBezTo>
                    <a:pt x="137655" y="106840"/>
                    <a:pt x="106840" y="137655"/>
                    <a:pt x="68827" y="137655"/>
                  </a:cubicBezTo>
                  <a:cubicBezTo>
                    <a:pt x="30815" y="137655"/>
                    <a:pt x="0" y="106840"/>
                    <a:pt x="0" y="68827"/>
                  </a:cubicBezTo>
                  <a:cubicBezTo>
                    <a:pt x="0" y="30815"/>
                    <a:pt x="30815" y="0"/>
                    <a:pt x="68827" y="0"/>
                  </a:cubicBezTo>
                  <a:cubicBezTo>
                    <a:pt x="106840" y="0"/>
                    <a:pt x="137655" y="30815"/>
                    <a:pt x="137655" y="68827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201E46E-6A0E-409A-8721-4F1C3DE0E97A}"/>
                </a:ext>
              </a:extLst>
            </p:cNvPr>
            <p:cNvSpPr/>
            <p:nvPr/>
          </p:nvSpPr>
          <p:spPr>
            <a:xfrm>
              <a:off x="10669080" y="3058576"/>
              <a:ext cx="244720" cy="137655"/>
            </a:xfrm>
            <a:custGeom>
              <a:avLst/>
              <a:gdLst>
                <a:gd name="connsiteX0" fmla="*/ 235543 w 244719"/>
                <a:gd name="connsiteY0" fmla="*/ 41296 h 137654"/>
                <a:gd name="connsiteX1" fmla="*/ 168245 w 244719"/>
                <a:gd name="connsiteY1" fmla="*/ 9177 h 137654"/>
                <a:gd name="connsiteX2" fmla="*/ 111653 w 244719"/>
                <a:gd name="connsiteY2" fmla="*/ 0 h 137654"/>
                <a:gd name="connsiteX3" fmla="*/ 55062 w 244719"/>
                <a:gd name="connsiteY3" fmla="*/ 9177 h 137654"/>
                <a:gd name="connsiteX4" fmla="*/ 27531 w 244719"/>
                <a:gd name="connsiteY4" fmla="*/ 19883 h 137654"/>
                <a:gd name="connsiteX5" fmla="*/ 27531 w 244719"/>
                <a:gd name="connsiteY5" fmla="*/ 21413 h 137654"/>
                <a:gd name="connsiteX6" fmla="*/ 0 w 244719"/>
                <a:gd name="connsiteY6" fmla="*/ 88711 h 137654"/>
                <a:gd name="connsiteX7" fmla="*/ 70357 w 244719"/>
                <a:gd name="connsiteY7" fmla="*/ 123889 h 137654"/>
                <a:gd name="connsiteX8" fmla="*/ 82593 w 244719"/>
                <a:gd name="connsiteY8" fmla="*/ 137655 h 137654"/>
                <a:gd name="connsiteX9" fmla="*/ 249308 w 244719"/>
                <a:gd name="connsiteY9" fmla="*/ 137655 h 137654"/>
                <a:gd name="connsiteX10" fmla="*/ 249308 w 244719"/>
                <a:gd name="connsiteY10" fmla="*/ 68827 h 137654"/>
                <a:gd name="connsiteX11" fmla="*/ 235543 w 244719"/>
                <a:gd name="connsiteY11" fmla="*/ 41296 h 1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4719" h="137654">
                  <a:moveTo>
                    <a:pt x="235543" y="41296"/>
                  </a:moveTo>
                  <a:cubicBezTo>
                    <a:pt x="217189" y="26001"/>
                    <a:pt x="192717" y="15295"/>
                    <a:pt x="168245" y="9177"/>
                  </a:cubicBezTo>
                  <a:cubicBezTo>
                    <a:pt x="151420" y="4588"/>
                    <a:pt x="131537" y="0"/>
                    <a:pt x="111653" y="0"/>
                  </a:cubicBezTo>
                  <a:cubicBezTo>
                    <a:pt x="93299" y="0"/>
                    <a:pt x="73416" y="3059"/>
                    <a:pt x="55062" y="9177"/>
                  </a:cubicBezTo>
                  <a:cubicBezTo>
                    <a:pt x="45885" y="12236"/>
                    <a:pt x="36708" y="15295"/>
                    <a:pt x="27531" y="19883"/>
                  </a:cubicBezTo>
                  <a:lnTo>
                    <a:pt x="27531" y="21413"/>
                  </a:lnTo>
                  <a:cubicBezTo>
                    <a:pt x="27531" y="47414"/>
                    <a:pt x="16824" y="71886"/>
                    <a:pt x="0" y="88711"/>
                  </a:cubicBezTo>
                  <a:cubicBezTo>
                    <a:pt x="29060" y="97888"/>
                    <a:pt x="52003" y="110124"/>
                    <a:pt x="70357" y="123889"/>
                  </a:cubicBezTo>
                  <a:cubicBezTo>
                    <a:pt x="74945" y="128478"/>
                    <a:pt x="79534" y="131537"/>
                    <a:pt x="82593" y="137655"/>
                  </a:cubicBezTo>
                  <a:lnTo>
                    <a:pt x="249308" y="137655"/>
                  </a:lnTo>
                  <a:lnTo>
                    <a:pt x="249308" y="68827"/>
                  </a:lnTo>
                  <a:cubicBezTo>
                    <a:pt x="249308" y="58121"/>
                    <a:pt x="244720" y="47414"/>
                    <a:pt x="235543" y="41296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E4505D4-C397-4AEB-AA4A-0C5468B2B08E}"/>
                </a:ext>
              </a:extLst>
            </p:cNvPr>
            <p:cNvSpPr/>
            <p:nvPr/>
          </p:nvSpPr>
          <p:spPr>
            <a:xfrm>
              <a:off x="10275999" y="3058576"/>
              <a:ext cx="244720" cy="137655"/>
            </a:xfrm>
            <a:custGeom>
              <a:avLst/>
              <a:gdLst>
                <a:gd name="connsiteX0" fmla="*/ 178951 w 244719"/>
                <a:gd name="connsiteY0" fmla="*/ 123889 h 137654"/>
                <a:gd name="connsiteX1" fmla="*/ 178951 w 244719"/>
                <a:gd name="connsiteY1" fmla="*/ 123889 h 137654"/>
                <a:gd name="connsiteX2" fmla="*/ 249308 w 244719"/>
                <a:gd name="connsiteY2" fmla="*/ 88711 h 137654"/>
                <a:gd name="connsiteX3" fmla="*/ 221777 w 244719"/>
                <a:gd name="connsiteY3" fmla="*/ 21413 h 137654"/>
                <a:gd name="connsiteX4" fmla="*/ 221777 w 244719"/>
                <a:gd name="connsiteY4" fmla="*/ 18354 h 137654"/>
                <a:gd name="connsiteX5" fmla="*/ 194246 w 244719"/>
                <a:gd name="connsiteY5" fmla="*/ 9177 h 137654"/>
                <a:gd name="connsiteX6" fmla="*/ 137655 w 244719"/>
                <a:gd name="connsiteY6" fmla="*/ 0 h 137654"/>
                <a:gd name="connsiteX7" fmla="*/ 81063 w 244719"/>
                <a:gd name="connsiteY7" fmla="*/ 9177 h 137654"/>
                <a:gd name="connsiteX8" fmla="*/ 13765 w 244719"/>
                <a:gd name="connsiteY8" fmla="*/ 41296 h 137654"/>
                <a:gd name="connsiteX9" fmla="*/ 0 w 244719"/>
                <a:gd name="connsiteY9" fmla="*/ 68827 h 137654"/>
                <a:gd name="connsiteX10" fmla="*/ 0 w 244719"/>
                <a:gd name="connsiteY10" fmla="*/ 137655 h 137654"/>
                <a:gd name="connsiteX11" fmla="*/ 165186 w 244719"/>
                <a:gd name="connsiteY11" fmla="*/ 137655 h 137654"/>
                <a:gd name="connsiteX12" fmla="*/ 178951 w 244719"/>
                <a:gd name="connsiteY12" fmla="*/ 123889 h 1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4719" h="137654">
                  <a:moveTo>
                    <a:pt x="178951" y="123889"/>
                  </a:moveTo>
                  <a:lnTo>
                    <a:pt x="178951" y="123889"/>
                  </a:lnTo>
                  <a:cubicBezTo>
                    <a:pt x="200364" y="108594"/>
                    <a:pt x="224836" y="96358"/>
                    <a:pt x="249308" y="88711"/>
                  </a:cubicBezTo>
                  <a:cubicBezTo>
                    <a:pt x="232484" y="70357"/>
                    <a:pt x="221777" y="47414"/>
                    <a:pt x="221777" y="21413"/>
                  </a:cubicBezTo>
                  <a:cubicBezTo>
                    <a:pt x="221777" y="19883"/>
                    <a:pt x="221777" y="19883"/>
                    <a:pt x="221777" y="18354"/>
                  </a:cubicBezTo>
                  <a:cubicBezTo>
                    <a:pt x="212600" y="15295"/>
                    <a:pt x="203423" y="10706"/>
                    <a:pt x="194246" y="9177"/>
                  </a:cubicBezTo>
                  <a:cubicBezTo>
                    <a:pt x="177422" y="4588"/>
                    <a:pt x="157538" y="0"/>
                    <a:pt x="137655" y="0"/>
                  </a:cubicBezTo>
                  <a:cubicBezTo>
                    <a:pt x="119301" y="0"/>
                    <a:pt x="99417" y="3059"/>
                    <a:pt x="81063" y="9177"/>
                  </a:cubicBezTo>
                  <a:cubicBezTo>
                    <a:pt x="56591" y="16824"/>
                    <a:pt x="33649" y="27531"/>
                    <a:pt x="13765" y="41296"/>
                  </a:cubicBezTo>
                  <a:cubicBezTo>
                    <a:pt x="4588" y="47414"/>
                    <a:pt x="0" y="58121"/>
                    <a:pt x="0" y="68827"/>
                  </a:cubicBezTo>
                  <a:lnTo>
                    <a:pt x="0" y="137655"/>
                  </a:lnTo>
                  <a:lnTo>
                    <a:pt x="165186" y="137655"/>
                  </a:lnTo>
                  <a:cubicBezTo>
                    <a:pt x="169774" y="131537"/>
                    <a:pt x="172833" y="128478"/>
                    <a:pt x="178951" y="123889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0" name="Graphic 73" descr="Puzzle">
            <a:extLst>
              <a:ext uri="{FF2B5EF4-FFF2-40B4-BE49-F238E27FC236}">
                <a16:creationId xmlns:a16="http://schemas.microsoft.com/office/drawing/2014/main" id="{10B760EB-5ECC-4397-886E-F3290F5D1D3E}"/>
              </a:ext>
            </a:extLst>
          </p:cNvPr>
          <p:cNvSpPr/>
          <p:nvPr/>
        </p:nvSpPr>
        <p:spPr>
          <a:xfrm>
            <a:off x="7718471" y="4071441"/>
            <a:ext cx="458849" cy="458849"/>
          </a:xfrm>
          <a:custGeom>
            <a:avLst/>
            <a:gdLst>
              <a:gd name="connsiteX0" fmla="*/ 395375 w 611799"/>
              <a:gd name="connsiteY0" fmla="*/ 464203 h 611799"/>
              <a:gd name="connsiteX1" fmla="*/ 362491 w 611799"/>
              <a:gd name="connsiteY1" fmla="*/ 363256 h 611799"/>
              <a:gd name="connsiteX2" fmla="*/ 367844 w 611799"/>
              <a:gd name="connsiteY2" fmla="*/ 357903 h 611799"/>
              <a:gd name="connsiteX3" fmla="*/ 470321 w 611799"/>
              <a:gd name="connsiteY3" fmla="*/ 389257 h 611799"/>
              <a:gd name="connsiteX4" fmla="*/ 524618 w 611799"/>
              <a:gd name="connsiteY4" fmla="*/ 432848 h 611799"/>
              <a:gd name="connsiteX5" fmla="*/ 611799 w 611799"/>
              <a:gd name="connsiteY5" fmla="*/ 345667 h 611799"/>
              <a:gd name="connsiteX6" fmla="*/ 481792 w 611799"/>
              <a:gd name="connsiteY6" fmla="*/ 215659 h 611799"/>
              <a:gd name="connsiteX7" fmla="*/ 525383 w 611799"/>
              <a:gd name="connsiteY7" fmla="*/ 161362 h 611799"/>
              <a:gd name="connsiteX8" fmla="*/ 556737 w 611799"/>
              <a:gd name="connsiteY8" fmla="*/ 58886 h 611799"/>
              <a:gd name="connsiteX9" fmla="*/ 551384 w 611799"/>
              <a:gd name="connsiteY9" fmla="*/ 53532 h 611799"/>
              <a:gd name="connsiteX10" fmla="*/ 450437 w 611799"/>
              <a:gd name="connsiteY10" fmla="*/ 86417 h 611799"/>
              <a:gd name="connsiteX11" fmla="*/ 396140 w 611799"/>
              <a:gd name="connsiteY11" fmla="*/ 130007 h 611799"/>
              <a:gd name="connsiteX12" fmla="*/ 266133 w 611799"/>
              <a:gd name="connsiteY12" fmla="*/ 0 h 611799"/>
              <a:gd name="connsiteX13" fmla="*/ 178187 w 611799"/>
              <a:gd name="connsiteY13" fmla="*/ 87181 h 611799"/>
              <a:gd name="connsiteX14" fmla="*/ 221777 w 611799"/>
              <a:gd name="connsiteY14" fmla="*/ 141479 h 611799"/>
              <a:gd name="connsiteX15" fmla="*/ 254661 w 611799"/>
              <a:gd name="connsiteY15" fmla="*/ 242425 h 611799"/>
              <a:gd name="connsiteX16" fmla="*/ 249308 w 611799"/>
              <a:gd name="connsiteY16" fmla="*/ 247779 h 611799"/>
              <a:gd name="connsiteX17" fmla="*/ 146832 w 611799"/>
              <a:gd name="connsiteY17" fmla="*/ 216424 h 611799"/>
              <a:gd name="connsiteX18" fmla="*/ 92535 w 611799"/>
              <a:gd name="connsiteY18" fmla="*/ 172833 h 611799"/>
              <a:gd name="connsiteX19" fmla="*/ 0 w 611799"/>
              <a:gd name="connsiteY19" fmla="*/ 266133 h 611799"/>
              <a:gd name="connsiteX20" fmla="*/ 130007 w 611799"/>
              <a:gd name="connsiteY20" fmla="*/ 396140 h 611799"/>
              <a:gd name="connsiteX21" fmla="*/ 86417 w 611799"/>
              <a:gd name="connsiteY21" fmla="*/ 450437 h 611799"/>
              <a:gd name="connsiteX22" fmla="*/ 55062 w 611799"/>
              <a:gd name="connsiteY22" fmla="*/ 552914 h 611799"/>
              <a:gd name="connsiteX23" fmla="*/ 60415 w 611799"/>
              <a:gd name="connsiteY23" fmla="*/ 558267 h 611799"/>
              <a:gd name="connsiteX24" fmla="*/ 161362 w 611799"/>
              <a:gd name="connsiteY24" fmla="*/ 525383 h 611799"/>
              <a:gd name="connsiteX25" fmla="*/ 215659 w 611799"/>
              <a:gd name="connsiteY25" fmla="*/ 481792 h 611799"/>
              <a:gd name="connsiteX26" fmla="*/ 345667 w 611799"/>
              <a:gd name="connsiteY26" fmla="*/ 611799 h 611799"/>
              <a:gd name="connsiteX27" fmla="*/ 438966 w 611799"/>
              <a:gd name="connsiteY27" fmla="*/ 518500 h 611799"/>
              <a:gd name="connsiteX28" fmla="*/ 395375 w 611799"/>
              <a:gd name="connsiteY28" fmla="*/ 464203 h 611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1799" h="611799">
                <a:moveTo>
                  <a:pt x="395375" y="464203"/>
                </a:moveTo>
                <a:cubicBezTo>
                  <a:pt x="344902" y="465732"/>
                  <a:pt x="326548" y="400728"/>
                  <a:pt x="362491" y="363256"/>
                </a:cubicBezTo>
                <a:lnTo>
                  <a:pt x="367844" y="357903"/>
                </a:lnTo>
                <a:cubicBezTo>
                  <a:pt x="405317" y="321959"/>
                  <a:pt x="471850" y="338784"/>
                  <a:pt x="470321" y="389257"/>
                </a:cubicBezTo>
                <a:cubicBezTo>
                  <a:pt x="469556" y="418318"/>
                  <a:pt x="503970" y="453496"/>
                  <a:pt x="524618" y="432848"/>
                </a:cubicBezTo>
                <a:lnTo>
                  <a:pt x="611799" y="345667"/>
                </a:lnTo>
                <a:lnTo>
                  <a:pt x="481792" y="215659"/>
                </a:lnTo>
                <a:cubicBezTo>
                  <a:pt x="461144" y="195011"/>
                  <a:pt x="496322" y="160597"/>
                  <a:pt x="525383" y="161362"/>
                </a:cubicBezTo>
                <a:cubicBezTo>
                  <a:pt x="575856" y="162892"/>
                  <a:pt x="592680" y="96358"/>
                  <a:pt x="556737" y="58886"/>
                </a:cubicBezTo>
                <a:lnTo>
                  <a:pt x="551384" y="53532"/>
                </a:lnTo>
                <a:cubicBezTo>
                  <a:pt x="513911" y="17589"/>
                  <a:pt x="448908" y="35943"/>
                  <a:pt x="450437" y="86417"/>
                </a:cubicBezTo>
                <a:cubicBezTo>
                  <a:pt x="451202" y="115477"/>
                  <a:pt x="416788" y="150656"/>
                  <a:pt x="396140" y="130007"/>
                </a:cubicBezTo>
                <a:lnTo>
                  <a:pt x="266133" y="0"/>
                </a:lnTo>
                <a:lnTo>
                  <a:pt x="178187" y="87181"/>
                </a:lnTo>
                <a:cubicBezTo>
                  <a:pt x="157538" y="107830"/>
                  <a:pt x="192717" y="142243"/>
                  <a:pt x="221777" y="141479"/>
                </a:cubicBezTo>
                <a:cubicBezTo>
                  <a:pt x="272251" y="139949"/>
                  <a:pt x="290605" y="204953"/>
                  <a:pt x="254661" y="242425"/>
                </a:cubicBezTo>
                <a:lnTo>
                  <a:pt x="249308" y="247779"/>
                </a:lnTo>
                <a:cubicBezTo>
                  <a:pt x="211835" y="283722"/>
                  <a:pt x="145302" y="266897"/>
                  <a:pt x="146832" y="216424"/>
                </a:cubicBezTo>
                <a:cubicBezTo>
                  <a:pt x="147597" y="187364"/>
                  <a:pt x="113183" y="152185"/>
                  <a:pt x="92535" y="172833"/>
                </a:cubicBezTo>
                <a:lnTo>
                  <a:pt x="0" y="266133"/>
                </a:lnTo>
                <a:lnTo>
                  <a:pt x="130007" y="396140"/>
                </a:lnTo>
                <a:cubicBezTo>
                  <a:pt x="150656" y="416788"/>
                  <a:pt x="115477" y="451202"/>
                  <a:pt x="86417" y="450437"/>
                </a:cubicBezTo>
                <a:cubicBezTo>
                  <a:pt x="35943" y="448908"/>
                  <a:pt x="19119" y="515441"/>
                  <a:pt x="55062" y="552914"/>
                </a:cubicBezTo>
                <a:lnTo>
                  <a:pt x="60415" y="558267"/>
                </a:lnTo>
                <a:cubicBezTo>
                  <a:pt x="97888" y="594210"/>
                  <a:pt x="162892" y="575856"/>
                  <a:pt x="161362" y="525383"/>
                </a:cubicBezTo>
                <a:cubicBezTo>
                  <a:pt x="160597" y="496322"/>
                  <a:pt x="195011" y="461144"/>
                  <a:pt x="215659" y="481792"/>
                </a:cubicBezTo>
                <a:lnTo>
                  <a:pt x="345667" y="611799"/>
                </a:lnTo>
                <a:lnTo>
                  <a:pt x="438966" y="518500"/>
                </a:lnTo>
                <a:cubicBezTo>
                  <a:pt x="459614" y="497852"/>
                  <a:pt x="425200" y="463438"/>
                  <a:pt x="395375" y="46420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764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1" name="Graphic 74" descr="Lightbulb">
            <a:extLst>
              <a:ext uri="{FF2B5EF4-FFF2-40B4-BE49-F238E27FC236}">
                <a16:creationId xmlns:a16="http://schemas.microsoft.com/office/drawing/2014/main" id="{8E9F61A4-0D38-4F48-8A3B-EBA0C0744637}"/>
              </a:ext>
            </a:extLst>
          </p:cNvPr>
          <p:cNvGrpSpPr/>
          <p:nvPr/>
        </p:nvGrpSpPr>
        <p:grpSpPr>
          <a:xfrm>
            <a:off x="7802058" y="4904758"/>
            <a:ext cx="298252" cy="481792"/>
            <a:chOff x="10402744" y="5003916"/>
            <a:chExt cx="397669" cy="642389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D5804E4-126D-41A0-9634-18B490D96BC6}"/>
                </a:ext>
              </a:extLst>
            </p:cNvPr>
            <p:cNvSpPr/>
            <p:nvPr/>
          </p:nvSpPr>
          <p:spPr>
            <a:xfrm>
              <a:off x="10502161" y="5447470"/>
              <a:ext cx="198835" cy="45885"/>
            </a:xfrm>
            <a:custGeom>
              <a:avLst/>
              <a:gdLst>
                <a:gd name="connsiteX0" fmla="*/ 22942 w 198834"/>
                <a:gd name="connsiteY0" fmla="*/ 0 h 45884"/>
                <a:gd name="connsiteX1" fmla="*/ 175892 w 198834"/>
                <a:gd name="connsiteY1" fmla="*/ 0 h 45884"/>
                <a:gd name="connsiteX2" fmla="*/ 198835 w 198834"/>
                <a:gd name="connsiteY2" fmla="*/ 22942 h 45884"/>
                <a:gd name="connsiteX3" fmla="*/ 175892 w 198834"/>
                <a:gd name="connsiteY3" fmla="*/ 45885 h 45884"/>
                <a:gd name="connsiteX4" fmla="*/ 22942 w 198834"/>
                <a:gd name="connsiteY4" fmla="*/ 45885 h 45884"/>
                <a:gd name="connsiteX5" fmla="*/ 0 w 198834"/>
                <a:gd name="connsiteY5" fmla="*/ 22942 h 45884"/>
                <a:gd name="connsiteX6" fmla="*/ 22942 w 198834"/>
                <a:gd name="connsiteY6" fmla="*/ 0 h 45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834" h="45884">
                  <a:moveTo>
                    <a:pt x="22942" y="0"/>
                  </a:moveTo>
                  <a:lnTo>
                    <a:pt x="175892" y="0"/>
                  </a:lnTo>
                  <a:cubicBezTo>
                    <a:pt x="188893" y="0"/>
                    <a:pt x="198835" y="9942"/>
                    <a:pt x="198835" y="22942"/>
                  </a:cubicBezTo>
                  <a:cubicBezTo>
                    <a:pt x="198835" y="35943"/>
                    <a:pt x="188893" y="45885"/>
                    <a:pt x="175892" y="45885"/>
                  </a:cubicBezTo>
                  <a:lnTo>
                    <a:pt x="22942" y="45885"/>
                  </a:lnTo>
                  <a:cubicBezTo>
                    <a:pt x="9942" y="45885"/>
                    <a:pt x="0" y="35943"/>
                    <a:pt x="0" y="22942"/>
                  </a:cubicBezTo>
                  <a:cubicBezTo>
                    <a:pt x="0" y="9942"/>
                    <a:pt x="9942" y="0"/>
                    <a:pt x="22942" y="0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8319707-47EF-499B-ABD8-054EC435FBC2}"/>
                </a:ext>
              </a:extLst>
            </p:cNvPr>
            <p:cNvSpPr/>
            <p:nvPr/>
          </p:nvSpPr>
          <p:spPr>
            <a:xfrm>
              <a:off x="10502161" y="5523945"/>
              <a:ext cx="198835" cy="45885"/>
            </a:xfrm>
            <a:custGeom>
              <a:avLst/>
              <a:gdLst>
                <a:gd name="connsiteX0" fmla="*/ 22942 w 198834"/>
                <a:gd name="connsiteY0" fmla="*/ 0 h 45884"/>
                <a:gd name="connsiteX1" fmla="*/ 175892 w 198834"/>
                <a:gd name="connsiteY1" fmla="*/ 0 h 45884"/>
                <a:gd name="connsiteX2" fmla="*/ 198835 w 198834"/>
                <a:gd name="connsiteY2" fmla="*/ 22942 h 45884"/>
                <a:gd name="connsiteX3" fmla="*/ 175892 w 198834"/>
                <a:gd name="connsiteY3" fmla="*/ 45885 h 45884"/>
                <a:gd name="connsiteX4" fmla="*/ 22942 w 198834"/>
                <a:gd name="connsiteY4" fmla="*/ 45885 h 45884"/>
                <a:gd name="connsiteX5" fmla="*/ 0 w 198834"/>
                <a:gd name="connsiteY5" fmla="*/ 22942 h 45884"/>
                <a:gd name="connsiteX6" fmla="*/ 22942 w 198834"/>
                <a:gd name="connsiteY6" fmla="*/ 0 h 45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834" h="45884">
                  <a:moveTo>
                    <a:pt x="22942" y="0"/>
                  </a:moveTo>
                  <a:lnTo>
                    <a:pt x="175892" y="0"/>
                  </a:lnTo>
                  <a:cubicBezTo>
                    <a:pt x="188893" y="0"/>
                    <a:pt x="198835" y="9942"/>
                    <a:pt x="198835" y="22942"/>
                  </a:cubicBezTo>
                  <a:cubicBezTo>
                    <a:pt x="198835" y="35943"/>
                    <a:pt x="188893" y="45885"/>
                    <a:pt x="175892" y="45885"/>
                  </a:cubicBezTo>
                  <a:lnTo>
                    <a:pt x="22942" y="45885"/>
                  </a:lnTo>
                  <a:cubicBezTo>
                    <a:pt x="9942" y="45885"/>
                    <a:pt x="0" y="35943"/>
                    <a:pt x="0" y="22942"/>
                  </a:cubicBezTo>
                  <a:cubicBezTo>
                    <a:pt x="0" y="9942"/>
                    <a:pt x="9942" y="0"/>
                    <a:pt x="22942" y="0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3A8AAFF-E10F-4975-9A73-2EBB62936F61}"/>
                </a:ext>
              </a:extLst>
            </p:cNvPr>
            <p:cNvSpPr/>
            <p:nvPr/>
          </p:nvSpPr>
          <p:spPr>
            <a:xfrm>
              <a:off x="10551870" y="5600420"/>
              <a:ext cx="99417" cy="45885"/>
            </a:xfrm>
            <a:custGeom>
              <a:avLst/>
              <a:gdLst>
                <a:gd name="connsiteX0" fmla="*/ 0 w 99417"/>
                <a:gd name="connsiteY0" fmla="*/ 0 h 45884"/>
                <a:gd name="connsiteX1" fmla="*/ 49709 w 99417"/>
                <a:gd name="connsiteY1" fmla="*/ 45885 h 45884"/>
                <a:gd name="connsiteX2" fmla="*/ 99417 w 99417"/>
                <a:gd name="connsiteY2" fmla="*/ 0 h 45884"/>
                <a:gd name="connsiteX3" fmla="*/ 0 w 99417"/>
                <a:gd name="connsiteY3" fmla="*/ 0 h 45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417" h="45884">
                  <a:moveTo>
                    <a:pt x="0" y="0"/>
                  </a:moveTo>
                  <a:cubicBezTo>
                    <a:pt x="2294" y="26001"/>
                    <a:pt x="23707" y="45885"/>
                    <a:pt x="49709" y="45885"/>
                  </a:cubicBezTo>
                  <a:cubicBezTo>
                    <a:pt x="75710" y="45885"/>
                    <a:pt x="97123" y="26001"/>
                    <a:pt x="9941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D00FA85-B7CD-4335-88BC-86A8EBD25057}"/>
                </a:ext>
              </a:extLst>
            </p:cNvPr>
            <p:cNvSpPr/>
            <p:nvPr/>
          </p:nvSpPr>
          <p:spPr>
            <a:xfrm>
              <a:off x="10402744" y="5003916"/>
              <a:ext cx="397669" cy="412964"/>
            </a:xfrm>
            <a:custGeom>
              <a:avLst/>
              <a:gdLst>
                <a:gd name="connsiteX0" fmla="*/ 198835 w 397669"/>
                <a:gd name="connsiteY0" fmla="*/ 0 h 412964"/>
                <a:gd name="connsiteX1" fmla="*/ 198835 w 397669"/>
                <a:gd name="connsiteY1" fmla="*/ 0 h 412964"/>
                <a:gd name="connsiteX2" fmla="*/ 198835 w 397669"/>
                <a:gd name="connsiteY2" fmla="*/ 0 h 412964"/>
                <a:gd name="connsiteX3" fmla="*/ 0 w 397669"/>
                <a:gd name="connsiteY3" fmla="*/ 196540 h 412964"/>
                <a:gd name="connsiteX4" fmla="*/ 0 w 397669"/>
                <a:gd name="connsiteY4" fmla="*/ 203423 h 412964"/>
                <a:gd name="connsiteX5" fmla="*/ 13765 w 397669"/>
                <a:gd name="connsiteY5" fmla="*/ 272251 h 412964"/>
                <a:gd name="connsiteX6" fmla="*/ 48179 w 397669"/>
                <a:gd name="connsiteY6" fmla="*/ 328842 h 412964"/>
                <a:gd name="connsiteX7" fmla="*/ 94829 w 397669"/>
                <a:gd name="connsiteY7" fmla="*/ 404552 h 412964"/>
                <a:gd name="connsiteX8" fmla="*/ 108594 w 397669"/>
                <a:gd name="connsiteY8" fmla="*/ 412964 h 412964"/>
                <a:gd name="connsiteX9" fmla="*/ 289075 w 397669"/>
                <a:gd name="connsiteY9" fmla="*/ 412964 h 412964"/>
                <a:gd name="connsiteX10" fmla="*/ 302841 w 397669"/>
                <a:gd name="connsiteY10" fmla="*/ 404552 h 412964"/>
                <a:gd name="connsiteX11" fmla="*/ 349490 w 397669"/>
                <a:gd name="connsiteY11" fmla="*/ 328842 h 412964"/>
                <a:gd name="connsiteX12" fmla="*/ 383904 w 397669"/>
                <a:gd name="connsiteY12" fmla="*/ 272251 h 412964"/>
                <a:gd name="connsiteX13" fmla="*/ 397669 w 397669"/>
                <a:gd name="connsiteY13" fmla="*/ 203423 h 412964"/>
                <a:gd name="connsiteX14" fmla="*/ 397669 w 397669"/>
                <a:gd name="connsiteY14" fmla="*/ 196540 h 412964"/>
                <a:gd name="connsiteX15" fmla="*/ 198835 w 397669"/>
                <a:gd name="connsiteY15" fmla="*/ 0 h 412964"/>
                <a:gd name="connsiteX16" fmla="*/ 351785 w 397669"/>
                <a:gd name="connsiteY16" fmla="*/ 202658 h 412964"/>
                <a:gd name="connsiteX17" fmla="*/ 341078 w 397669"/>
                <a:gd name="connsiteY17" fmla="*/ 256191 h 412964"/>
                <a:gd name="connsiteX18" fmla="*/ 315077 w 397669"/>
                <a:gd name="connsiteY18" fmla="*/ 298252 h 412964"/>
                <a:gd name="connsiteX19" fmla="*/ 270721 w 397669"/>
                <a:gd name="connsiteY19" fmla="*/ 367080 h 412964"/>
                <a:gd name="connsiteX20" fmla="*/ 198835 w 397669"/>
                <a:gd name="connsiteY20" fmla="*/ 367080 h 412964"/>
                <a:gd name="connsiteX21" fmla="*/ 127713 w 397669"/>
                <a:gd name="connsiteY21" fmla="*/ 367080 h 412964"/>
                <a:gd name="connsiteX22" fmla="*/ 83358 w 397669"/>
                <a:gd name="connsiteY22" fmla="*/ 298252 h 412964"/>
                <a:gd name="connsiteX23" fmla="*/ 57356 w 397669"/>
                <a:gd name="connsiteY23" fmla="*/ 256191 h 412964"/>
                <a:gd name="connsiteX24" fmla="*/ 46650 w 397669"/>
                <a:gd name="connsiteY24" fmla="*/ 202658 h 412964"/>
                <a:gd name="connsiteX25" fmla="*/ 46650 w 397669"/>
                <a:gd name="connsiteY25" fmla="*/ 196540 h 412964"/>
                <a:gd name="connsiteX26" fmla="*/ 199599 w 397669"/>
                <a:gd name="connsiteY26" fmla="*/ 45120 h 412964"/>
                <a:gd name="connsiteX27" fmla="*/ 199599 w 397669"/>
                <a:gd name="connsiteY27" fmla="*/ 45120 h 412964"/>
                <a:gd name="connsiteX28" fmla="*/ 199599 w 397669"/>
                <a:gd name="connsiteY28" fmla="*/ 45120 h 412964"/>
                <a:gd name="connsiteX29" fmla="*/ 199599 w 397669"/>
                <a:gd name="connsiteY29" fmla="*/ 45120 h 412964"/>
                <a:gd name="connsiteX30" fmla="*/ 199599 w 397669"/>
                <a:gd name="connsiteY30" fmla="*/ 45120 h 412964"/>
                <a:gd name="connsiteX31" fmla="*/ 199599 w 397669"/>
                <a:gd name="connsiteY31" fmla="*/ 45120 h 412964"/>
                <a:gd name="connsiteX32" fmla="*/ 199599 w 397669"/>
                <a:gd name="connsiteY32" fmla="*/ 45120 h 412964"/>
                <a:gd name="connsiteX33" fmla="*/ 352549 w 397669"/>
                <a:gd name="connsiteY33" fmla="*/ 196540 h 412964"/>
                <a:gd name="connsiteX34" fmla="*/ 352549 w 397669"/>
                <a:gd name="connsiteY34" fmla="*/ 202658 h 41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97669" h="412964">
                  <a:moveTo>
                    <a:pt x="198835" y="0"/>
                  </a:moveTo>
                  <a:cubicBezTo>
                    <a:pt x="198835" y="0"/>
                    <a:pt x="198835" y="0"/>
                    <a:pt x="198835" y="0"/>
                  </a:cubicBezTo>
                  <a:cubicBezTo>
                    <a:pt x="198835" y="0"/>
                    <a:pt x="198835" y="0"/>
                    <a:pt x="198835" y="0"/>
                  </a:cubicBezTo>
                  <a:cubicBezTo>
                    <a:pt x="90240" y="765"/>
                    <a:pt x="2294" y="87946"/>
                    <a:pt x="0" y="196540"/>
                  </a:cubicBezTo>
                  <a:lnTo>
                    <a:pt x="0" y="203423"/>
                  </a:lnTo>
                  <a:cubicBezTo>
                    <a:pt x="765" y="227130"/>
                    <a:pt x="5353" y="250073"/>
                    <a:pt x="13765" y="272251"/>
                  </a:cubicBezTo>
                  <a:cubicBezTo>
                    <a:pt x="22178" y="292899"/>
                    <a:pt x="33649" y="312018"/>
                    <a:pt x="48179" y="328842"/>
                  </a:cubicBezTo>
                  <a:cubicBezTo>
                    <a:pt x="66533" y="348726"/>
                    <a:pt x="86417" y="387728"/>
                    <a:pt x="94829" y="404552"/>
                  </a:cubicBezTo>
                  <a:cubicBezTo>
                    <a:pt x="97123" y="409905"/>
                    <a:pt x="102476" y="412964"/>
                    <a:pt x="108594" y="412964"/>
                  </a:cubicBezTo>
                  <a:lnTo>
                    <a:pt x="289075" y="412964"/>
                  </a:lnTo>
                  <a:cubicBezTo>
                    <a:pt x="295193" y="412964"/>
                    <a:pt x="300546" y="409905"/>
                    <a:pt x="302841" y="404552"/>
                  </a:cubicBezTo>
                  <a:cubicBezTo>
                    <a:pt x="311253" y="387728"/>
                    <a:pt x="331136" y="348726"/>
                    <a:pt x="349490" y="328842"/>
                  </a:cubicBezTo>
                  <a:cubicBezTo>
                    <a:pt x="364021" y="312018"/>
                    <a:pt x="376256" y="292899"/>
                    <a:pt x="383904" y="272251"/>
                  </a:cubicBezTo>
                  <a:cubicBezTo>
                    <a:pt x="392316" y="250073"/>
                    <a:pt x="396905" y="227130"/>
                    <a:pt x="397669" y="203423"/>
                  </a:cubicBezTo>
                  <a:lnTo>
                    <a:pt x="397669" y="196540"/>
                  </a:lnTo>
                  <a:cubicBezTo>
                    <a:pt x="395375" y="87946"/>
                    <a:pt x="307429" y="765"/>
                    <a:pt x="198835" y="0"/>
                  </a:cubicBezTo>
                  <a:close/>
                  <a:moveTo>
                    <a:pt x="351785" y="202658"/>
                  </a:moveTo>
                  <a:cubicBezTo>
                    <a:pt x="351020" y="221012"/>
                    <a:pt x="347196" y="239366"/>
                    <a:pt x="341078" y="256191"/>
                  </a:cubicBezTo>
                  <a:cubicBezTo>
                    <a:pt x="334960" y="271486"/>
                    <a:pt x="326548" y="286016"/>
                    <a:pt x="315077" y="298252"/>
                  </a:cubicBezTo>
                  <a:cubicBezTo>
                    <a:pt x="297487" y="319665"/>
                    <a:pt x="282192" y="342608"/>
                    <a:pt x="270721" y="367080"/>
                  </a:cubicBezTo>
                  <a:lnTo>
                    <a:pt x="198835" y="367080"/>
                  </a:lnTo>
                  <a:lnTo>
                    <a:pt x="127713" y="367080"/>
                  </a:lnTo>
                  <a:cubicBezTo>
                    <a:pt x="115477" y="342608"/>
                    <a:pt x="100182" y="319665"/>
                    <a:pt x="83358" y="298252"/>
                  </a:cubicBezTo>
                  <a:cubicBezTo>
                    <a:pt x="72651" y="286016"/>
                    <a:pt x="63474" y="271486"/>
                    <a:pt x="57356" y="256191"/>
                  </a:cubicBezTo>
                  <a:cubicBezTo>
                    <a:pt x="50473" y="239366"/>
                    <a:pt x="47414" y="221012"/>
                    <a:pt x="46650" y="202658"/>
                  </a:cubicBezTo>
                  <a:lnTo>
                    <a:pt x="46650" y="196540"/>
                  </a:lnTo>
                  <a:cubicBezTo>
                    <a:pt x="48179" y="113183"/>
                    <a:pt x="116242" y="45885"/>
                    <a:pt x="199599" y="45120"/>
                  </a:cubicBezTo>
                  <a:lnTo>
                    <a:pt x="199599" y="45120"/>
                  </a:lnTo>
                  <a:lnTo>
                    <a:pt x="199599" y="45120"/>
                  </a:lnTo>
                  <a:cubicBezTo>
                    <a:pt x="199599" y="45120"/>
                    <a:pt x="199599" y="45120"/>
                    <a:pt x="199599" y="45120"/>
                  </a:cubicBezTo>
                  <a:cubicBezTo>
                    <a:pt x="199599" y="45120"/>
                    <a:pt x="199599" y="45120"/>
                    <a:pt x="199599" y="45120"/>
                  </a:cubicBezTo>
                  <a:lnTo>
                    <a:pt x="199599" y="45120"/>
                  </a:lnTo>
                  <a:lnTo>
                    <a:pt x="199599" y="45120"/>
                  </a:lnTo>
                  <a:cubicBezTo>
                    <a:pt x="282957" y="45885"/>
                    <a:pt x="351020" y="112418"/>
                    <a:pt x="352549" y="196540"/>
                  </a:cubicBezTo>
                  <a:lnTo>
                    <a:pt x="352549" y="202658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6" name="Graphic 75" descr="Rocket">
            <a:extLst>
              <a:ext uri="{FF2B5EF4-FFF2-40B4-BE49-F238E27FC236}">
                <a16:creationId xmlns:a16="http://schemas.microsoft.com/office/drawing/2014/main" id="{CB16CFC8-8C93-4198-BC20-F4C2FD9BBB60}"/>
              </a:ext>
            </a:extLst>
          </p:cNvPr>
          <p:cNvGrpSpPr/>
          <p:nvPr/>
        </p:nvGrpSpPr>
        <p:grpSpPr>
          <a:xfrm>
            <a:off x="7716788" y="2415537"/>
            <a:ext cx="459959" cy="459591"/>
            <a:chOff x="10289051" y="1684954"/>
            <a:chExt cx="613278" cy="612788"/>
          </a:xfrm>
          <a:solidFill>
            <a:schemeClr val="bg1">
              <a:lumMod val="95000"/>
            </a:schemeClr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1C17C2B-A9A3-4B08-8F9F-C4904CF82C4A}"/>
                </a:ext>
              </a:extLst>
            </p:cNvPr>
            <p:cNvSpPr/>
            <p:nvPr/>
          </p:nvSpPr>
          <p:spPr>
            <a:xfrm>
              <a:off x="10764674" y="1684954"/>
              <a:ext cx="137655" cy="130007"/>
            </a:xfrm>
            <a:custGeom>
              <a:avLst/>
              <a:gdLst>
                <a:gd name="connsiteX0" fmla="*/ 136890 w 137654"/>
                <a:gd name="connsiteY0" fmla="*/ 4048 h 130007"/>
                <a:gd name="connsiteX1" fmla="*/ 0 w 137654"/>
                <a:gd name="connsiteY1" fmla="*/ 20873 h 130007"/>
                <a:gd name="connsiteX2" fmla="*/ 62709 w 137654"/>
                <a:gd name="connsiteY2" fmla="*/ 70582 h 130007"/>
                <a:gd name="connsiteX3" fmla="*/ 113183 w 137654"/>
                <a:gd name="connsiteY3" fmla="*/ 134820 h 130007"/>
                <a:gd name="connsiteX4" fmla="*/ 136890 w 137654"/>
                <a:gd name="connsiteY4" fmla="*/ 4048 h 13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654" h="130007">
                  <a:moveTo>
                    <a:pt x="136890" y="4048"/>
                  </a:moveTo>
                  <a:cubicBezTo>
                    <a:pt x="126184" y="-6658"/>
                    <a:pt x="57356" y="5578"/>
                    <a:pt x="0" y="20873"/>
                  </a:cubicBezTo>
                  <a:cubicBezTo>
                    <a:pt x="20648" y="33109"/>
                    <a:pt x="42061" y="49933"/>
                    <a:pt x="62709" y="70582"/>
                  </a:cubicBezTo>
                  <a:cubicBezTo>
                    <a:pt x="84122" y="91995"/>
                    <a:pt x="100947" y="113408"/>
                    <a:pt x="113183" y="134820"/>
                  </a:cubicBezTo>
                  <a:cubicBezTo>
                    <a:pt x="128478" y="75935"/>
                    <a:pt x="148361" y="14755"/>
                    <a:pt x="136890" y="4048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CE77C10-C983-4663-BA12-08AFEA70ED46}"/>
                </a:ext>
              </a:extLst>
            </p:cNvPr>
            <p:cNvSpPr/>
            <p:nvPr/>
          </p:nvSpPr>
          <p:spPr>
            <a:xfrm>
              <a:off x="10289051" y="1895197"/>
              <a:ext cx="183540" cy="175892"/>
            </a:xfrm>
            <a:custGeom>
              <a:avLst/>
              <a:gdLst>
                <a:gd name="connsiteX0" fmla="*/ 186547 w 183539"/>
                <a:gd name="connsiteY0" fmla="*/ 11758 h 175892"/>
                <a:gd name="connsiteX1" fmla="*/ 160546 w 183539"/>
                <a:gd name="connsiteY1" fmla="*/ 1816 h 175892"/>
                <a:gd name="connsiteX2" fmla="*/ 129956 w 183539"/>
                <a:gd name="connsiteY2" fmla="*/ 7934 h 175892"/>
                <a:gd name="connsiteX3" fmla="*/ 8361 w 183539"/>
                <a:gd name="connsiteY3" fmla="*/ 129530 h 175892"/>
                <a:gd name="connsiteX4" fmla="*/ 34362 w 183539"/>
                <a:gd name="connsiteY4" fmla="*/ 177709 h 175892"/>
                <a:gd name="connsiteX5" fmla="*/ 136074 w 183539"/>
                <a:gd name="connsiteY5" fmla="*/ 154766 h 175892"/>
                <a:gd name="connsiteX6" fmla="*/ 186547 w 183539"/>
                <a:gd name="connsiteY6" fmla="*/ 11758 h 175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3539" h="175892">
                  <a:moveTo>
                    <a:pt x="186547" y="11758"/>
                  </a:moveTo>
                  <a:lnTo>
                    <a:pt x="160546" y="1816"/>
                  </a:lnTo>
                  <a:cubicBezTo>
                    <a:pt x="149839" y="-2007"/>
                    <a:pt x="138368" y="287"/>
                    <a:pt x="129956" y="7934"/>
                  </a:cubicBezTo>
                  <a:lnTo>
                    <a:pt x="8361" y="129530"/>
                  </a:lnTo>
                  <a:cubicBezTo>
                    <a:pt x="-11523" y="149413"/>
                    <a:pt x="6831" y="183827"/>
                    <a:pt x="34362" y="177709"/>
                  </a:cubicBezTo>
                  <a:lnTo>
                    <a:pt x="136074" y="154766"/>
                  </a:lnTo>
                  <a:cubicBezTo>
                    <a:pt x="144486" y="116529"/>
                    <a:pt x="158251" y="65291"/>
                    <a:pt x="186547" y="11758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E37BDEB-28CD-48DE-8630-02F764BE5200}"/>
                </a:ext>
              </a:extLst>
            </p:cNvPr>
            <p:cNvSpPr/>
            <p:nvPr/>
          </p:nvSpPr>
          <p:spPr>
            <a:xfrm>
              <a:off x="10513869" y="2106555"/>
              <a:ext cx="175892" cy="191187"/>
            </a:xfrm>
            <a:custGeom>
              <a:avLst/>
              <a:gdLst>
                <a:gd name="connsiteX0" fmla="*/ 164388 w 175892"/>
                <a:gd name="connsiteY0" fmla="*/ 0 h 191187"/>
                <a:gd name="connsiteX1" fmla="*/ 24439 w 175892"/>
                <a:gd name="connsiteY1" fmla="*/ 48944 h 191187"/>
                <a:gd name="connsiteX2" fmla="*/ 732 w 175892"/>
                <a:gd name="connsiteY2" fmla="*/ 157538 h 191187"/>
                <a:gd name="connsiteX3" fmla="*/ 48911 w 175892"/>
                <a:gd name="connsiteY3" fmla="*/ 183540 h 191187"/>
                <a:gd name="connsiteX4" fmla="*/ 170506 w 175892"/>
                <a:gd name="connsiteY4" fmla="*/ 61945 h 191187"/>
                <a:gd name="connsiteX5" fmla="*/ 176624 w 175892"/>
                <a:gd name="connsiteY5" fmla="*/ 31355 h 191187"/>
                <a:gd name="connsiteX6" fmla="*/ 164388 w 175892"/>
                <a:gd name="connsiteY6" fmla="*/ 0 h 19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92" h="191187">
                  <a:moveTo>
                    <a:pt x="164388" y="0"/>
                  </a:moveTo>
                  <a:cubicBezTo>
                    <a:pt x="113150" y="26766"/>
                    <a:pt x="64206" y="41296"/>
                    <a:pt x="24439" y="48944"/>
                  </a:cubicBezTo>
                  <a:lnTo>
                    <a:pt x="732" y="157538"/>
                  </a:lnTo>
                  <a:cubicBezTo>
                    <a:pt x="-5386" y="185069"/>
                    <a:pt x="28263" y="204188"/>
                    <a:pt x="48911" y="183540"/>
                  </a:cubicBezTo>
                  <a:lnTo>
                    <a:pt x="170506" y="61945"/>
                  </a:lnTo>
                  <a:cubicBezTo>
                    <a:pt x="178154" y="54297"/>
                    <a:pt x="181213" y="42061"/>
                    <a:pt x="176624" y="31355"/>
                  </a:cubicBezTo>
                  <a:lnTo>
                    <a:pt x="164388" y="0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82AD3DC-859A-4DE6-9727-A7EDEF4F70ED}"/>
                </a:ext>
              </a:extLst>
            </p:cNvPr>
            <p:cNvSpPr/>
            <p:nvPr/>
          </p:nvSpPr>
          <p:spPr>
            <a:xfrm>
              <a:off x="10451891" y="1719592"/>
              <a:ext cx="405317" cy="405317"/>
            </a:xfrm>
            <a:custGeom>
              <a:avLst/>
              <a:gdLst>
                <a:gd name="connsiteX0" fmla="*/ 271486 w 405316"/>
                <a:gd name="connsiteY0" fmla="*/ 0 h 405316"/>
                <a:gd name="connsiteX1" fmla="*/ 125419 w 405316"/>
                <a:gd name="connsiteY1" fmla="*/ 99417 h 405316"/>
                <a:gd name="connsiteX2" fmla="*/ 0 w 405316"/>
                <a:gd name="connsiteY2" fmla="*/ 363256 h 405316"/>
                <a:gd name="connsiteX3" fmla="*/ 47414 w 405316"/>
                <a:gd name="connsiteY3" fmla="*/ 410670 h 405316"/>
                <a:gd name="connsiteX4" fmla="*/ 312018 w 405316"/>
                <a:gd name="connsiteY4" fmla="*/ 286016 h 405316"/>
                <a:gd name="connsiteX5" fmla="*/ 411435 w 405316"/>
                <a:gd name="connsiteY5" fmla="*/ 140714 h 405316"/>
                <a:gd name="connsiteX6" fmla="*/ 353314 w 405316"/>
                <a:gd name="connsiteY6" fmla="*/ 56591 h 405316"/>
                <a:gd name="connsiteX7" fmla="*/ 271486 w 405316"/>
                <a:gd name="connsiteY7" fmla="*/ 0 h 405316"/>
                <a:gd name="connsiteX8" fmla="*/ 310488 w 405316"/>
                <a:gd name="connsiteY8" fmla="*/ 165186 h 405316"/>
                <a:gd name="connsiteX9" fmla="*/ 245484 w 405316"/>
                <a:gd name="connsiteY9" fmla="*/ 165186 h 405316"/>
                <a:gd name="connsiteX10" fmla="*/ 245484 w 405316"/>
                <a:gd name="connsiteY10" fmla="*/ 100182 h 405316"/>
                <a:gd name="connsiteX11" fmla="*/ 310488 w 405316"/>
                <a:gd name="connsiteY11" fmla="*/ 100182 h 405316"/>
                <a:gd name="connsiteX12" fmla="*/ 310488 w 405316"/>
                <a:gd name="connsiteY12" fmla="*/ 165186 h 40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5316" h="405316">
                  <a:moveTo>
                    <a:pt x="271486" y="0"/>
                  </a:moveTo>
                  <a:cubicBezTo>
                    <a:pt x="226366" y="18354"/>
                    <a:pt x="175128" y="49709"/>
                    <a:pt x="125419" y="99417"/>
                  </a:cubicBezTo>
                  <a:cubicBezTo>
                    <a:pt x="34414" y="190422"/>
                    <a:pt x="7647" y="300546"/>
                    <a:pt x="0" y="363256"/>
                  </a:cubicBezTo>
                  <a:lnTo>
                    <a:pt x="47414" y="410670"/>
                  </a:lnTo>
                  <a:cubicBezTo>
                    <a:pt x="110124" y="403023"/>
                    <a:pt x="221012" y="377021"/>
                    <a:pt x="312018" y="286016"/>
                  </a:cubicBezTo>
                  <a:cubicBezTo>
                    <a:pt x="361726" y="236307"/>
                    <a:pt x="393081" y="185834"/>
                    <a:pt x="411435" y="140714"/>
                  </a:cubicBezTo>
                  <a:cubicBezTo>
                    <a:pt x="401493" y="115477"/>
                    <a:pt x="381610" y="85652"/>
                    <a:pt x="353314" y="56591"/>
                  </a:cubicBezTo>
                  <a:cubicBezTo>
                    <a:pt x="325783" y="29825"/>
                    <a:pt x="296723" y="9942"/>
                    <a:pt x="271486" y="0"/>
                  </a:cubicBezTo>
                  <a:close/>
                  <a:moveTo>
                    <a:pt x="310488" y="165186"/>
                  </a:moveTo>
                  <a:cubicBezTo>
                    <a:pt x="292899" y="182775"/>
                    <a:pt x="263838" y="182775"/>
                    <a:pt x="245484" y="165186"/>
                  </a:cubicBezTo>
                  <a:cubicBezTo>
                    <a:pt x="227895" y="147597"/>
                    <a:pt x="227895" y="118536"/>
                    <a:pt x="245484" y="100182"/>
                  </a:cubicBezTo>
                  <a:cubicBezTo>
                    <a:pt x="263074" y="82593"/>
                    <a:pt x="292134" y="82593"/>
                    <a:pt x="310488" y="100182"/>
                  </a:cubicBezTo>
                  <a:cubicBezTo>
                    <a:pt x="328077" y="118536"/>
                    <a:pt x="328077" y="147597"/>
                    <a:pt x="310488" y="165186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183796F-559E-4E2F-9889-F3145871A82A}"/>
                </a:ext>
              </a:extLst>
            </p:cNvPr>
            <p:cNvSpPr/>
            <p:nvPr/>
          </p:nvSpPr>
          <p:spPr>
            <a:xfrm>
              <a:off x="10361817" y="2111414"/>
              <a:ext cx="107065" cy="107065"/>
            </a:xfrm>
            <a:custGeom>
              <a:avLst/>
              <a:gdLst>
                <a:gd name="connsiteX0" fmla="*/ 89309 w 107064"/>
                <a:gd name="connsiteY0" fmla="*/ 19613 h 107064"/>
                <a:gd name="connsiteX1" fmla="*/ 53366 w 107064"/>
                <a:gd name="connsiteY1" fmla="*/ 11965 h 107064"/>
                <a:gd name="connsiteX2" fmla="*/ 2128 w 107064"/>
                <a:gd name="connsiteY2" fmla="*/ 106794 h 107064"/>
                <a:gd name="connsiteX3" fmla="*/ 96956 w 107064"/>
                <a:gd name="connsiteY3" fmla="*/ 55556 h 107064"/>
                <a:gd name="connsiteX4" fmla="*/ 89309 w 107064"/>
                <a:gd name="connsiteY4" fmla="*/ 19613 h 10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064" h="107064">
                  <a:moveTo>
                    <a:pt x="89309" y="19613"/>
                  </a:moveTo>
                  <a:cubicBezTo>
                    <a:pt x="77073" y="7377"/>
                    <a:pt x="78603" y="-13271"/>
                    <a:pt x="53366" y="11965"/>
                  </a:cubicBezTo>
                  <a:cubicBezTo>
                    <a:pt x="28129" y="37202"/>
                    <a:pt x="-9344" y="94558"/>
                    <a:pt x="2128" y="106794"/>
                  </a:cubicBezTo>
                  <a:cubicBezTo>
                    <a:pt x="14364" y="119030"/>
                    <a:pt x="71720" y="80793"/>
                    <a:pt x="96956" y="55556"/>
                  </a:cubicBezTo>
                  <a:cubicBezTo>
                    <a:pt x="122193" y="29555"/>
                    <a:pt x="101545" y="31084"/>
                    <a:pt x="89309" y="19613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A7C61258-9DBB-4817-AEBB-65AD62EAED83}"/>
              </a:ext>
            </a:extLst>
          </p:cNvPr>
          <p:cNvSpPr/>
          <p:nvPr/>
        </p:nvSpPr>
        <p:spPr>
          <a:xfrm>
            <a:off x="0" y="1247909"/>
            <a:ext cx="2853272" cy="5307806"/>
          </a:xfrm>
          <a:custGeom>
            <a:avLst/>
            <a:gdLst>
              <a:gd name="connsiteX0" fmla="*/ 199369 w 2853272"/>
              <a:gd name="connsiteY0" fmla="*/ 0 h 5307806"/>
              <a:gd name="connsiteX1" fmla="*/ 2853272 w 2853272"/>
              <a:gd name="connsiteY1" fmla="*/ 2653903 h 5307806"/>
              <a:gd name="connsiteX2" fmla="*/ 199369 w 2853272"/>
              <a:gd name="connsiteY2" fmla="*/ 5307806 h 5307806"/>
              <a:gd name="connsiteX3" fmla="*/ 0 w 2853272"/>
              <a:gd name="connsiteY3" fmla="*/ 5297739 h 5307806"/>
              <a:gd name="connsiteX4" fmla="*/ 0 w 2853272"/>
              <a:gd name="connsiteY4" fmla="*/ 10067 h 5307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72" h="5307806">
                <a:moveTo>
                  <a:pt x="199369" y="0"/>
                </a:moveTo>
                <a:cubicBezTo>
                  <a:pt x="1665079" y="0"/>
                  <a:pt x="2853272" y="1188193"/>
                  <a:pt x="2853272" y="2653903"/>
                </a:cubicBezTo>
                <a:cubicBezTo>
                  <a:pt x="2853272" y="4119613"/>
                  <a:pt x="1665079" y="5307806"/>
                  <a:pt x="199369" y="5307806"/>
                </a:cubicBezTo>
                <a:lnTo>
                  <a:pt x="0" y="5297739"/>
                </a:lnTo>
                <a:lnTo>
                  <a:pt x="0" y="10067"/>
                </a:ln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6F680901-2F90-4A49-9B90-8094CE4A7E30}"/>
              </a:ext>
            </a:extLst>
          </p:cNvPr>
          <p:cNvSpPr/>
          <p:nvPr/>
        </p:nvSpPr>
        <p:spPr>
          <a:xfrm>
            <a:off x="1" y="2160195"/>
            <a:ext cx="1940985" cy="3483234"/>
          </a:xfrm>
          <a:custGeom>
            <a:avLst/>
            <a:gdLst>
              <a:gd name="connsiteX0" fmla="*/ 199368 w 1940985"/>
              <a:gd name="connsiteY0" fmla="*/ 0 h 3483234"/>
              <a:gd name="connsiteX1" fmla="*/ 1940985 w 1940985"/>
              <a:gd name="connsiteY1" fmla="*/ 1741617 h 3483234"/>
              <a:gd name="connsiteX2" fmla="*/ 199368 w 1940985"/>
              <a:gd name="connsiteY2" fmla="*/ 3483234 h 3483234"/>
              <a:gd name="connsiteX3" fmla="*/ 21298 w 1940985"/>
              <a:gd name="connsiteY3" fmla="*/ 3474242 h 3483234"/>
              <a:gd name="connsiteX4" fmla="*/ 0 w 1940985"/>
              <a:gd name="connsiteY4" fmla="*/ 3470992 h 3483234"/>
              <a:gd name="connsiteX5" fmla="*/ 0 w 1940985"/>
              <a:gd name="connsiteY5" fmla="*/ 12242 h 3483234"/>
              <a:gd name="connsiteX6" fmla="*/ 21298 w 1940985"/>
              <a:gd name="connsiteY6" fmla="*/ 8992 h 3483234"/>
              <a:gd name="connsiteX7" fmla="*/ 199368 w 1940985"/>
              <a:gd name="connsiteY7" fmla="*/ 0 h 3483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0985" h="3483234">
                <a:moveTo>
                  <a:pt x="199368" y="0"/>
                </a:moveTo>
                <a:cubicBezTo>
                  <a:pt x="1161237" y="0"/>
                  <a:pt x="1940985" y="779748"/>
                  <a:pt x="1940985" y="1741617"/>
                </a:cubicBezTo>
                <a:cubicBezTo>
                  <a:pt x="1940985" y="2703486"/>
                  <a:pt x="1161237" y="3483234"/>
                  <a:pt x="199368" y="3483234"/>
                </a:cubicBezTo>
                <a:cubicBezTo>
                  <a:pt x="139251" y="3483234"/>
                  <a:pt x="79846" y="3480188"/>
                  <a:pt x="21298" y="3474242"/>
                </a:cubicBezTo>
                <a:lnTo>
                  <a:pt x="0" y="3470992"/>
                </a:lnTo>
                <a:lnTo>
                  <a:pt x="0" y="12242"/>
                </a:lnTo>
                <a:lnTo>
                  <a:pt x="21298" y="8992"/>
                </a:lnTo>
                <a:cubicBezTo>
                  <a:pt x="79846" y="3046"/>
                  <a:pt x="139251" y="0"/>
                  <a:pt x="199368" y="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1828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6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248430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309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Text Boxes – Slide Template</vt:lpstr>
      <vt:lpstr>Infographic Text 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Text Boxes – Slide Template</dc:title>
  <dc:creator>PresentationGO.com</dc:creator>
  <dc:description>© Copyright PresentationGO.com</dc:description>
  <dcterms:created xsi:type="dcterms:W3CDTF">2014-11-26T05:14:11Z</dcterms:created>
  <dcterms:modified xsi:type="dcterms:W3CDTF">2019-09-05T17:52:21Z</dcterms:modified>
  <cp:category>Charts &amp; Diagrams</cp:category>
</cp:coreProperties>
</file>