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080" y="12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4522-78D1-4401-A5BD-F7892360F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Text Boxes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A4A4F1C-03C6-4346-BEE3-BB405504F542}"/>
              </a:ext>
            </a:extLst>
          </p:cNvPr>
          <p:cNvSpPr/>
          <p:nvPr/>
        </p:nvSpPr>
        <p:spPr>
          <a:xfrm>
            <a:off x="827375" y="1737896"/>
            <a:ext cx="3574950" cy="35854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600" extrusionOk="0">
                <a:moveTo>
                  <a:pt x="17614" y="16362"/>
                </a:moveTo>
                <a:lnTo>
                  <a:pt x="17614" y="5227"/>
                </a:lnTo>
                <a:cubicBezTo>
                  <a:pt x="17614" y="2342"/>
                  <a:pt x="15268" y="0"/>
                  <a:pt x="12379" y="0"/>
                </a:cubicBezTo>
                <a:lnTo>
                  <a:pt x="4607" y="0"/>
                </a:lnTo>
                <a:cubicBezTo>
                  <a:pt x="2123" y="0"/>
                  <a:pt x="44" y="1969"/>
                  <a:pt x="1" y="4450"/>
                </a:cubicBezTo>
                <a:cubicBezTo>
                  <a:pt x="-31" y="6089"/>
                  <a:pt x="822" y="7537"/>
                  <a:pt x="2112" y="8357"/>
                </a:cubicBezTo>
                <a:cubicBezTo>
                  <a:pt x="3626" y="9315"/>
                  <a:pt x="4532" y="10976"/>
                  <a:pt x="4532" y="12764"/>
                </a:cubicBezTo>
                <a:lnTo>
                  <a:pt x="4532" y="16373"/>
                </a:lnTo>
                <a:cubicBezTo>
                  <a:pt x="4532" y="19258"/>
                  <a:pt x="6878" y="21600"/>
                  <a:pt x="9767" y="21600"/>
                </a:cubicBezTo>
                <a:lnTo>
                  <a:pt x="17614" y="21600"/>
                </a:lnTo>
                <a:lnTo>
                  <a:pt x="21569" y="21600"/>
                </a:lnTo>
                <a:cubicBezTo>
                  <a:pt x="19394" y="21589"/>
                  <a:pt x="17614" y="19247"/>
                  <a:pt x="17614" y="1636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6BB3558E-EF7A-4D98-B1ED-638AA92F70DA}"/>
              </a:ext>
            </a:extLst>
          </p:cNvPr>
          <p:cNvSpPr/>
          <p:nvPr/>
        </p:nvSpPr>
        <p:spPr>
          <a:xfrm>
            <a:off x="951071" y="1843921"/>
            <a:ext cx="1279367" cy="1279365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5540FEAC-0050-4086-A7CE-95FDF7C0F879}"/>
              </a:ext>
            </a:extLst>
          </p:cNvPr>
          <p:cNvSpPr/>
          <p:nvPr/>
        </p:nvSpPr>
        <p:spPr>
          <a:xfrm>
            <a:off x="3001826" y="1870543"/>
            <a:ext cx="744978" cy="1888415"/>
          </a:xfrm>
          <a:custGeom>
            <a:avLst/>
            <a:gdLst>
              <a:gd name="connsiteX0" fmla="*/ 333520 w 744978"/>
              <a:gd name="connsiteY0" fmla="*/ 0 h 1888415"/>
              <a:gd name="connsiteX1" fmla="*/ 362268 w 744978"/>
              <a:gd name="connsiteY1" fmla="*/ 15611 h 1888415"/>
              <a:gd name="connsiteX2" fmla="*/ 744978 w 744978"/>
              <a:gd name="connsiteY2" fmla="*/ 734990 h 1888415"/>
              <a:gd name="connsiteX3" fmla="*/ 744978 w 744978"/>
              <a:gd name="connsiteY3" fmla="*/ 1888415 h 1888415"/>
              <a:gd name="connsiteX4" fmla="*/ 744192 w 744978"/>
              <a:gd name="connsiteY4" fmla="*/ 1875943 h 1888415"/>
              <a:gd name="connsiteX5" fmla="*/ 350032 w 744978"/>
              <a:gd name="connsiteY5" fmla="*/ 1254542 h 1888415"/>
              <a:gd name="connsiteX6" fmla="*/ 145 w 744978"/>
              <a:gd name="connsiteY6" fmla="*/ 606015 h 1888415"/>
              <a:gd name="connsiteX7" fmla="*/ 230137 w 744978"/>
              <a:gd name="connsiteY7" fmla="*/ 82250 h 188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4978" h="1888415">
                <a:moveTo>
                  <a:pt x="333520" y="0"/>
                </a:moveTo>
                <a:lnTo>
                  <a:pt x="362268" y="15611"/>
                </a:lnTo>
                <a:cubicBezTo>
                  <a:pt x="593089" y="171592"/>
                  <a:pt x="744978" y="435687"/>
                  <a:pt x="744978" y="734990"/>
                </a:cubicBezTo>
                <a:lnTo>
                  <a:pt x="744978" y="1888415"/>
                </a:lnTo>
                <a:lnTo>
                  <a:pt x="744192" y="1875943"/>
                </a:lnTo>
                <a:cubicBezTo>
                  <a:pt x="712019" y="1622168"/>
                  <a:pt x="569603" y="1393684"/>
                  <a:pt x="350032" y="1254542"/>
                </a:cubicBezTo>
                <a:cubicBezTo>
                  <a:pt x="136221" y="1118429"/>
                  <a:pt x="-5159" y="878074"/>
                  <a:pt x="145" y="606015"/>
                </a:cubicBezTo>
                <a:cubicBezTo>
                  <a:pt x="3708" y="400103"/>
                  <a:pt x="91636" y="215437"/>
                  <a:pt x="230137" y="8225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E5504362-9D13-444D-B344-7211044742B0}"/>
              </a:ext>
            </a:extLst>
          </p:cNvPr>
          <p:cNvSpPr/>
          <p:nvPr/>
        </p:nvSpPr>
        <p:spPr>
          <a:xfrm>
            <a:off x="3159923" y="1737896"/>
            <a:ext cx="3574950" cy="35854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600" extrusionOk="0">
                <a:moveTo>
                  <a:pt x="17614" y="16362"/>
                </a:moveTo>
                <a:lnTo>
                  <a:pt x="17614" y="5227"/>
                </a:lnTo>
                <a:cubicBezTo>
                  <a:pt x="17614" y="2342"/>
                  <a:pt x="15268" y="0"/>
                  <a:pt x="12379" y="0"/>
                </a:cubicBezTo>
                <a:lnTo>
                  <a:pt x="4607" y="0"/>
                </a:lnTo>
                <a:cubicBezTo>
                  <a:pt x="2123" y="0"/>
                  <a:pt x="44" y="1969"/>
                  <a:pt x="1" y="4450"/>
                </a:cubicBezTo>
                <a:cubicBezTo>
                  <a:pt x="-31" y="6089"/>
                  <a:pt x="822" y="7537"/>
                  <a:pt x="2112" y="8357"/>
                </a:cubicBezTo>
                <a:cubicBezTo>
                  <a:pt x="3626" y="9315"/>
                  <a:pt x="4532" y="10976"/>
                  <a:pt x="4532" y="12764"/>
                </a:cubicBezTo>
                <a:lnTo>
                  <a:pt x="4532" y="16373"/>
                </a:lnTo>
                <a:cubicBezTo>
                  <a:pt x="4532" y="19258"/>
                  <a:pt x="6878" y="21600"/>
                  <a:pt x="9767" y="21600"/>
                </a:cubicBezTo>
                <a:lnTo>
                  <a:pt x="17614" y="21600"/>
                </a:lnTo>
                <a:lnTo>
                  <a:pt x="21569" y="21600"/>
                </a:lnTo>
                <a:cubicBezTo>
                  <a:pt x="19394" y="21589"/>
                  <a:pt x="17614" y="19247"/>
                  <a:pt x="17614" y="1636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40DB63A6-3F2E-4E42-9C4B-DA9A89DEDD13}"/>
              </a:ext>
            </a:extLst>
          </p:cNvPr>
          <p:cNvSpPr/>
          <p:nvPr/>
        </p:nvSpPr>
        <p:spPr>
          <a:xfrm>
            <a:off x="3283619" y="1843921"/>
            <a:ext cx="1279367" cy="1279365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46CB90E-A841-4CE3-8F80-F88A5DA8632B}"/>
              </a:ext>
            </a:extLst>
          </p:cNvPr>
          <p:cNvSpPr/>
          <p:nvPr/>
        </p:nvSpPr>
        <p:spPr>
          <a:xfrm>
            <a:off x="5334374" y="1870543"/>
            <a:ext cx="744978" cy="1888415"/>
          </a:xfrm>
          <a:custGeom>
            <a:avLst/>
            <a:gdLst>
              <a:gd name="connsiteX0" fmla="*/ 333520 w 744978"/>
              <a:gd name="connsiteY0" fmla="*/ 0 h 1888415"/>
              <a:gd name="connsiteX1" fmla="*/ 362268 w 744978"/>
              <a:gd name="connsiteY1" fmla="*/ 15611 h 1888415"/>
              <a:gd name="connsiteX2" fmla="*/ 744978 w 744978"/>
              <a:gd name="connsiteY2" fmla="*/ 734990 h 1888415"/>
              <a:gd name="connsiteX3" fmla="*/ 744978 w 744978"/>
              <a:gd name="connsiteY3" fmla="*/ 1888415 h 1888415"/>
              <a:gd name="connsiteX4" fmla="*/ 744192 w 744978"/>
              <a:gd name="connsiteY4" fmla="*/ 1875943 h 1888415"/>
              <a:gd name="connsiteX5" fmla="*/ 350032 w 744978"/>
              <a:gd name="connsiteY5" fmla="*/ 1254542 h 1888415"/>
              <a:gd name="connsiteX6" fmla="*/ 145 w 744978"/>
              <a:gd name="connsiteY6" fmla="*/ 606015 h 1888415"/>
              <a:gd name="connsiteX7" fmla="*/ 230137 w 744978"/>
              <a:gd name="connsiteY7" fmla="*/ 82250 h 188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4978" h="1888415">
                <a:moveTo>
                  <a:pt x="333520" y="0"/>
                </a:moveTo>
                <a:lnTo>
                  <a:pt x="362268" y="15611"/>
                </a:lnTo>
                <a:cubicBezTo>
                  <a:pt x="593089" y="171592"/>
                  <a:pt x="744978" y="435687"/>
                  <a:pt x="744978" y="734990"/>
                </a:cubicBezTo>
                <a:lnTo>
                  <a:pt x="744978" y="1888415"/>
                </a:lnTo>
                <a:lnTo>
                  <a:pt x="744192" y="1875943"/>
                </a:lnTo>
                <a:cubicBezTo>
                  <a:pt x="712019" y="1622168"/>
                  <a:pt x="569603" y="1393684"/>
                  <a:pt x="350032" y="1254542"/>
                </a:cubicBezTo>
                <a:cubicBezTo>
                  <a:pt x="136221" y="1118429"/>
                  <a:pt x="-5159" y="878074"/>
                  <a:pt x="145" y="606015"/>
                </a:cubicBezTo>
                <a:cubicBezTo>
                  <a:pt x="3708" y="400103"/>
                  <a:pt x="91636" y="215437"/>
                  <a:pt x="230137" y="8225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E1FA18C-1B25-46C2-AEBA-D7C1B231FDE8}"/>
              </a:ext>
            </a:extLst>
          </p:cNvPr>
          <p:cNvSpPr/>
          <p:nvPr/>
        </p:nvSpPr>
        <p:spPr>
          <a:xfrm>
            <a:off x="5457127" y="1737896"/>
            <a:ext cx="3574950" cy="35854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600" extrusionOk="0">
                <a:moveTo>
                  <a:pt x="17614" y="16362"/>
                </a:moveTo>
                <a:lnTo>
                  <a:pt x="17614" y="5227"/>
                </a:lnTo>
                <a:cubicBezTo>
                  <a:pt x="17614" y="2342"/>
                  <a:pt x="15268" y="0"/>
                  <a:pt x="12379" y="0"/>
                </a:cubicBezTo>
                <a:lnTo>
                  <a:pt x="4607" y="0"/>
                </a:lnTo>
                <a:cubicBezTo>
                  <a:pt x="2123" y="0"/>
                  <a:pt x="44" y="1969"/>
                  <a:pt x="1" y="4450"/>
                </a:cubicBezTo>
                <a:cubicBezTo>
                  <a:pt x="-31" y="6089"/>
                  <a:pt x="822" y="7537"/>
                  <a:pt x="2112" y="8357"/>
                </a:cubicBezTo>
                <a:cubicBezTo>
                  <a:pt x="3626" y="9315"/>
                  <a:pt x="4532" y="10976"/>
                  <a:pt x="4532" y="12764"/>
                </a:cubicBezTo>
                <a:lnTo>
                  <a:pt x="4532" y="16373"/>
                </a:lnTo>
                <a:cubicBezTo>
                  <a:pt x="4532" y="19258"/>
                  <a:pt x="6878" y="21600"/>
                  <a:pt x="9767" y="21600"/>
                </a:cubicBezTo>
                <a:lnTo>
                  <a:pt x="17614" y="21600"/>
                </a:lnTo>
                <a:lnTo>
                  <a:pt x="21569" y="21600"/>
                </a:lnTo>
                <a:cubicBezTo>
                  <a:pt x="19394" y="21589"/>
                  <a:pt x="17614" y="19247"/>
                  <a:pt x="17614" y="1636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93093ECF-5575-470F-814A-EDCEA4C7EB61}"/>
              </a:ext>
            </a:extLst>
          </p:cNvPr>
          <p:cNvSpPr/>
          <p:nvPr/>
        </p:nvSpPr>
        <p:spPr>
          <a:xfrm>
            <a:off x="5580823" y="1843921"/>
            <a:ext cx="1279367" cy="1279365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7AD3C0C-3A86-4CB6-8704-A58BB661B831}"/>
              </a:ext>
            </a:extLst>
          </p:cNvPr>
          <p:cNvSpPr/>
          <p:nvPr/>
        </p:nvSpPr>
        <p:spPr>
          <a:xfrm>
            <a:off x="7631578" y="1870543"/>
            <a:ext cx="744978" cy="1888415"/>
          </a:xfrm>
          <a:custGeom>
            <a:avLst/>
            <a:gdLst>
              <a:gd name="connsiteX0" fmla="*/ 333520 w 744978"/>
              <a:gd name="connsiteY0" fmla="*/ 0 h 1888415"/>
              <a:gd name="connsiteX1" fmla="*/ 362268 w 744978"/>
              <a:gd name="connsiteY1" fmla="*/ 15611 h 1888415"/>
              <a:gd name="connsiteX2" fmla="*/ 744978 w 744978"/>
              <a:gd name="connsiteY2" fmla="*/ 734990 h 1888415"/>
              <a:gd name="connsiteX3" fmla="*/ 744978 w 744978"/>
              <a:gd name="connsiteY3" fmla="*/ 1888415 h 1888415"/>
              <a:gd name="connsiteX4" fmla="*/ 744192 w 744978"/>
              <a:gd name="connsiteY4" fmla="*/ 1875943 h 1888415"/>
              <a:gd name="connsiteX5" fmla="*/ 350032 w 744978"/>
              <a:gd name="connsiteY5" fmla="*/ 1254542 h 1888415"/>
              <a:gd name="connsiteX6" fmla="*/ 145 w 744978"/>
              <a:gd name="connsiteY6" fmla="*/ 606015 h 1888415"/>
              <a:gd name="connsiteX7" fmla="*/ 230137 w 744978"/>
              <a:gd name="connsiteY7" fmla="*/ 82250 h 188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4978" h="1888415">
                <a:moveTo>
                  <a:pt x="333520" y="0"/>
                </a:moveTo>
                <a:lnTo>
                  <a:pt x="362268" y="15611"/>
                </a:lnTo>
                <a:cubicBezTo>
                  <a:pt x="593089" y="171592"/>
                  <a:pt x="744978" y="435687"/>
                  <a:pt x="744978" y="734990"/>
                </a:cubicBezTo>
                <a:lnTo>
                  <a:pt x="744978" y="1888415"/>
                </a:lnTo>
                <a:lnTo>
                  <a:pt x="744192" y="1875943"/>
                </a:lnTo>
                <a:cubicBezTo>
                  <a:pt x="712019" y="1622168"/>
                  <a:pt x="569603" y="1393684"/>
                  <a:pt x="350032" y="1254542"/>
                </a:cubicBezTo>
                <a:cubicBezTo>
                  <a:pt x="136221" y="1118429"/>
                  <a:pt x="-5159" y="878074"/>
                  <a:pt x="145" y="606015"/>
                </a:cubicBezTo>
                <a:cubicBezTo>
                  <a:pt x="3708" y="400103"/>
                  <a:pt x="91636" y="215437"/>
                  <a:pt x="230137" y="8225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9F25C3B7-C1AE-4235-8AD4-7515C67C9FBA}"/>
              </a:ext>
            </a:extLst>
          </p:cNvPr>
          <p:cNvSpPr/>
          <p:nvPr/>
        </p:nvSpPr>
        <p:spPr>
          <a:xfrm>
            <a:off x="7789675" y="1737896"/>
            <a:ext cx="3574950" cy="35854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600" extrusionOk="0">
                <a:moveTo>
                  <a:pt x="17614" y="16362"/>
                </a:moveTo>
                <a:lnTo>
                  <a:pt x="17614" y="5227"/>
                </a:lnTo>
                <a:cubicBezTo>
                  <a:pt x="17614" y="2342"/>
                  <a:pt x="15268" y="0"/>
                  <a:pt x="12379" y="0"/>
                </a:cubicBezTo>
                <a:lnTo>
                  <a:pt x="4607" y="0"/>
                </a:lnTo>
                <a:cubicBezTo>
                  <a:pt x="2123" y="0"/>
                  <a:pt x="44" y="1969"/>
                  <a:pt x="1" y="4450"/>
                </a:cubicBezTo>
                <a:cubicBezTo>
                  <a:pt x="-31" y="6089"/>
                  <a:pt x="822" y="7537"/>
                  <a:pt x="2112" y="8357"/>
                </a:cubicBezTo>
                <a:cubicBezTo>
                  <a:pt x="3626" y="9315"/>
                  <a:pt x="4532" y="10976"/>
                  <a:pt x="4532" y="12764"/>
                </a:cubicBezTo>
                <a:lnTo>
                  <a:pt x="4532" y="16373"/>
                </a:lnTo>
                <a:cubicBezTo>
                  <a:pt x="4532" y="19258"/>
                  <a:pt x="6878" y="21600"/>
                  <a:pt x="9767" y="21600"/>
                </a:cubicBezTo>
                <a:lnTo>
                  <a:pt x="17614" y="21600"/>
                </a:lnTo>
                <a:lnTo>
                  <a:pt x="21569" y="21600"/>
                </a:lnTo>
                <a:cubicBezTo>
                  <a:pt x="19394" y="21589"/>
                  <a:pt x="17614" y="19247"/>
                  <a:pt x="17614" y="1636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0280A618-478A-43A9-A079-16A4AACBB990}"/>
              </a:ext>
            </a:extLst>
          </p:cNvPr>
          <p:cNvSpPr/>
          <p:nvPr/>
        </p:nvSpPr>
        <p:spPr>
          <a:xfrm>
            <a:off x="7913371" y="1843921"/>
            <a:ext cx="1279367" cy="1279365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046E42E-3219-4BBA-A50E-7CCE825501F2}"/>
              </a:ext>
            </a:extLst>
          </p:cNvPr>
          <p:cNvGrpSpPr/>
          <p:nvPr/>
        </p:nvGrpSpPr>
        <p:grpSpPr>
          <a:xfrm>
            <a:off x="1712687" y="3137800"/>
            <a:ext cx="1845938" cy="1659485"/>
            <a:chOff x="8921977" y="1466725"/>
            <a:chExt cx="2926080" cy="1659485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401EED7-03C0-421D-9659-FDFDD9468EB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BF6EF5E-25B9-4843-9943-B6793A4B55C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A20EA07-8C87-425C-A672-CAEB208DF57E}"/>
              </a:ext>
            </a:extLst>
          </p:cNvPr>
          <p:cNvGrpSpPr/>
          <p:nvPr/>
        </p:nvGrpSpPr>
        <p:grpSpPr>
          <a:xfrm>
            <a:off x="4031356" y="3137800"/>
            <a:ext cx="1845938" cy="1659485"/>
            <a:chOff x="8921977" y="1466725"/>
            <a:chExt cx="2926080" cy="1659485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116D992-676E-4922-AB41-6F3688EA110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7262409-4A99-4800-B660-9E0BA36D973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636ECDD-91AB-44D8-8DDD-B2870E28F63C}"/>
              </a:ext>
            </a:extLst>
          </p:cNvPr>
          <p:cNvGrpSpPr/>
          <p:nvPr/>
        </p:nvGrpSpPr>
        <p:grpSpPr>
          <a:xfrm>
            <a:off x="6350025" y="3137800"/>
            <a:ext cx="1845938" cy="1659485"/>
            <a:chOff x="8921977" y="1466725"/>
            <a:chExt cx="2926080" cy="1659485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EC3059E-E1C9-4824-B634-C5383BB921D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C6C2D77-D3B8-472F-8FA9-261B7426640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FEBA329-27B4-42F2-9B02-25F3C9E9F0ED}"/>
              </a:ext>
            </a:extLst>
          </p:cNvPr>
          <p:cNvGrpSpPr/>
          <p:nvPr/>
        </p:nvGrpSpPr>
        <p:grpSpPr>
          <a:xfrm>
            <a:off x="8668695" y="3137800"/>
            <a:ext cx="1845938" cy="1659485"/>
            <a:chOff x="8921977" y="1466725"/>
            <a:chExt cx="2926080" cy="1659485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D000430-9F7F-4BA4-90E2-ACD1B901806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18D6CB6-1664-4B3B-AA0B-CFA511FC3EB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sp>
        <p:nvSpPr>
          <p:cNvPr id="47" name="Graphic 30" descr="Coins">
            <a:extLst>
              <a:ext uri="{FF2B5EF4-FFF2-40B4-BE49-F238E27FC236}">
                <a16:creationId xmlns:a16="http://schemas.microsoft.com/office/drawing/2014/main" id="{958C5CD4-CF5F-4199-AC6D-C07E801FBFCE}"/>
              </a:ext>
            </a:extLst>
          </p:cNvPr>
          <p:cNvSpPr/>
          <p:nvPr/>
        </p:nvSpPr>
        <p:spPr>
          <a:xfrm>
            <a:off x="1286096" y="2210094"/>
            <a:ext cx="638228" cy="547017"/>
          </a:xfrm>
          <a:custGeom>
            <a:avLst/>
            <a:gdLst>
              <a:gd name="connsiteX0" fmla="*/ 593362 w 638228"/>
              <a:gd name="connsiteY0" fmla="*/ 455848 h 547017"/>
              <a:gd name="connsiteX1" fmla="*/ 562972 w 638228"/>
              <a:gd name="connsiteY1" fmla="*/ 481680 h 547017"/>
              <a:gd name="connsiteX2" fmla="*/ 562972 w 638228"/>
              <a:gd name="connsiteY2" fmla="*/ 454329 h 547017"/>
              <a:gd name="connsiteX3" fmla="*/ 593362 w 638228"/>
              <a:gd name="connsiteY3" fmla="*/ 442173 h 547017"/>
              <a:gd name="connsiteX4" fmla="*/ 593362 w 638228"/>
              <a:gd name="connsiteY4" fmla="*/ 455848 h 547017"/>
              <a:gd name="connsiteX5" fmla="*/ 532583 w 638228"/>
              <a:gd name="connsiteY5" fmla="*/ 405705 h 547017"/>
              <a:gd name="connsiteX6" fmla="*/ 532583 w 638228"/>
              <a:gd name="connsiteY6" fmla="*/ 378354 h 547017"/>
              <a:gd name="connsiteX7" fmla="*/ 562972 w 638228"/>
              <a:gd name="connsiteY7" fmla="*/ 366198 h 547017"/>
              <a:gd name="connsiteX8" fmla="*/ 562972 w 638228"/>
              <a:gd name="connsiteY8" fmla="*/ 379873 h 547017"/>
              <a:gd name="connsiteX9" fmla="*/ 532583 w 638228"/>
              <a:gd name="connsiteY9" fmla="*/ 405705 h 547017"/>
              <a:gd name="connsiteX10" fmla="*/ 532583 w 638228"/>
              <a:gd name="connsiteY10" fmla="*/ 490796 h 547017"/>
              <a:gd name="connsiteX11" fmla="*/ 502193 w 638228"/>
              <a:gd name="connsiteY11" fmla="*/ 496115 h 547017"/>
              <a:gd name="connsiteX12" fmla="*/ 502193 w 638228"/>
              <a:gd name="connsiteY12" fmla="*/ 466485 h 547017"/>
              <a:gd name="connsiteX13" fmla="*/ 532583 w 638228"/>
              <a:gd name="connsiteY13" fmla="*/ 461926 h 547017"/>
              <a:gd name="connsiteX14" fmla="*/ 532583 w 638228"/>
              <a:gd name="connsiteY14" fmla="*/ 490796 h 547017"/>
              <a:gd name="connsiteX15" fmla="*/ 471803 w 638228"/>
              <a:gd name="connsiteY15" fmla="*/ 390510 h 547017"/>
              <a:gd name="connsiteX16" fmla="*/ 502193 w 638228"/>
              <a:gd name="connsiteY16" fmla="*/ 385951 h 547017"/>
              <a:gd name="connsiteX17" fmla="*/ 502193 w 638228"/>
              <a:gd name="connsiteY17" fmla="*/ 414822 h 547017"/>
              <a:gd name="connsiteX18" fmla="*/ 471803 w 638228"/>
              <a:gd name="connsiteY18" fmla="*/ 420140 h 547017"/>
              <a:gd name="connsiteX19" fmla="*/ 471803 w 638228"/>
              <a:gd name="connsiteY19" fmla="*/ 390510 h 547017"/>
              <a:gd name="connsiteX20" fmla="*/ 471803 w 638228"/>
              <a:gd name="connsiteY20" fmla="*/ 499913 h 547017"/>
              <a:gd name="connsiteX21" fmla="*/ 441413 w 638228"/>
              <a:gd name="connsiteY21" fmla="*/ 501433 h 547017"/>
              <a:gd name="connsiteX22" fmla="*/ 441413 w 638228"/>
              <a:gd name="connsiteY22" fmla="*/ 471043 h 547017"/>
              <a:gd name="connsiteX23" fmla="*/ 471803 w 638228"/>
              <a:gd name="connsiteY23" fmla="*/ 469524 h 547017"/>
              <a:gd name="connsiteX24" fmla="*/ 471803 w 638228"/>
              <a:gd name="connsiteY24" fmla="*/ 499913 h 547017"/>
              <a:gd name="connsiteX25" fmla="*/ 411023 w 638228"/>
              <a:gd name="connsiteY25" fmla="*/ 425458 h 547017"/>
              <a:gd name="connsiteX26" fmla="*/ 411023 w 638228"/>
              <a:gd name="connsiteY26" fmla="*/ 395068 h 547017"/>
              <a:gd name="connsiteX27" fmla="*/ 441413 w 638228"/>
              <a:gd name="connsiteY27" fmla="*/ 393549 h 547017"/>
              <a:gd name="connsiteX28" fmla="*/ 441413 w 638228"/>
              <a:gd name="connsiteY28" fmla="*/ 423939 h 547017"/>
              <a:gd name="connsiteX29" fmla="*/ 411023 w 638228"/>
              <a:gd name="connsiteY29" fmla="*/ 425458 h 547017"/>
              <a:gd name="connsiteX30" fmla="*/ 411023 w 638228"/>
              <a:gd name="connsiteY30" fmla="*/ 501433 h 547017"/>
              <a:gd name="connsiteX31" fmla="*/ 380633 w 638228"/>
              <a:gd name="connsiteY31" fmla="*/ 499913 h 547017"/>
              <a:gd name="connsiteX32" fmla="*/ 380633 w 638228"/>
              <a:gd name="connsiteY32" fmla="*/ 471043 h 547017"/>
              <a:gd name="connsiteX33" fmla="*/ 395828 w 638228"/>
              <a:gd name="connsiteY33" fmla="*/ 471043 h 547017"/>
              <a:gd name="connsiteX34" fmla="*/ 411023 w 638228"/>
              <a:gd name="connsiteY34" fmla="*/ 471043 h 547017"/>
              <a:gd name="connsiteX35" fmla="*/ 411023 w 638228"/>
              <a:gd name="connsiteY35" fmla="*/ 501433 h 547017"/>
              <a:gd name="connsiteX36" fmla="*/ 350243 w 638228"/>
              <a:gd name="connsiteY36" fmla="*/ 393549 h 547017"/>
              <a:gd name="connsiteX37" fmla="*/ 380633 w 638228"/>
              <a:gd name="connsiteY37" fmla="*/ 395068 h 547017"/>
              <a:gd name="connsiteX38" fmla="*/ 380633 w 638228"/>
              <a:gd name="connsiteY38" fmla="*/ 425458 h 547017"/>
              <a:gd name="connsiteX39" fmla="*/ 350243 w 638228"/>
              <a:gd name="connsiteY39" fmla="*/ 423939 h 547017"/>
              <a:gd name="connsiteX40" fmla="*/ 350243 w 638228"/>
              <a:gd name="connsiteY40" fmla="*/ 393549 h 547017"/>
              <a:gd name="connsiteX41" fmla="*/ 350243 w 638228"/>
              <a:gd name="connsiteY41" fmla="*/ 496115 h 547017"/>
              <a:gd name="connsiteX42" fmla="*/ 319853 w 638228"/>
              <a:gd name="connsiteY42" fmla="*/ 490796 h 547017"/>
              <a:gd name="connsiteX43" fmla="*/ 319853 w 638228"/>
              <a:gd name="connsiteY43" fmla="*/ 466485 h 547017"/>
              <a:gd name="connsiteX44" fmla="*/ 350243 w 638228"/>
              <a:gd name="connsiteY44" fmla="*/ 469524 h 547017"/>
              <a:gd name="connsiteX45" fmla="*/ 350243 w 638228"/>
              <a:gd name="connsiteY45" fmla="*/ 496115 h 547017"/>
              <a:gd name="connsiteX46" fmla="*/ 289464 w 638228"/>
              <a:gd name="connsiteY46" fmla="*/ 414822 h 547017"/>
              <a:gd name="connsiteX47" fmla="*/ 289464 w 638228"/>
              <a:gd name="connsiteY47" fmla="*/ 385192 h 547017"/>
              <a:gd name="connsiteX48" fmla="*/ 319853 w 638228"/>
              <a:gd name="connsiteY48" fmla="*/ 389750 h 547017"/>
              <a:gd name="connsiteX49" fmla="*/ 319853 w 638228"/>
              <a:gd name="connsiteY49" fmla="*/ 420140 h 547017"/>
              <a:gd name="connsiteX50" fmla="*/ 289464 w 638228"/>
              <a:gd name="connsiteY50" fmla="*/ 414822 h 547017"/>
              <a:gd name="connsiteX51" fmla="*/ 289464 w 638228"/>
              <a:gd name="connsiteY51" fmla="*/ 481680 h 547017"/>
              <a:gd name="connsiteX52" fmla="*/ 259074 w 638228"/>
              <a:gd name="connsiteY52" fmla="*/ 455848 h 547017"/>
              <a:gd name="connsiteX53" fmla="*/ 259074 w 638228"/>
              <a:gd name="connsiteY53" fmla="*/ 454329 h 547017"/>
              <a:gd name="connsiteX54" fmla="*/ 259833 w 638228"/>
              <a:gd name="connsiteY54" fmla="*/ 454329 h 547017"/>
              <a:gd name="connsiteX55" fmla="*/ 265911 w 638228"/>
              <a:gd name="connsiteY55" fmla="*/ 455848 h 547017"/>
              <a:gd name="connsiteX56" fmla="*/ 289464 w 638228"/>
              <a:gd name="connsiteY56" fmla="*/ 461166 h 547017"/>
              <a:gd name="connsiteX57" fmla="*/ 289464 w 638228"/>
              <a:gd name="connsiteY57" fmla="*/ 481680 h 547017"/>
              <a:gd name="connsiteX58" fmla="*/ 167904 w 638228"/>
              <a:gd name="connsiteY58" fmla="*/ 378354 h 547017"/>
              <a:gd name="connsiteX59" fmla="*/ 183099 w 638228"/>
              <a:gd name="connsiteY59" fmla="*/ 379114 h 547017"/>
              <a:gd name="connsiteX60" fmla="*/ 183099 w 638228"/>
              <a:gd name="connsiteY60" fmla="*/ 379873 h 547017"/>
              <a:gd name="connsiteX61" fmla="*/ 190696 w 638228"/>
              <a:gd name="connsiteY61" fmla="*/ 409504 h 547017"/>
              <a:gd name="connsiteX62" fmla="*/ 167904 w 638228"/>
              <a:gd name="connsiteY62" fmla="*/ 407984 h 547017"/>
              <a:gd name="connsiteX63" fmla="*/ 167904 w 638228"/>
              <a:gd name="connsiteY63" fmla="*/ 378354 h 547017"/>
              <a:gd name="connsiteX64" fmla="*/ 137514 w 638228"/>
              <a:gd name="connsiteY64" fmla="*/ 287184 h 547017"/>
              <a:gd name="connsiteX65" fmla="*/ 167904 w 638228"/>
              <a:gd name="connsiteY65" fmla="*/ 291743 h 547017"/>
              <a:gd name="connsiteX66" fmla="*/ 167904 w 638228"/>
              <a:gd name="connsiteY66" fmla="*/ 322133 h 547017"/>
              <a:gd name="connsiteX67" fmla="*/ 137514 w 638228"/>
              <a:gd name="connsiteY67" fmla="*/ 316814 h 547017"/>
              <a:gd name="connsiteX68" fmla="*/ 137514 w 638228"/>
              <a:gd name="connsiteY68" fmla="*/ 287184 h 547017"/>
              <a:gd name="connsiteX69" fmla="*/ 137514 w 638228"/>
              <a:gd name="connsiteY69" fmla="*/ 404945 h 547017"/>
              <a:gd name="connsiteX70" fmla="*/ 107124 w 638228"/>
              <a:gd name="connsiteY70" fmla="*/ 399627 h 547017"/>
              <a:gd name="connsiteX71" fmla="*/ 107124 w 638228"/>
              <a:gd name="connsiteY71" fmla="*/ 369997 h 547017"/>
              <a:gd name="connsiteX72" fmla="*/ 137514 w 638228"/>
              <a:gd name="connsiteY72" fmla="*/ 374555 h 547017"/>
              <a:gd name="connsiteX73" fmla="*/ 137514 w 638228"/>
              <a:gd name="connsiteY73" fmla="*/ 404945 h 547017"/>
              <a:gd name="connsiteX74" fmla="*/ 76734 w 638228"/>
              <a:gd name="connsiteY74" fmla="*/ 281106 h 547017"/>
              <a:gd name="connsiteX75" fmla="*/ 76734 w 638228"/>
              <a:gd name="connsiteY75" fmla="*/ 267431 h 547017"/>
              <a:gd name="connsiteX76" fmla="*/ 107124 w 638228"/>
              <a:gd name="connsiteY76" fmla="*/ 278827 h 547017"/>
              <a:gd name="connsiteX77" fmla="*/ 107124 w 638228"/>
              <a:gd name="connsiteY77" fmla="*/ 306938 h 547017"/>
              <a:gd name="connsiteX78" fmla="*/ 76734 w 638228"/>
              <a:gd name="connsiteY78" fmla="*/ 281106 h 547017"/>
              <a:gd name="connsiteX79" fmla="*/ 76734 w 638228"/>
              <a:gd name="connsiteY79" fmla="*/ 390510 h 547017"/>
              <a:gd name="connsiteX80" fmla="*/ 46345 w 638228"/>
              <a:gd name="connsiteY80" fmla="*/ 364679 h 547017"/>
              <a:gd name="connsiteX81" fmla="*/ 46345 w 638228"/>
              <a:gd name="connsiteY81" fmla="*/ 351003 h 547017"/>
              <a:gd name="connsiteX82" fmla="*/ 76734 w 638228"/>
              <a:gd name="connsiteY82" fmla="*/ 362399 h 547017"/>
              <a:gd name="connsiteX83" fmla="*/ 76734 w 638228"/>
              <a:gd name="connsiteY83" fmla="*/ 390510 h 547017"/>
              <a:gd name="connsiteX84" fmla="*/ 46345 w 638228"/>
              <a:gd name="connsiteY84" fmla="*/ 153469 h 547017"/>
              <a:gd name="connsiteX85" fmla="*/ 76734 w 638228"/>
              <a:gd name="connsiteY85" fmla="*/ 164865 h 547017"/>
              <a:gd name="connsiteX86" fmla="*/ 76734 w 638228"/>
              <a:gd name="connsiteY86" fmla="*/ 192976 h 547017"/>
              <a:gd name="connsiteX87" fmla="*/ 46345 w 638228"/>
              <a:gd name="connsiteY87" fmla="*/ 167144 h 547017"/>
              <a:gd name="connsiteX88" fmla="*/ 46345 w 638228"/>
              <a:gd name="connsiteY88" fmla="*/ 153469 h 547017"/>
              <a:gd name="connsiteX89" fmla="*/ 137514 w 638228"/>
              <a:gd name="connsiteY89" fmla="*/ 177781 h 547017"/>
              <a:gd name="connsiteX90" fmla="*/ 137514 w 638228"/>
              <a:gd name="connsiteY90" fmla="*/ 208171 h 547017"/>
              <a:gd name="connsiteX91" fmla="*/ 107124 w 638228"/>
              <a:gd name="connsiteY91" fmla="*/ 202852 h 547017"/>
              <a:gd name="connsiteX92" fmla="*/ 107124 w 638228"/>
              <a:gd name="connsiteY92" fmla="*/ 173222 h 547017"/>
              <a:gd name="connsiteX93" fmla="*/ 137514 w 638228"/>
              <a:gd name="connsiteY93" fmla="*/ 177781 h 547017"/>
              <a:gd name="connsiteX94" fmla="*/ 213489 w 638228"/>
              <a:gd name="connsiteY94" fmla="*/ 45585 h 547017"/>
              <a:gd name="connsiteX95" fmla="*/ 380633 w 638228"/>
              <a:gd name="connsiteY95" fmla="*/ 91170 h 547017"/>
              <a:gd name="connsiteX96" fmla="*/ 213489 w 638228"/>
              <a:gd name="connsiteY96" fmla="*/ 136754 h 547017"/>
              <a:gd name="connsiteX97" fmla="*/ 46345 w 638228"/>
              <a:gd name="connsiteY97" fmla="*/ 91170 h 547017"/>
              <a:gd name="connsiteX98" fmla="*/ 213489 w 638228"/>
              <a:gd name="connsiteY98" fmla="*/ 45585 h 547017"/>
              <a:gd name="connsiteX99" fmla="*/ 259074 w 638228"/>
              <a:gd name="connsiteY99" fmla="*/ 405705 h 547017"/>
              <a:gd name="connsiteX100" fmla="*/ 228684 w 638228"/>
              <a:gd name="connsiteY100" fmla="*/ 379873 h 547017"/>
              <a:gd name="connsiteX101" fmla="*/ 228684 w 638228"/>
              <a:gd name="connsiteY101" fmla="*/ 366198 h 547017"/>
              <a:gd name="connsiteX102" fmla="*/ 259074 w 638228"/>
              <a:gd name="connsiteY102" fmla="*/ 377594 h 547017"/>
              <a:gd name="connsiteX103" fmla="*/ 259074 w 638228"/>
              <a:gd name="connsiteY103" fmla="*/ 405705 h 547017"/>
              <a:gd name="connsiteX104" fmla="*/ 350243 w 638228"/>
              <a:gd name="connsiteY104" fmla="*/ 192976 h 547017"/>
              <a:gd name="connsiteX105" fmla="*/ 350243 w 638228"/>
              <a:gd name="connsiteY105" fmla="*/ 165625 h 547017"/>
              <a:gd name="connsiteX106" fmla="*/ 380633 w 638228"/>
              <a:gd name="connsiteY106" fmla="*/ 153469 h 547017"/>
              <a:gd name="connsiteX107" fmla="*/ 380633 w 638228"/>
              <a:gd name="connsiteY107" fmla="*/ 167144 h 547017"/>
              <a:gd name="connsiteX108" fmla="*/ 350243 w 638228"/>
              <a:gd name="connsiteY108" fmla="*/ 192976 h 547017"/>
              <a:gd name="connsiteX109" fmla="*/ 289464 w 638228"/>
              <a:gd name="connsiteY109" fmla="*/ 207411 h 547017"/>
              <a:gd name="connsiteX110" fmla="*/ 289464 w 638228"/>
              <a:gd name="connsiteY110" fmla="*/ 177781 h 547017"/>
              <a:gd name="connsiteX111" fmla="*/ 319853 w 638228"/>
              <a:gd name="connsiteY111" fmla="*/ 173222 h 547017"/>
              <a:gd name="connsiteX112" fmla="*/ 319853 w 638228"/>
              <a:gd name="connsiteY112" fmla="*/ 202093 h 547017"/>
              <a:gd name="connsiteX113" fmla="*/ 289464 w 638228"/>
              <a:gd name="connsiteY113" fmla="*/ 207411 h 547017"/>
              <a:gd name="connsiteX114" fmla="*/ 228684 w 638228"/>
              <a:gd name="connsiteY114" fmla="*/ 212729 h 547017"/>
              <a:gd name="connsiteX115" fmla="*/ 228684 w 638228"/>
              <a:gd name="connsiteY115" fmla="*/ 182339 h 547017"/>
              <a:gd name="connsiteX116" fmla="*/ 259074 w 638228"/>
              <a:gd name="connsiteY116" fmla="*/ 180820 h 547017"/>
              <a:gd name="connsiteX117" fmla="*/ 259074 w 638228"/>
              <a:gd name="connsiteY117" fmla="*/ 211210 h 547017"/>
              <a:gd name="connsiteX118" fmla="*/ 228684 w 638228"/>
              <a:gd name="connsiteY118" fmla="*/ 212729 h 547017"/>
              <a:gd name="connsiteX119" fmla="*/ 167904 w 638228"/>
              <a:gd name="connsiteY119" fmla="*/ 211210 h 547017"/>
              <a:gd name="connsiteX120" fmla="*/ 167904 w 638228"/>
              <a:gd name="connsiteY120" fmla="*/ 180820 h 547017"/>
              <a:gd name="connsiteX121" fmla="*/ 198294 w 638228"/>
              <a:gd name="connsiteY121" fmla="*/ 182339 h 547017"/>
              <a:gd name="connsiteX122" fmla="*/ 198294 w 638228"/>
              <a:gd name="connsiteY122" fmla="*/ 212729 h 547017"/>
              <a:gd name="connsiteX123" fmla="*/ 167904 w 638228"/>
              <a:gd name="connsiteY123" fmla="*/ 211210 h 547017"/>
              <a:gd name="connsiteX124" fmla="*/ 562972 w 638228"/>
              <a:gd name="connsiteY124" fmla="*/ 303899 h 547017"/>
              <a:gd name="connsiteX125" fmla="*/ 395828 w 638228"/>
              <a:gd name="connsiteY125" fmla="*/ 349484 h 547017"/>
              <a:gd name="connsiteX126" fmla="*/ 228684 w 638228"/>
              <a:gd name="connsiteY126" fmla="*/ 303899 h 547017"/>
              <a:gd name="connsiteX127" fmla="*/ 395828 w 638228"/>
              <a:gd name="connsiteY127" fmla="*/ 258314 h 547017"/>
              <a:gd name="connsiteX128" fmla="*/ 562972 w 638228"/>
              <a:gd name="connsiteY128" fmla="*/ 303899 h 547017"/>
              <a:gd name="connsiteX129" fmla="*/ 608557 w 638228"/>
              <a:gd name="connsiteY129" fmla="*/ 326691 h 547017"/>
              <a:gd name="connsiteX130" fmla="*/ 608557 w 638228"/>
              <a:gd name="connsiteY130" fmla="*/ 303899 h 547017"/>
              <a:gd name="connsiteX131" fmla="*/ 525745 w 638228"/>
              <a:gd name="connsiteY131" fmla="*/ 227924 h 547017"/>
              <a:gd name="connsiteX132" fmla="*/ 455088 w 638228"/>
              <a:gd name="connsiteY132" fmla="*/ 215768 h 547017"/>
              <a:gd name="connsiteX133" fmla="*/ 455848 w 638228"/>
              <a:gd name="connsiteY133" fmla="*/ 205132 h 547017"/>
              <a:gd name="connsiteX134" fmla="*/ 425458 w 638228"/>
              <a:gd name="connsiteY134" fmla="*/ 151949 h 547017"/>
              <a:gd name="connsiteX135" fmla="*/ 425458 w 638228"/>
              <a:gd name="connsiteY135" fmla="*/ 91170 h 547017"/>
              <a:gd name="connsiteX136" fmla="*/ 342646 w 638228"/>
              <a:gd name="connsiteY136" fmla="*/ 15195 h 547017"/>
              <a:gd name="connsiteX137" fmla="*/ 212729 w 638228"/>
              <a:gd name="connsiteY137" fmla="*/ 0 h 547017"/>
              <a:gd name="connsiteX138" fmla="*/ 0 w 638228"/>
              <a:gd name="connsiteY138" fmla="*/ 91170 h 547017"/>
              <a:gd name="connsiteX139" fmla="*/ 0 w 638228"/>
              <a:gd name="connsiteY139" fmla="*/ 167144 h 547017"/>
              <a:gd name="connsiteX140" fmla="*/ 30390 w 638228"/>
              <a:gd name="connsiteY140" fmla="*/ 220327 h 547017"/>
              <a:gd name="connsiteX141" fmla="*/ 30390 w 638228"/>
              <a:gd name="connsiteY141" fmla="*/ 234762 h 547017"/>
              <a:gd name="connsiteX142" fmla="*/ 0 w 638228"/>
              <a:gd name="connsiteY142" fmla="*/ 288704 h 547017"/>
              <a:gd name="connsiteX143" fmla="*/ 0 w 638228"/>
              <a:gd name="connsiteY143" fmla="*/ 364679 h 547017"/>
              <a:gd name="connsiteX144" fmla="*/ 82812 w 638228"/>
              <a:gd name="connsiteY144" fmla="*/ 440653 h 547017"/>
              <a:gd name="connsiteX145" fmla="*/ 212729 w 638228"/>
              <a:gd name="connsiteY145" fmla="*/ 455848 h 547017"/>
              <a:gd name="connsiteX146" fmla="*/ 295542 w 638228"/>
              <a:gd name="connsiteY146" fmla="*/ 531823 h 547017"/>
              <a:gd name="connsiteX147" fmla="*/ 425458 w 638228"/>
              <a:gd name="connsiteY147" fmla="*/ 547018 h 547017"/>
              <a:gd name="connsiteX148" fmla="*/ 638187 w 638228"/>
              <a:gd name="connsiteY148" fmla="*/ 455848 h 547017"/>
              <a:gd name="connsiteX149" fmla="*/ 638187 w 638228"/>
              <a:gd name="connsiteY149" fmla="*/ 379873 h 547017"/>
              <a:gd name="connsiteX150" fmla="*/ 608557 w 638228"/>
              <a:gd name="connsiteY150" fmla="*/ 326691 h 547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638228" h="547017">
                <a:moveTo>
                  <a:pt x="593362" y="455848"/>
                </a:moveTo>
                <a:cubicBezTo>
                  <a:pt x="593362" y="465725"/>
                  <a:pt x="581966" y="474842"/>
                  <a:pt x="562972" y="481680"/>
                </a:cubicBezTo>
                <a:lnTo>
                  <a:pt x="562972" y="454329"/>
                </a:lnTo>
                <a:cubicBezTo>
                  <a:pt x="573609" y="451290"/>
                  <a:pt x="584245" y="446731"/>
                  <a:pt x="593362" y="442173"/>
                </a:cubicBezTo>
                <a:lnTo>
                  <a:pt x="593362" y="455848"/>
                </a:lnTo>
                <a:close/>
                <a:moveTo>
                  <a:pt x="532583" y="405705"/>
                </a:moveTo>
                <a:lnTo>
                  <a:pt x="532583" y="378354"/>
                </a:lnTo>
                <a:cubicBezTo>
                  <a:pt x="543219" y="375315"/>
                  <a:pt x="553856" y="370756"/>
                  <a:pt x="562972" y="366198"/>
                </a:cubicBezTo>
                <a:lnTo>
                  <a:pt x="562972" y="379873"/>
                </a:lnTo>
                <a:cubicBezTo>
                  <a:pt x="562972" y="389750"/>
                  <a:pt x="551576" y="398867"/>
                  <a:pt x="532583" y="405705"/>
                </a:cubicBezTo>
                <a:close/>
                <a:moveTo>
                  <a:pt x="532583" y="490796"/>
                </a:moveTo>
                <a:cubicBezTo>
                  <a:pt x="523466" y="493076"/>
                  <a:pt x="512829" y="494595"/>
                  <a:pt x="502193" y="496115"/>
                </a:cubicBezTo>
                <a:lnTo>
                  <a:pt x="502193" y="466485"/>
                </a:lnTo>
                <a:cubicBezTo>
                  <a:pt x="512069" y="464965"/>
                  <a:pt x="522706" y="463446"/>
                  <a:pt x="532583" y="461926"/>
                </a:cubicBezTo>
                <a:lnTo>
                  <a:pt x="532583" y="490796"/>
                </a:lnTo>
                <a:close/>
                <a:moveTo>
                  <a:pt x="471803" y="390510"/>
                </a:moveTo>
                <a:cubicBezTo>
                  <a:pt x="481680" y="388990"/>
                  <a:pt x="492316" y="387471"/>
                  <a:pt x="502193" y="385951"/>
                </a:cubicBezTo>
                <a:lnTo>
                  <a:pt x="502193" y="414822"/>
                </a:lnTo>
                <a:cubicBezTo>
                  <a:pt x="493076" y="417101"/>
                  <a:pt x="482439" y="418621"/>
                  <a:pt x="471803" y="420140"/>
                </a:cubicBezTo>
                <a:lnTo>
                  <a:pt x="471803" y="390510"/>
                </a:lnTo>
                <a:close/>
                <a:moveTo>
                  <a:pt x="471803" y="499913"/>
                </a:moveTo>
                <a:cubicBezTo>
                  <a:pt x="461926" y="500673"/>
                  <a:pt x="452049" y="501433"/>
                  <a:pt x="441413" y="501433"/>
                </a:cubicBezTo>
                <a:lnTo>
                  <a:pt x="441413" y="471043"/>
                </a:lnTo>
                <a:cubicBezTo>
                  <a:pt x="450530" y="471043"/>
                  <a:pt x="461166" y="470283"/>
                  <a:pt x="471803" y="469524"/>
                </a:cubicBezTo>
                <a:lnTo>
                  <a:pt x="471803" y="499913"/>
                </a:lnTo>
                <a:close/>
                <a:moveTo>
                  <a:pt x="411023" y="425458"/>
                </a:moveTo>
                <a:lnTo>
                  <a:pt x="411023" y="395068"/>
                </a:lnTo>
                <a:cubicBezTo>
                  <a:pt x="420140" y="395068"/>
                  <a:pt x="430776" y="394309"/>
                  <a:pt x="441413" y="393549"/>
                </a:cubicBezTo>
                <a:lnTo>
                  <a:pt x="441413" y="423939"/>
                </a:lnTo>
                <a:cubicBezTo>
                  <a:pt x="431536" y="424699"/>
                  <a:pt x="421660" y="424699"/>
                  <a:pt x="411023" y="425458"/>
                </a:cubicBezTo>
                <a:close/>
                <a:moveTo>
                  <a:pt x="411023" y="501433"/>
                </a:moveTo>
                <a:cubicBezTo>
                  <a:pt x="400387" y="501433"/>
                  <a:pt x="390510" y="500673"/>
                  <a:pt x="380633" y="499913"/>
                </a:cubicBezTo>
                <a:lnTo>
                  <a:pt x="380633" y="471043"/>
                </a:lnTo>
                <a:cubicBezTo>
                  <a:pt x="385951" y="471043"/>
                  <a:pt x="390510" y="471043"/>
                  <a:pt x="395828" y="471043"/>
                </a:cubicBezTo>
                <a:cubicBezTo>
                  <a:pt x="400387" y="471043"/>
                  <a:pt x="405705" y="471043"/>
                  <a:pt x="411023" y="471043"/>
                </a:cubicBezTo>
                <a:lnTo>
                  <a:pt x="411023" y="501433"/>
                </a:lnTo>
                <a:close/>
                <a:moveTo>
                  <a:pt x="350243" y="393549"/>
                </a:moveTo>
                <a:cubicBezTo>
                  <a:pt x="360120" y="394309"/>
                  <a:pt x="369997" y="395068"/>
                  <a:pt x="380633" y="395068"/>
                </a:cubicBezTo>
                <a:lnTo>
                  <a:pt x="380633" y="425458"/>
                </a:lnTo>
                <a:cubicBezTo>
                  <a:pt x="369997" y="425458"/>
                  <a:pt x="360120" y="424699"/>
                  <a:pt x="350243" y="423939"/>
                </a:cubicBezTo>
                <a:lnTo>
                  <a:pt x="350243" y="393549"/>
                </a:lnTo>
                <a:close/>
                <a:moveTo>
                  <a:pt x="350243" y="496115"/>
                </a:moveTo>
                <a:cubicBezTo>
                  <a:pt x="339607" y="494595"/>
                  <a:pt x="328970" y="493076"/>
                  <a:pt x="319853" y="490796"/>
                </a:cubicBezTo>
                <a:lnTo>
                  <a:pt x="319853" y="466485"/>
                </a:lnTo>
                <a:cubicBezTo>
                  <a:pt x="329730" y="468004"/>
                  <a:pt x="339607" y="468764"/>
                  <a:pt x="350243" y="469524"/>
                </a:cubicBezTo>
                <a:lnTo>
                  <a:pt x="350243" y="496115"/>
                </a:lnTo>
                <a:close/>
                <a:moveTo>
                  <a:pt x="289464" y="414822"/>
                </a:moveTo>
                <a:lnTo>
                  <a:pt x="289464" y="385192"/>
                </a:lnTo>
                <a:cubicBezTo>
                  <a:pt x="299340" y="386711"/>
                  <a:pt x="309217" y="388990"/>
                  <a:pt x="319853" y="389750"/>
                </a:cubicBezTo>
                <a:lnTo>
                  <a:pt x="319853" y="420140"/>
                </a:lnTo>
                <a:cubicBezTo>
                  <a:pt x="309217" y="418621"/>
                  <a:pt x="298581" y="417101"/>
                  <a:pt x="289464" y="414822"/>
                </a:cubicBezTo>
                <a:close/>
                <a:moveTo>
                  <a:pt x="289464" y="481680"/>
                </a:moveTo>
                <a:cubicBezTo>
                  <a:pt x="270470" y="474082"/>
                  <a:pt x="259074" y="464965"/>
                  <a:pt x="259074" y="455848"/>
                </a:cubicBezTo>
                <a:lnTo>
                  <a:pt x="259074" y="454329"/>
                </a:lnTo>
                <a:cubicBezTo>
                  <a:pt x="259074" y="454329"/>
                  <a:pt x="259074" y="454329"/>
                  <a:pt x="259833" y="454329"/>
                </a:cubicBezTo>
                <a:cubicBezTo>
                  <a:pt x="262113" y="455088"/>
                  <a:pt x="263632" y="455848"/>
                  <a:pt x="265911" y="455848"/>
                </a:cubicBezTo>
                <a:cubicBezTo>
                  <a:pt x="273509" y="458127"/>
                  <a:pt x="281106" y="459647"/>
                  <a:pt x="289464" y="461166"/>
                </a:cubicBezTo>
                <a:lnTo>
                  <a:pt x="289464" y="481680"/>
                </a:lnTo>
                <a:close/>
                <a:moveTo>
                  <a:pt x="167904" y="378354"/>
                </a:moveTo>
                <a:cubicBezTo>
                  <a:pt x="173222" y="378354"/>
                  <a:pt x="177781" y="379114"/>
                  <a:pt x="183099" y="379114"/>
                </a:cubicBezTo>
                <a:lnTo>
                  <a:pt x="183099" y="379873"/>
                </a:lnTo>
                <a:cubicBezTo>
                  <a:pt x="183099" y="390510"/>
                  <a:pt x="185378" y="401146"/>
                  <a:pt x="190696" y="409504"/>
                </a:cubicBezTo>
                <a:cubicBezTo>
                  <a:pt x="183099" y="409504"/>
                  <a:pt x="175502" y="408744"/>
                  <a:pt x="167904" y="407984"/>
                </a:cubicBezTo>
                <a:lnTo>
                  <a:pt x="167904" y="378354"/>
                </a:lnTo>
                <a:close/>
                <a:moveTo>
                  <a:pt x="137514" y="287184"/>
                </a:moveTo>
                <a:cubicBezTo>
                  <a:pt x="147391" y="288704"/>
                  <a:pt x="157268" y="290983"/>
                  <a:pt x="167904" y="291743"/>
                </a:cubicBezTo>
                <a:lnTo>
                  <a:pt x="167904" y="322133"/>
                </a:lnTo>
                <a:cubicBezTo>
                  <a:pt x="157268" y="320613"/>
                  <a:pt x="146631" y="319094"/>
                  <a:pt x="137514" y="316814"/>
                </a:cubicBezTo>
                <a:lnTo>
                  <a:pt x="137514" y="287184"/>
                </a:lnTo>
                <a:close/>
                <a:moveTo>
                  <a:pt x="137514" y="404945"/>
                </a:moveTo>
                <a:cubicBezTo>
                  <a:pt x="126878" y="403426"/>
                  <a:pt x="116241" y="401906"/>
                  <a:pt x="107124" y="399627"/>
                </a:cubicBezTo>
                <a:lnTo>
                  <a:pt x="107124" y="369997"/>
                </a:lnTo>
                <a:cubicBezTo>
                  <a:pt x="117001" y="371516"/>
                  <a:pt x="126878" y="373795"/>
                  <a:pt x="137514" y="374555"/>
                </a:cubicBezTo>
                <a:lnTo>
                  <a:pt x="137514" y="404945"/>
                </a:lnTo>
                <a:close/>
                <a:moveTo>
                  <a:pt x="76734" y="281106"/>
                </a:moveTo>
                <a:lnTo>
                  <a:pt x="76734" y="267431"/>
                </a:lnTo>
                <a:cubicBezTo>
                  <a:pt x="85851" y="271989"/>
                  <a:pt x="95728" y="275788"/>
                  <a:pt x="107124" y="278827"/>
                </a:cubicBezTo>
                <a:lnTo>
                  <a:pt x="107124" y="306938"/>
                </a:lnTo>
                <a:cubicBezTo>
                  <a:pt x="88131" y="300100"/>
                  <a:pt x="76734" y="290983"/>
                  <a:pt x="76734" y="281106"/>
                </a:cubicBezTo>
                <a:close/>
                <a:moveTo>
                  <a:pt x="76734" y="390510"/>
                </a:moveTo>
                <a:cubicBezTo>
                  <a:pt x="57741" y="382912"/>
                  <a:pt x="46345" y="373795"/>
                  <a:pt x="46345" y="364679"/>
                </a:cubicBezTo>
                <a:lnTo>
                  <a:pt x="46345" y="351003"/>
                </a:lnTo>
                <a:cubicBezTo>
                  <a:pt x="55462" y="355562"/>
                  <a:pt x="65338" y="359360"/>
                  <a:pt x="76734" y="362399"/>
                </a:cubicBezTo>
                <a:lnTo>
                  <a:pt x="76734" y="390510"/>
                </a:lnTo>
                <a:close/>
                <a:moveTo>
                  <a:pt x="46345" y="153469"/>
                </a:moveTo>
                <a:cubicBezTo>
                  <a:pt x="55462" y="158027"/>
                  <a:pt x="65338" y="161826"/>
                  <a:pt x="76734" y="164865"/>
                </a:cubicBezTo>
                <a:lnTo>
                  <a:pt x="76734" y="192976"/>
                </a:lnTo>
                <a:cubicBezTo>
                  <a:pt x="57741" y="185378"/>
                  <a:pt x="46345" y="176261"/>
                  <a:pt x="46345" y="167144"/>
                </a:cubicBezTo>
                <a:lnTo>
                  <a:pt x="46345" y="153469"/>
                </a:lnTo>
                <a:close/>
                <a:moveTo>
                  <a:pt x="137514" y="177781"/>
                </a:moveTo>
                <a:lnTo>
                  <a:pt x="137514" y="208171"/>
                </a:lnTo>
                <a:cubicBezTo>
                  <a:pt x="126878" y="206651"/>
                  <a:pt x="116241" y="205132"/>
                  <a:pt x="107124" y="202852"/>
                </a:cubicBezTo>
                <a:lnTo>
                  <a:pt x="107124" y="173222"/>
                </a:lnTo>
                <a:cubicBezTo>
                  <a:pt x="117001" y="174742"/>
                  <a:pt x="126878" y="176261"/>
                  <a:pt x="137514" y="177781"/>
                </a:cubicBezTo>
                <a:close/>
                <a:moveTo>
                  <a:pt x="213489" y="45585"/>
                </a:moveTo>
                <a:cubicBezTo>
                  <a:pt x="306178" y="45585"/>
                  <a:pt x="380633" y="66098"/>
                  <a:pt x="380633" y="91170"/>
                </a:cubicBezTo>
                <a:cubicBezTo>
                  <a:pt x="380633" y="116241"/>
                  <a:pt x="306178" y="136754"/>
                  <a:pt x="213489" y="136754"/>
                </a:cubicBezTo>
                <a:cubicBezTo>
                  <a:pt x="120800" y="136754"/>
                  <a:pt x="46345" y="116241"/>
                  <a:pt x="46345" y="91170"/>
                </a:cubicBezTo>
                <a:cubicBezTo>
                  <a:pt x="46345" y="66098"/>
                  <a:pt x="120800" y="45585"/>
                  <a:pt x="213489" y="45585"/>
                </a:cubicBezTo>
                <a:close/>
                <a:moveTo>
                  <a:pt x="259074" y="405705"/>
                </a:moveTo>
                <a:cubicBezTo>
                  <a:pt x="240080" y="398107"/>
                  <a:pt x="228684" y="388990"/>
                  <a:pt x="228684" y="379873"/>
                </a:cubicBezTo>
                <a:lnTo>
                  <a:pt x="228684" y="366198"/>
                </a:lnTo>
                <a:cubicBezTo>
                  <a:pt x="237801" y="370756"/>
                  <a:pt x="247677" y="374555"/>
                  <a:pt x="259074" y="377594"/>
                </a:cubicBezTo>
                <a:lnTo>
                  <a:pt x="259074" y="405705"/>
                </a:lnTo>
                <a:close/>
                <a:moveTo>
                  <a:pt x="350243" y="192976"/>
                </a:moveTo>
                <a:lnTo>
                  <a:pt x="350243" y="165625"/>
                </a:lnTo>
                <a:cubicBezTo>
                  <a:pt x="360880" y="162586"/>
                  <a:pt x="371516" y="158027"/>
                  <a:pt x="380633" y="153469"/>
                </a:cubicBezTo>
                <a:lnTo>
                  <a:pt x="380633" y="167144"/>
                </a:lnTo>
                <a:cubicBezTo>
                  <a:pt x="380633" y="177021"/>
                  <a:pt x="369237" y="186138"/>
                  <a:pt x="350243" y="192976"/>
                </a:cubicBezTo>
                <a:close/>
                <a:moveTo>
                  <a:pt x="289464" y="207411"/>
                </a:moveTo>
                <a:lnTo>
                  <a:pt x="289464" y="177781"/>
                </a:lnTo>
                <a:cubicBezTo>
                  <a:pt x="299340" y="176261"/>
                  <a:pt x="309977" y="174742"/>
                  <a:pt x="319853" y="173222"/>
                </a:cubicBezTo>
                <a:lnTo>
                  <a:pt x="319853" y="202093"/>
                </a:lnTo>
                <a:cubicBezTo>
                  <a:pt x="310736" y="204372"/>
                  <a:pt x="300100" y="205891"/>
                  <a:pt x="289464" y="207411"/>
                </a:cubicBezTo>
                <a:close/>
                <a:moveTo>
                  <a:pt x="228684" y="212729"/>
                </a:moveTo>
                <a:lnTo>
                  <a:pt x="228684" y="182339"/>
                </a:lnTo>
                <a:cubicBezTo>
                  <a:pt x="237801" y="182339"/>
                  <a:pt x="248437" y="181580"/>
                  <a:pt x="259074" y="180820"/>
                </a:cubicBezTo>
                <a:lnTo>
                  <a:pt x="259074" y="211210"/>
                </a:lnTo>
                <a:cubicBezTo>
                  <a:pt x="249197" y="211969"/>
                  <a:pt x="239320" y="211969"/>
                  <a:pt x="228684" y="212729"/>
                </a:cubicBezTo>
                <a:close/>
                <a:moveTo>
                  <a:pt x="167904" y="211210"/>
                </a:moveTo>
                <a:lnTo>
                  <a:pt x="167904" y="180820"/>
                </a:lnTo>
                <a:cubicBezTo>
                  <a:pt x="177781" y="181580"/>
                  <a:pt x="187657" y="182339"/>
                  <a:pt x="198294" y="182339"/>
                </a:cubicBezTo>
                <a:lnTo>
                  <a:pt x="198294" y="212729"/>
                </a:lnTo>
                <a:cubicBezTo>
                  <a:pt x="187657" y="211969"/>
                  <a:pt x="177781" y="211969"/>
                  <a:pt x="167904" y="211210"/>
                </a:cubicBezTo>
                <a:close/>
                <a:moveTo>
                  <a:pt x="562972" y="303899"/>
                </a:moveTo>
                <a:cubicBezTo>
                  <a:pt x="562972" y="328970"/>
                  <a:pt x="488517" y="349484"/>
                  <a:pt x="395828" y="349484"/>
                </a:cubicBezTo>
                <a:cubicBezTo>
                  <a:pt x="303139" y="349484"/>
                  <a:pt x="228684" y="328970"/>
                  <a:pt x="228684" y="303899"/>
                </a:cubicBezTo>
                <a:cubicBezTo>
                  <a:pt x="228684" y="278827"/>
                  <a:pt x="303139" y="258314"/>
                  <a:pt x="395828" y="258314"/>
                </a:cubicBezTo>
                <a:cubicBezTo>
                  <a:pt x="488517" y="258314"/>
                  <a:pt x="562972" y="278827"/>
                  <a:pt x="562972" y="303899"/>
                </a:cubicBezTo>
                <a:close/>
                <a:moveTo>
                  <a:pt x="608557" y="326691"/>
                </a:moveTo>
                <a:lnTo>
                  <a:pt x="608557" y="303899"/>
                </a:lnTo>
                <a:cubicBezTo>
                  <a:pt x="608557" y="268191"/>
                  <a:pt x="580447" y="242359"/>
                  <a:pt x="525745" y="227924"/>
                </a:cubicBezTo>
                <a:cubicBezTo>
                  <a:pt x="505232" y="222606"/>
                  <a:pt x="481680" y="218047"/>
                  <a:pt x="455088" y="215768"/>
                </a:cubicBezTo>
                <a:cubicBezTo>
                  <a:pt x="455848" y="212729"/>
                  <a:pt x="455848" y="208930"/>
                  <a:pt x="455848" y="205132"/>
                </a:cubicBezTo>
                <a:cubicBezTo>
                  <a:pt x="455848" y="183859"/>
                  <a:pt x="445971" y="165625"/>
                  <a:pt x="425458" y="151949"/>
                </a:cubicBezTo>
                <a:lnTo>
                  <a:pt x="425458" y="91170"/>
                </a:lnTo>
                <a:cubicBezTo>
                  <a:pt x="425458" y="55462"/>
                  <a:pt x="397348" y="29630"/>
                  <a:pt x="342646" y="15195"/>
                </a:cubicBezTo>
                <a:cubicBezTo>
                  <a:pt x="306938" y="5318"/>
                  <a:pt x="261353" y="0"/>
                  <a:pt x="212729" y="0"/>
                </a:cubicBezTo>
                <a:cubicBezTo>
                  <a:pt x="148910" y="0"/>
                  <a:pt x="0" y="9117"/>
                  <a:pt x="0" y="91170"/>
                </a:cubicBezTo>
                <a:lnTo>
                  <a:pt x="0" y="167144"/>
                </a:lnTo>
                <a:cubicBezTo>
                  <a:pt x="0" y="188417"/>
                  <a:pt x="9877" y="206651"/>
                  <a:pt x="30390" y="220327"/>
                </a:cubicBezTo>
                <a:lnTo>
                  <a:pt x="30390" y="234762"/>
                </a:lnTo>
                <a:cubicBezTo>
                  <a:pt x="12156" y="247677"/>
                  <a:pt x="0" y="265152"/>
                  <a:pt x="0" y="288704"/>
                </a:cubicBezTo>
                <a:lnTo>
                  <a:pt x="0" y="364679"/>
                </a:lnTo>
                <a:cubicBezTo>
                  <a:pt x="0" y="400387"/>
                  <a:pt x="28111" y="426218"/>
                  <a:pt x="82812" y="440653"/>
                </a:cubicBezTo>
                <a:cubicBezTo>
                  <a:pt x="118521" y="450530"/>
                  <a:pt x="164105" y="455848"/>
                  <a:pt x="212729" y="455848"/>
                </a:cubicBezTo>
                <a:cubicBezTo>
                  <a:pt x="212729" y="491556"/>
                  <a:pt x="240840" y="517388"/>
                  <a:pt x="295542" y="531823"/>
                </a:cubicBezTo>
                <a:cubicBezTo>
                  <a:pt x="331250" y="541700"/>
                  <a:pt x="376834" y="547018"/>
                  <a:pt x="425458" y="547018"/>
                </a:cubicBezTo>
                <a:cubicBezTo>
                  <a:pt x="489277" y="547018"/>
                  <a:pt x="638187" y="537901"/>
                  <a:pt x="638187" y="455848"/>
                </a:cubicBezTo>
                <a:lnTo>
                  <a:pt x="638187" y="379873"/>
                </a:lnTo>
                <a:cubicBezTo>
                  <a:pt x="638947" y="358601"/>
                  <a:pt x="629070" y="340367"/>
                  <a:pt x="608557" y="326691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754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" name="Graphic 31" descr="Tag">
            <a:extLst>
              <a:ext uri="{FF2B5EF4-FFF2-40B4-BE49-F238E27FC236}">
                <a16:creationId xmlns:a16="http://schemas.microsoft.com/office/drawing/2014/main" id="{63DEB969-113D-40DB-847E-9AE848CB230A}"/>
              </a:ext>
            </a:extLst>
          </p:cNvPr>
          <p:cNvSpPr/>
          <p:nvPr/>
        </p:nvSpPr>
        <p:spPr>
          <a:xfrm>
            <a:off x="3657391" y="2202497"/>
            <a:ext cx="534199" cy="564491"/>
          </a:xfrm>
          <a:custGeom>
            <a:avLst/>
            <a:gdLst>
              <a:gd name="connsiteX0" fmla="*/ 151949 w 534199"/>
              <a:gd name="connsiteY0" fmla="*/ 212729 h 564491"/>
              <a:gd name="connsiteX1" fmla="*/ 121560 w 534199"/>
              <a:gd name="connsiteY1" fmla="*/ 182339 h 564491"/>
              <a:gd name="connsiteX2" fmla="*/ 135995 w 534199"/>
              <a:gd name="connsiteY2" fmla="*/ 156508 h 564491"/>
              <a:gd name="connsiteX3" fmla="*/ 136754 w 534199"/>
              <a:gd name="connsiteY3" fmla="*/ 174742 h 564491"/>
              <a:gd name="connsiteX4" fmla="*/ 151949 w 534199"/>
              <a:gd name="connsiteY4" fmla="*/ 189937 h 564491"/>
              <a:gd name="connsiteX5" fmla="*/ 167144 w 534199"/>
              <a:gd name="connsiteY5" fmla="*/ 174742 h 564491"/>
              <a:gd name="connsiteX6" fmla="*/ 166385 w 534199"/>
              <a:gd name="connsiteY6" fmla="*/ 155748 h 564491"/>
              <a:gd name="connsiteX7" fmla="*/ 182339 w 534199"/>
              <a:gd name="connsiteY7" fmla="*/ 182339 h 564491"/>
              <a:gd name="connsiteX8" fmla="*/ 151949 w 534199"/>
              <a:gd name="connsiteY8" fmla="*/ 212729 h 564491"/>
              <a:gd name="connsiteX9" fmla="*/ 525745 w 534199"/>
              <a:gd name="connsiteY9" fmla="*/ 343406 h 564491"/>
              <a:gd name="connsiteX10" fmla="*/ 313016 w 534199"/>
              <a:gd name="connsiteY10" fmla="*/ 130676 h 564491"/>
              <a:gd name="connsiteX11" fmla="*/ 291743 w 534199"/>
              <a:gd name="connsiteY11" fmla="*/ 121560 h 564491"/>
              <a:gd name="connsiteX12" fmla="*/ 161066 w 534199"/>
              <a:gd name="connsiteY12" fmla="*/ 121560 h 564491"/>
              <a:gd name="connsiteX13" fmla="*/ 109404 w 534199"/>
              <a:gd name="connsiteY13" fmla="*/ 75975 h 564491"/>
              <a:gd name="connsiteX14" fmla="*/ 82812 w 534199"/>
              <a:gd name="connsiteY14" fmla="*/ 71416 h 564491"/>
              <a:gd name="connsiteX15" fmla="*/ 30390 w 534199"/>
              <a:gd name="connsiteY15" fmla="*/ 15195 h 564491"/>
              <a:gd name="connsiteX16" fmla="*/ 15195 w 534199"/>
              <a:gd name="connsiteY16" fmla="*/ 0 h 564491"/>
              <a:gd name="connsiteX17" fmla="*/ 0 w 534199"/>
              <a:gd name="connsiteY17" fmla="*/ 15195 h 564491"/>
              <a:gd name="connsiteX18" fmla="*/ 78254 w 534199"/>
              <a:gd name="connsiteY18" fmla="*/ 101806 h 564491"/>
              <a:gd name="connsiteX19" fmla="*/ 104085 w 534199"/>
              <a:gd name="connsiteY19" fmla="*/ 106365 h 564491"/>
              <a:gd name="connsiteX20" fmla="*/ 130676 w 534199"/>
              <a:gd name="connsiteY20" fmla="*/ 126118 h 564491"/>
              <a:gd name="connsiteX21" fmla="*/ 91929 w 534199"/>
              <a:gd name="connsiteY21" fmla="*/ 183099 h 564491"/>
              <a:gd name="connsiteX22" fmla="*/ 91929 w 534199"/>
              <a:gd name="connsiteY22" fmla="*/ 322133 h 564491"/>
              <a:gd name="connsiteX23" fmla="*/ 101046 w 534199"/>
              <a:gd name="connsiteY23" fmla="*/ 343406 h 564491"/>
              <a:gd name="connsiteX24" fmla="*/ 313775 w 534199"/>
              <a:gd name="connsiteY24" fmla="*/ 556135 h 564491"/>
              <a:gd name="connsiteX25" fmla="*/ 334289 w 534199"/>
              <a:gd name="connsiteY25" fmla="*/ 564492 h 564491"/>
              <a:gd name="connsiteX26" fmla="*/ 355562 w 534199"/>
              <a:gd name="connsiteY26" fmla="*/ 555375 h 564491"/>
              <a:gd name="connsiteX27" fmla="*/ 524985 w 534199"/>
              <a:gd name="connsiteY27" fmla="*/ 385951 h 564491"/>
              <a:gd name="connsiteX28" fmla="*/ 525745 w 534199"/>
              <a:gd name="connsiteY28" fmla="*/ 343406 h 564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34199" h="564491">
                <a:moveTo>
                  <a:pt x="151949" y="212729"/>
                </a:moveTo>
                <a:cubicBezTo>
                  <a:pt x="135235" y="212729"/>
                  <a:pt x="121560" y="199054"/>
                  <a:pt x="121560" y="182339"/>
                </a:cubicBezTo>
                <a:cubicBezTo>
                  <a:pt x="121560" y="171703"/>
                  <a:pt x="127637" y="161826"/>
                  <a:pt x="135995" y="156508"/>
                </a:cubicBezTo>
                <a:cubicBezTo>
                  <a:pt x="135995" y="161826"/>
                  <a:pt x="136754" y="167904"/>
                  <a:pt x="136754" y="174742"/>
                </a:cubicBezTo>
                <a:cubicBezTo>
                  <a:pt x="136754" y="183099"/>
                  <a:pt x="143592" y="189937"/>
                  <a:pt x="151949" y="189937"/>
                </a:cubicBezTo>
                <a:cubicBezTo>
                  <a:pt x="160307" y="189937"/>
                  <a:pt x="167144" y="183099"/>
                  <a:pt x="167144" y="174742"/>
                </a:cubicBezTo>
                <a:cubicBezTo>
                  <a:pt x="167144" y="167904"/>
                  <a:pt x="167144" y="161826"/>
                  <a:pt x="166385" y="155748"/>
                </a:cubicBezTo>
                <a:cubicBezTo>
                  <a:pt x="175502" y="161066"/>
                  <a:pt x="182339" y="170943"/>
                  <a:pt x="182339" y="182339"/>
                </a:cubicBezTo>
                <a:cubicBezTo>
                  <a:pt x="182339" y="199054"/>
                  <a:pt x="168664" y="212729"/>
                  <a:pt x="151949" y="212729"/>
                </a:cubicBezTo>
                <a:close/>
                <a:moveTo>
                  <a:pt x="525745" y="343406"/>
                </a:moveTo>
                <a:lnTo>
                  <a:pt x="313016" y="130676"/>
                </a:lnTo>
                <a:cubicBezTo>
                  <a:pt x="306938" y="124598"/>
                  <a:pt x="299340" y="121560"/>
                  <a:pt x="291743" y="121560"/>
                </a:cubicBezTo>
                <a:lnTo>
                  <a:pt x="161066" y="121560"/>
                </a:lnTo>
                <a:cubicBezTo>
                  <a:pt x="152709" y="94968"/>
                  <a:pt x="136754" y="81293"/>
                  <a:pt x="109404" y="75975"/>
                </a:cubicBezTo>
                <a:cubicBezTo>
                  <a:pt x="99527" y="74455"/>
                  <a:pt x="91170" y="72936"/>
                  <a:pt x="82812" y="71416"/>
                </a:cubicBezTo>
                <a:cubicBezTo>
                  <a:pt x="39507" y="65338"/>
                  <a:pt x="30390" y="63819"/>
                  <a:pt x="30390" y="15195"/>
                </a:cubicBezTo>
                <a:cubicBezTo>
                  <a:pt x="30390" y="6838"/>
                  <a:pt x="23552" y="0"/>
                  <a:pt x="15195" y="0"/>
                </a:cubicBezTo>
                <a:cubicBezTo>
                  <a:pt x="6838" y="0"/>
                  <a:pt x="0" y="6838"/>
                  <a:pt x="0" y="15195"/>
                </a:cubicBezTo>
                <a:cubicBezTo>
                  <a:pt x="0" y="86611"/>
                  <a:pt x="28111" y="94209"/>
                  <a:pt x="78254" y="101806"/>
                </a:cubicBezTo>
                <a:cubicBezTo>
                  <a:pt x="85851" y="103326"/>
                  <a:pt x="94209" y="104085"/>
                  <a:pt x="104085" y="106365"/>
                </a:cubicBezTo>
                <a:cubicBezTo>
                  <a:pt x="113962" y="108644"/>
                  <a:pt x="124598" y="110163"/>
                  <a:pt x="130676" y="126118"/>
                </a:cubicBezTo>
                <a:cubicBezTo>
                  <a:pt x="107884" y="135235"/>
                  <a:pt x="91929" y="157268"/>
                  <a:pt x="91929" y="183099"/>
                </a:cubicBezTo>
                <a:lnTo>
                  <a:pt x="91929" y="322133"/>
                </a:lnTo>
                <a:cubicBezTo>
                  <a:pt x="91929" y="330490"/>
                  <a:pt x="94968" y="338087"/>
                  <a:pt x="101046" y="343406"/>
                </a:cubicBezTo>
                <a:lnTo>
                  <a:pt x="313775" y="556135"/>
                </a:lnTo>
                <a:cubicBezTo>
                  <a:pt x="319094" y="562213"/>
                  <a:pt x="326691" y="564492"/>
                  <a:pt x="334289" y="564492"/>
                </a:cubicBezTo>
                <a:cubicBezTo>
                  <a:pt x="341886" y="564492"/>
                  <a:pt x="349484" y="561453"/>
                  <a:pt x="355562" y="555375"/>
                </a:cubicBezTo>
                <a:lnTo>
                  <a:pt x="524985" y="385951"/>
                </a:lnTo>
                <a:cubicBezTo>
                  <a:pt x="537141" y="374555"/>
                  <a:pt x="537141" y="354802"/>
                  <a:pt x="525745" y="343406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754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" name="Graphic 32" descr="Shopping bag">
            <a:extLst>
              <a:ext uri="{FF2B5EF4-FFF2-40B4-BE49-F238E27FC236}">
                <a16:creationId xmlns:a16="http://schemas.microsoft.com/office/drawing/2014/main" id="{FC4F7677-12BB-44B7-832F-9E186B5D6C95}"/>
              </a:ext>
            </a:extLst>
          </p:cNvPr>
          <p:cNvSpPr/>
          <p:nvPr/>
        </p:nvSpPr>
        <p:spPr>
          <a:xfrm>
            <a:off x="5978117" y="2149314"/>
            <a:ext cx="485604" cy="668577"/>
          </a:xfrm>
          <a:custGeom>
            <a:avLst/>
            <a:gdLst>
              <a:gd name="connsiteX0" fmla="*/ 396618 w 485604"/>
              <a:gd name="connsiteY0" fmla="*/ 601720 h 668577"/>
              <a:gd name="connsiteX1" fmla="*/ 417131 w 485604"/>
              <a:gd name="connsiteY1" fmla="*/ 278067 h 668577"/>
              <a:gd name="connsiteX2" fmla="*/ 438404 w 485604"/>
              <a:gd name="connsiteY2" fmla="*/ 559933 h 668577"/>
              <a:gd name="connsiteX3" fmla="*/ 396618 w 485604"/>
              <a:gd name="connsiteY3" fmla="*/ 601720 h 668577"/>
              <a:gd name="connsiteX4" fmla="*/ 349514 w 485604"/>
              <a:gd name="connsiteY4" fmla="*/ 622992 h 668577"/>
              <a:gd name="connsiteX5" fmla="*/ 45615 w 485604"/>
              <a:gd name="connsiteY5" fmla="*/ 622992 h 668577"/>
              <a:gd name="connsiteX6" fmla="*/ 72206 w 485604"/>
              <a:gd name="connsiteY6" fmla="*/ 197534 h 668577"/>
              <a:gd name="connsiteX7" fmla="*/ 105635 w 485604"/>
              <a:gd name="connsiteY7" fmla="*/ 197534 h 668577"/>
              <a:gd name="connsiteX8" fmla="*/ 105635 w 485604"/>
              <a:gd name="connsiteY8" fmla="*/ 258314 h 668577"/>
              <a:gd name="connsiteX9" fmla="*/ 120830 w 485604"/>
              <a:gd name="connsiteY9" fmla="*/ 273509 h 668577"/>
              <a:gd name="connsiteX10" fmla="*/ 136025 w 485604"/>
              <a:gd name="connsiteY10" fmla="*/ 258314 h 668577"/>
              <a:gd name="connsiteX11" fmla="*/ 136025 w 485604"/>
              <a:gd name="connsiteY11" fmla="*/ 197534 h 668577"/>
              <a:gd name="connsiteX12" fmla="*/ 287974 w 485604"/>
              <a:gd name="connsiteY12" fmla="*/ 197534 h 668577"/>
              <a:gd name="connsiteX13" fmla="*/ 287974 w 485604"/>
              <a:gd name="connsiteY13" fmla="*/ 258314 h 668577"/>
              <a:gd name="connsiteX14" fmla="*/ 303169 w 485604"/>
              <a:gd name="connsiteY14" fmla="*/ 273509 h 668577"/>
              <a:gd name="connsiteX15" fmla="*/ 318364 w 485604"/>
              <a:gd name="connsiteY15" fmla="*/ 258314 h 668577"/>
              <a:gd name="connsiteX16" fmla="*/ 318364 w 485604"/>
              <a:gd name="connsiteY16" fmla="*/ 197534 h 668577"/>
              <a:gd name="connsiteX17" fmla="*/ 376105 w 485604"/>
              <a:gd name="connsiteY17" fmla="*/ 197534 h 668577"/>
              <a:gd name="connsiteX18" fmla="*/ 349514 w 485604"/>
              <a:gd name="connsiteY18" fmla="*/ 622992 h 668577"/>
              <a:gd name="connsiteX19" fmla="*/ 136025 w 485604"/>
              <a:gd name="connsiteY19" fmla="*/ 121560 h 668577"/>
              <a:gd name="connsiteX20" fmla="*/ 191486 w 485604"/>
              <a:gd name="connsiteY20" fmla="*/ 48624 h 668577"/>
              <a:gd name="connsiteX21" fmla="*/ 174012 w 485604"/>
              <a:gd name="connsiteY21" fmla="*/ 106365 h 668577"/>
              <a:gd name="connsiteX22" fmla="*/ 174012 w 485604"/>
              <a:gd name="connsiteY22" fmla="*/ 151949 h 668577"/>
              <a:gd name="connsiteX23" fmla="*/ 136025 w 485604"/>
              <a:gd name="connsiteY23" fmla="*/ 151949 h 668577"/>
              <a:gd name="connsiteX24" fmla="*/ 136025 w 485604"/>
              <a:gd name="connsiteY24" fmla="*/ 121560 h 668577"/>
              <a:gd name="connsiteX25" fmla="*/ 231753 w 485604"/>
              <a:gd name="connsiteY25" fmla="*/ 47864 h 668577"/>
              <a:gd name="connsiteX26" fmla="*/ 287974 w 485604"/>
              <a:gd name="connsiteY26" fmla="*/ 121560 h 668577"/>
              <a:gd name="connsiteX27" fmla="*/ 287974 w 485604"/>
              <a:gd name="connsiteY27" fmla="*/ 151949 h 668577"/>
              <a:gd name="connsiteX28" fmla="*/ 204402 w 485604"/>
              <a:gd name="connsiteY28" fmla="*/ 151949 h 668577"/>
              <a:gd name="connsiteX29" fmla="*/ 204402 w 485604"/>
              <a:gd name="connsiteY29" fmla="*/ 106365 h 668577"/>
              <a:gd name="connsiteX30" fmla="*/ 231753 w 485604"/>
              <a:gd name="connsiteY30" fmla="*/ 47864 h 668577"/>
              <a:gd name="connsiteX31" fmla="*/ 280377 w 485604"/>
              <a:gd name="connsiteY31" fmla="*/ 30390 h 668577"/>
              <a:gd name="connsiteX32" fmla="*/ 356351 w 485604"/>
              <a:gd name="connsiteY32" fmla="*/ 106365 h 668577"/>
              <a:gd name="connsiteX33" fmla="*/ 356351 w 485604"/>
              <a:gd name="connsiteY33" fmla="*/ 151949 h 668577"/>
              <a:gd name="connsiteX34" fmla="*/ 318364 w 485604"/>
              <a:gd name="connsiteY34" fmla="*/ 151949 h 668577"/>
              <a:gd name="connsiteX35" fmla="*/ 318364 w 485604"/>
              <a:gd name="connsiteY35" fmla="*/ 121560 h 668577"/>
              <a:gd name="connsiteX36" fmla="*/ 268221 w 485604"/>
              <a:gd name="connsiteY36" fmla="*/ 31150 h 668577"/>
              <a:gd name="connsiteX37" fmla="*/ 280377 w 485604"/>
              <a:gd name="connsiteY37" fmla="*/ 30390 h 668577"/>
              <a:gd name="connsiteX38" fmla="*/ 455119 w 485604"/>
              <a:gd name="connsiteY38" fmla="*/ 180820 h 668577"/>
              <a:gd name="connsiteX39" fmla="*/ 424729 w 485604"/>
              <a:gd name="connsiteY39" fmla="*/ 151949 h 668577"/>
              <a:gd name="connsiteX40" fmla="*/ 392060 w 485604"/>
              <a:gd name="connsiteY40" fmla="*/ 151949 h 668577"/>
              <a:gd name="connsiteX41" fmla="*/ 422449 w 485604"/>
              <a:gd name="connsiteY41" fmla="*/ 177781 h 668577"/>
              <a:gd name="connsiteX42" fmla="*/ 392060 w 485604"/>
              <a:gd name="connsiteY42" fmla="*/ 151949 h 668577"/>
              <a:gd name="connsiteX43" fmla="*/ 386741 w 485604"/>
              <a:gd name="connsiteY43" fmla="*/ 151949 h 668577"/>
              <a:gd name="connsiteX44" fmla="*/ 386741 w 485604"/>
              <a:gd name="connsiteY44" fmla="*/ 106365 h 668577"/>
              <a:gd name="connsiteX45" fmla="*/ 280377 w 485604"/>
              <a:gd name="connsiteY45" fmla="*/ 0 h 668577"/>
              <a:gd name="connsiteX46" fmla="*/ 224915 w 485604"/>
              <a:gd name="connsiteY46" fmla="*/ 15955 h 668577"/>
              <a:gd name="connsiteX47" fmla="*/ 212000 w 485604"/>
              <a:gd name="connsiteY47" fmla="*/ 15195 h 668577"/>
              <a:gd name="connsiteX48" fmla="*/ 105635 w 485604"/>
              <a:gd name="connsiteY48" fmla="*/ 121560 h 668577"/>
              <a:gd name="connsiteX49" fmla="*/ 105635 w 485604"/>
              <a:gd name="connsiteY49" fmla="*/ 151949 h 668577"/>
              <a:gd name="connsiteX50" fmla="*/ 58531 w 485604"/>
              <a:gd name="connsiteY50" fmla="*/ 151949 h 668577"/>
              <a:gd name="connsiteX51" fmla="*/ 28141 w 485604"/>
              <a:gd name="connsiteY51" fmla="*/ 180820 h 668577"/>
              <a:gd name="connsiteX52" fmla="*/ 30 w 485604"/>
              <a:gd name="connsiteY52" fmla="*/ 636668 h 668577"/>
              <a:gd name="connsiteX53" fmla="*/ 30420 w 485604"/>
              <a:gd name="connsiteY53" fmla="*/ 668577 h 668577"/>
              <a:gd name="connsiteX54" fmla="*/ 364709 w 485604"/>
              <a:gd name="connsiteY54" fmla="*/ 668577 h 668577"/>
              <a:gd name="connsiteX55" fmla="*/ 382183 w 485604"/>
              <a:gd name="connsiteY55" fmla="*/ 668577 h 668577"/>
              <a:gd name="connsiteX56" fmla="*/ 404216 w 485604"/>
              <a:gd name="connsiteY56" fmla="*/ 658701 h 668577"/>
              <a:gd name="connsiteX57" fmla="*/ 476392 w 485604"/>
              <a:gd name="connsiteY57" fmla="*/ 587284 h 668577"/>
              <a:gd name="connsiteX58" fmla="*/ 485508 w 485604"/>
              <a:gd name="connsiteY58" fmla="*/ 563732 h 668577"/>
              <a:gd name="connsiteX59" fmla="*/ 455119 w 485604"/>
              <a:gd name="connsiteY59" fmla="*/ 180820 h 668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485604" h="668577">
                <a:moveTo>
                  <a:pt x="396618" y="601720"/>
                </a:moveTo>
                <a:lnTo>
                  <a:pt x="417131" y="278067"/>
                </a:lnTo>
                <a:lnTo>
                  <a:pt x="438404" y="559933"/>
                </a:lnTo>
                <a:lnTo>
                  <a:pt x="396618" y="601720"/>
                </a:lnTo>
                <a:close/>
                <a:moveTo>
                  <a:pt x="349514" y="622992"/>
                </a:moveTo>
                <a:lnTo>
                  <a:pt x="45615" y="622992"/>
                </a:lnTo>
                <a:lnTo>
                  <a:pt x="72206" y="197534"/>
                </a:lnTo>
                <a:lnTo>
                  <a:pt x="105635" y="197534"/>
                </a:lnTo>
                <a:lnTo>
                  <a:pt x="105635" y="258314"/>
                </a:lnTo>
                <a:cubicBezTo>
                  <a:pt x="105635" y="266671"/>
                  <a:pt x="112473" y="273509"/>
                  <a:pt x="120830" y="273509"/>
                </a:cubicBezTo>
                <a:cubicBezTo>
                  <a:pt x="129187" y="273509"/>
                  <a:pt x="136025" y="266671"/>
                  <a:pt x="136025" y="258314"/>
                </a:cubicBezTo>
                <a:lnTo>
                  <a:pt x="136025" y="197534"/>
                </a:lnTo>
                <a:lnTo>
                  <a:pt x="287974" y="197534"/>
                </a:lnTo>
                <a:lnTo>
                  <a:pt x="287974" y="258314"/>
                </a:lnTo>
                <a:cubicBezTo>
                  <a:pt x="287974" y="266671"/>
                  <a:pt x="294812" y="273509"/>
                  <a:pt x="303169" y="273509"/>
                </a:cubicBezTo>
                <a:cubicBezTo>
                  <a:pt x="311526" y="273509"/>
                  <a:pt x="318364" y="266671"/>
                  <a:pt x="318364" y="258314"/>
                </a:cubicBezTo>
                <a:lnTo>
                  <a:pt x="318364" y="197534"/>
                </a:lnTo>
                <a:lnTo>
                  <a:pt x="376105" y="197534"/>
                </a:lnTo>
                <a:lnTo>
                  <a:pt x="349514" y="622992"/>
                </a:lnTo>
                <a:close/>
                <a:moveTo>
                  <a:pt x="136025" y="121560"/>
                </a:moveTo>
                <a:cubicBezTo>
                  <a:pt x="136025" y="86611"/>
                  <a:pt x="159577" y="57741"/>
                  <a:pt x="191486" y="48624"/>
                </a:cubicBezTo>
                <a:cubicBezTo>
                  <a:pt x="180090" y="65338"/>
                  <a:pt x="174012" y="85092"/>
                  <a:pt x="174012" y="106365"/>
                </a:cubicBezTo>
                <a:lnTo>
                  <a:pt x="174012" y="151949"/>
                </a:lnTo>
                <a:lnTo>
                  <a:pt x="136025" y="151949"/>
                </a:lnTo>
                <a:lnTo>
                  <a:pt x="136025" y="121560"/>
                </a:lnTo>
                <a:close/>
                <a:moveTo>
                  <a:pt x="231753" y="47864"/>
                </a:moveTo>
                <a:cubicBezTo>
                  <a:pt x="264422" y="56221"/>
                  <a:pt x="287974" y="85851"/>
                  <a:pt x="287974" y="121560"/>
                </a:cubicBezTo>
                <a:lnTo>
                  <a:pt x="287974" y="151949"/>
                </a:lnTo>
                <a:lnTo>
                  <a:pt x="204402" y="151949"/>
                </a:lnTo>
                <a:lnTo>
                  <a:pt x="204402" y="106365"/>
                </a:lnTo>
                <a:cubicBezTo>
                  <a:pt x="204402" y="82812"/>
                  <a:pt x="215039" y="62299"/>
                  <a:pt x="231753" y="47864"/>
                </a:cubicBezTo>
                <a:close/>
                <a:moveTo>
                  <a:pt x="280377" y="30390"/>
                </a:moveTo>
                <a:cubicBezTo>
                  <a:pt x="322163" y="30390"/>
                  <a:pt x="356351" y="64578"/>
                  <a:pt x="356351" y="106365"/>
                </a:cubicBezTo>
                <a:lnTo>
                  <a:pt x="356351" y="151949"/>
                </a:lnTo>
                <a:lnTo>
                  <a:pt x="318364" y="151949"/>
                </a:lnTo>
                <a:lnTo>
                  <a:pt x="318364" y="121560"/>
                </a:lnTo>
                <a:cubicBezTo>
                  <a:pt x="318364" y="83572"/>
                  <a:pt x="298611" y="50143"/>
                  <a:pt x="268221" y="31150"/>
                </a:cubicBezTo>
                <a:cubicBezTo>
                  <a:pt x="272020" y="31150"/>
                  <a:pt x="276578" y="30390"/>
                  <a:pt x="280377" y="30390"/>
                </a:cubicBezTo>
                <a:close/>
                <a:moveTo>
                  <a:pt x="455119" y="180820"/>
                </a:moveTo>
                <a:cubicBezTo>
                  <a:pt x="454359" y="164865"/>
                  <a:pt x="440683" y="151949"/>
                  <a:pt x="424729" y="151949"/>
                </a:cubicBezTo>
                <a:lnTo>
                  <a:pt x="392060" y="151949"/>
                </a:lnTo>
                <a:cubicBezTo>
                  <a:pt x="407255" y="151949"/>
                  <a:pt x="420170" y="163346"/>
                  <a:pt x="422449" y="177781"/>
                </a:cubicBezTo>
                <a:cubicBezTo>
                  <a:pt x="420170" y="163346"/>
                  <a:pt x="408014" y="151949"/>
                  <a:pt x="392060" y="151949"/>
                </a:cubicBezTo>
                <a:lnTo>
                  <a:pt x="386741" y="151949"/>
                </a:lnTo>
                <a:lnTo>
                  <a:pt x="386741" y="106365"/>
                </a:lnTo>
                <a:cubicBezTo>
                  <a:pt x="386741" y="47864"/>
                  <a:pt x="338877" y="0"/>
                  <a:pt x="280377" y="0"/>
                </a:cubicBezTo>
                <a:cubicBezTo>
                  <a:pt x="259864" y="0"/>
                  <a:pt x="240870" y="6078"/>
                  <a:pt x="224915" y="15955"/>
                </a:cubicBezTo>
                <a:cubicBezTo>
                  <a:pt x="220357" y="15195"/>
                  <a:pt x="216558" y="15195"/>
                  <a:pt x="212000" y="15195"/>
                </a:cubicBezTo>
                <a:cubicBezTo>
                  <a:pt x="153499" y="15195"/>
                  <a:pt x="105635" y="63059"/>
                  <a:pt x="105635" y="121560"/>
                </a:cubicBezTo>
                <a:lnTo>
                  <a:pt x="105635" y="151949"/>
                </a:lnTo>
                <a:lnTo>
                  <a:pt x="58531" y="151949"/>
                </a:lnTo>
                <a:cubicBezTo>
                  <a:pt x="42576" y="151949"/>
                  <a:pt x="28901" y="164105"/>
                  <a:pt x="28141" y="180820"/>
                </a:cubicBezTo>
                <a:lnTo>
                  <a:pt x="30" y="636668"/>
                </a:lnTo>
                <a:cubicBezTo>
                  <a:pt x="-730" y="654142"/>
                  <a:pt x="12946" y="668577"/>
                  <a:pt x="30420" y="668577"/>
                </a:cubicBezTo>
                <a:lnTo>
                  <a:pt x="364709" y="668577"/>
                </a:lnTo>
                <a:lnTo>
                  <a:pt x="382183" y="668577"/>
                </a:lnTo>
                <a:cubicBezTo>
                  <a:pt x="390540" y="668577"/>
                  <a:pt x="398897" y="664779"/>
                  <a:pt x="404216" y="658701"/>
                </a:cubicBezTo>
                <a:lnTo>
                  <a:pt x="476392" y="587284"/>
                </a:lnTo>
                <a:cubicBezTo>
                  <a:pt x="482469" y="581206"/>
                  <a:pt x="486268" y="572089"/>
                  <a:pt x="485508" y="563732"/>
                </a:cubicBezTo>
                <a:lnTo>
                  <a:pt x="455119" y="18082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 w="754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0" name="Graphic 33" descr="Shopping cart">
            <a:extLst>
              <a:ext uri="{FF2B5EF4-FFF2-40B4-BE49-F238E27FC236}">
                <a16:creationId xmlns:a16="http://schemas.microsoft.com/office/drawing/2014/main" id="{B0281624-4FFF-40A4-BC2C-36F71817C794}"/>
              </a:ext>
            </a:extLst>
          </p:cNvPr>
          <p:cNvGrpSpPr/>
          <p:nvPr/>
        </p:nvGrpSpPr>
        <p:grpSpPr>
          <a:xfrm>
            <a:off x="8188376" y="2118925"/>
            <a:ext cx="729357" cy="729357"/>
            <a:chOff x="8188376" y="2017325"/>
            <a:chExt cx="729357" cy="729357"/>
          </a:xfrm>
          <a:solidFill>
            <a:schemeClr val="accent6">
              <a:lumMod val="50000"/>
            </a:schemeClr>
          </a:solidFill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13D754AE-1C30-4229-B593-ADF96343433E}"/>
                </a:ext>
              </a:extLst>
            </p:cNvPr>
            <p:cNvSpPr/>
            <p:nvPr/>
          </p:nvSpPr>
          <p:spPr>
            <a:xfrm>
              <a:off x="8249155" y="2078104"/>
              <a:ext cx="562212" cy="516627"/>
            </a:xfrm>
            <a:custGeom>
              <a:avLst/>
              <a:gdLst>
                <a:gd name="connsiteX0" fmla="*/ 174742 w 562212"/>
                <a:gd name="connsiteY0" fmla="*/ 174742 h 516627"/>
                <a:gd name="connsiteX1" fmla="*/ 91170 w 562212"/>
                <a:gd name="connsiteY1" fmla="*/ 174742 h 516627"/>
                <a:gd name="connsiteX2" fmla="*/ 91170 w 562212"/>
                <a:gd name="connsiteY2" fmla="*/ 121560 h 516627"/>
                <a:gd name="connsiteX3" fmla="*/ 174742 w 562212"/>
                <a:gd name="connsiteY3" fmla="*/ 121560 h 516627"/>
                <a:gd name="connsiteX4" fmla="*/ 174742 w 562212"/>
                <a:gd name="connsiteY4" fmla="*/ 174742 h 516627"/>
                <a:gd name="connsiteX5" fmla="*/ 288704 w 562212"/>
                <a:gd name="connsiteY5" fmla="*/ 121560 h 516627"/>
                <a:gd name="connsiteX6" fmla="*/ 288704 w 562212"/>
                <a:gd name="connsiteY6" fmla="*/ 174742 h 516627"/>
                <a:gd name="connsiteX7" fmla="*/ 205132 w 562212"/>
                <a:gd name="connsiteY7" fmla="*/ 174742 h 516627"/>
                <a:gd name="connsiteX8" fmla="*/ 205132 w 562212"/>
                <a:gd name="connsiteY8" fmla="*/ 121560 h 516627"/>
                <a:gd name="connsiteX9" fmla="*/ 288704 w 562212"/>
                <a:gd name="connsiteY9" fmla="*/ 121560 h 516627"/>
                <a:gd name="connsiteX10" fmla="*/ 402666 w 562212"/>
                <a:gd name="connsiteY10" fmla="*/ 121560 h 516627"/>
                <a:gd name="connsiteX11" fmla="*/ 402666 w 562212"/>
                <a:gd name="connsiteY11" fmla="*/ 174742 h 516627"/>
                <a:gd name="connsiteX12" fmla="*/ 319094 w 562212"/>
                <a:gd name="connsiteY12" fmla="*/ 174742 h 516627"/>
                <a:gd name="connsiteX13" fmla="*/ 319094 w 562212"/>
                <a:gd name="connsiteY13" fmla="*/ 121560 h 516627"/>
                <a:gd name="connsiteX14" fmla="*/ 402666 w 562212"/>
                <a:gd name="connsiteY14" fmla="*/ 121560 h 516627"/>
                <a:gd name="connsiteX15" fmla="*/ 516628 w 562212"/>
                <a:gd name="connsiteY15" fmla="*/ 121560 h 516627"/>
                <a:gd name="connsiteX16" fmla="*/ 516628 w 562212"/>
                <a:gd name="connsiteY16" fmla="*/ 174742 h 516627"/>
                <a:gd name="connsiteX17" fmla="*/ 433056 w 562212"/>
                <a:gd name="connsiteY17" fmla="*/ 174742 h 516627"/>
                <a:gd name="connsiteX18" fmla="*/ 433056 w 562212"/>
                <a:gd name="connsiteY18" fmla="*/ 121560 h 516627"/>
                <a:gd name="connsiteX19" fmla="*/ 516628 w 562212"/>
                <a:gd name="connsiteY19" fmla="*/ 121560 h 516627"/>
                <a:gd name="connsiteX20" fmla="*/ 516628 w 562212"/>
                <a:gd name="connsiteY20" fmla="*/ 258314 h 516627"/>
                <a:gd name="connsiteX21" fmla="*/ 433056 w 562212"/>
                <a:gd name="connsiteY21" fmla="*/ 258314 h 516627"/>
                <a:gd name="connsiteX22" fmla="*/ 433056 w 562212"/>
                <a:gd name="connsiteY22" fmla="*/ 205132 h 516627"/>
                <a:gd name="connsiteX23" fmla="*/ 516628 w 562212"/>
                <a:gd name="connsiteY23" fmla="*/ 205132 h 516627"/>
                <a:gd name="connsiteX24" fmla="*/ 516628 w 562212"/>
                <a:gd name="connsiteY24" fmla="*/ 258314 h 516627"/>
                <a:gd name="connsiteX25" fmla="*/ 516628 w 562212"/>
                <a:gd name="connsiteY25" fmla="*/ 322892 h 516627"/>
                <a:gd name="connsiteX26" fmla="*/ 433056 w 562212"/>
                <a:gd name="connsiteY26" fmla="*/ 330490 h 516627"/>
                <a:gd name="connsiteX27" fmla="*/ 433056 w 562212"/>
                <a:gd name="connsiteY27" fmla="*/ 288704 h 516627"/>
                <a:gd name="connsiteX28" fmla="*/ 516628 w 562212"/>
                <a:gd name="connsiteY28" fmla="*/ 288704 h 516627"/>
                <a:gd name="connsiteX29" fmla="*/ 516628 w 562212"/>
                <a:gd name="connsiteY29" fmla="*/ 322892 h 516627"/>
                <a:gd name="connsiteX30" fmla="*/ 174742 w 562212"/>
                <a:gd name="connsiteY30" fmla="*/ 288704 h 516627"/>
                <a:gd name="connsiteX31" fmla="*/ 174742 w 562212"/>
                <a:gd name="connsiteY31" fmla="*/ 353282 h 516627"/>
                <a:gd name="connsiteX32" fmla="*/ 91170 w 562212"/>
                <a:gd name="connsiteY32" fmla="*/ 360880 h 516627"/>
                <a:gd name="connsiteX33" fmla="*/ 91170 w 562212"/>
                <a:gd name="connsiteY33" fmla="*/ 288704 h 516627"/>
                <a:gd name="connsiteX34" fmla="*/ 174742 w 562212"/>
                <a:gd name="connsiteY34" fmla="*/ 288704 h 516627"/>
                <a:gd name="connsiteX35" fmla="*/ 174742 w 562212"/>
                <a:gd name="connsiteY35" fmla="*/ 258314 h 516627"/>
                <a:gd name="connsiteX36" fmla="*/ 91170 w 562212"/>
                <a:gd name="connsiteY36" fmla="*/ 258314 h 516627"/>
                <a:gd name="connsiteX37" fmla="*/ 91170 w 562212"/>
                <a:gd name="connsiteY37" fmla="*/ 205132 h 516627"/>
                <a:gd name="connsiteX38" fmla="*/ 174742 w 562212"/>
                <a:gd name="connsiteY38" fmla="*/ 205132 h 516627"/>
                <a:gd name="connsiteX39" fmla="*/ 174742 w 562212"/>
                <a:gd name="connsiteY39" fmla="*/ 258314 h 516627"/>
                <a:gd name="connsiteX40" fmla="*/ 288704 w 562212"/>
                <a:gd name="connsiteY40" fmla="*/ 258314 h 516627"/>
                <a:gd name="connsiteX41" fmla="*/ 205132 w 562212"/>
                <a:gd name="connsiteY41" fmla="*/ 258314 h 516627"/>
                <a:gd name="connsiteX42" fmla="*/ 205132 w 562212"/>
                <a:gd name="connsiteY42" fmla="*/ 205132 h 516627"/>
                <a:gd name="connsiteX43" fmla="*/ 288704 w 562212"/>
                <a:gd name="connsiteY43" fmla="*/ 205132 h 516627"/>
                <a:gd name="connsiteX44" fmla="*/ 288704 w 562212"/>
                <a:gd name="connsiteY44" fmla="*/ 258314 h 516627"/>
                <a:gd name="connsiteX45" fmla="*/ 319094 w 562212"/>
                <a:gd name="connsiteY45" fmla="*/ 258314 h 516627"/>
                <a:gd name="connsiteX46" fmla="*/ 319094 w 562212"/>
                <a:gd name="connsiteY46" fmla="*/ 205132 h 516627"/>
                <a:gd name="connsiteX47" fmla="*/ 402666 w 562212"/>
                <a:gd name="connsiteY47" fmla="*/ 205132 h 516627"/>
                <a:gd name="connsiteX48" fmla="*/ 402666 w 562212"/>
                <a:gd name="connsiteY48" fmla="*/ 258314 h 516627"/>
                <a:gd name="connsiteX49" fmla="*/ 319094 w 562212"/>
                <a:gd name="connsiteY49" fmla="*/ 258314 h 516627"/>
                <a:gd name="connsiteX50" fmla="*/ 288704 w 562212"/>
                <a:gd name="connsiteY50" fmla="*/ 343406 h 516627"/>
                <a:gd name="connsiteX51" fmla="*/ 205132 w 562212"/>
                <a:gd name="connsiteY51" fmla="*/ 351003 h 516627"/>
                <a:gd name="connsiteX52" fmla="*/ 205132 w 562212"/>
                <a:gd name="connsiteY52" fmla="*/ 288704 h 516627"/>
                <a:gd name="connsiteX53" fmla="*/ 288704 w 562212"/>
                <a:gd name="connsiteY53" fmla="*/ 288704 h 516627"/>
                <a:gd name="connsiteX54" fmla="*/ 288704 w 562212"/>
                <a:gd name="connsiteY54" fmla="*/ 343406 h 516627"/>
                <a:gd name="connsiteX55" fmla="*/ 319094 w 562212"/>
                <a:gd name="connsiteY55" fmla="*/ 288704 h 516627"/>
                <a:gd name="connsiteX56" fmla="*/ 402666 w 562212"/>
                <a:gd name="connsiteY56" fmla="*/ 288704 h 516627"/>
                <a:gd name="connsiteX57" fmla="*/ 402666 w 562212"/>
                <a:gd name="connsiteY57" fmla="*/ 332769 h 516627"/>
                <a:gd name="connsiteX58" fmla="*/ 319094 w 562212"/>
                <a:gd name="connsiteY58" fmla="*/ 340367 h 516627"/>
                <a:gd name="connsiteX59" fmla="*/ 319094 w 562212"/>
                <a:gd name="connsiteY59" fmla="*/ 288704 h 516627"/>
                <a:gd name="connsiteX60" fmla="*/ 562213 w 562212"/>
                <a:gd name="connsiteY60" fmla="*/ 364679 h 516627"/>
                <a:gd name="connsiteX61" fmla="*/ 562213 w 562212"/>
                <a:gd name="connsiteY61" fmla="*/ 75975 h 516627"/>
                <a:gd name="connsiteX62" fmla="*/ 91170 w 562212"/>
                <a:gd name="connsiteY62" fmla="*/ 75975 h 516627"/>
                <a:gd name="connsiteX63" fmla="*/ 91170 w 562212"/>
                <a:gd name="connsiteY63" fmla="*/ 68377 h 516627"/>
                <a:gd name="connsiteX64" fmla="*/ 22792 w 562212"/>
                <a:gd name="connsiteY64" fmla="*/ 0 h 516627"/>
                <a:gd name="connsiteX65" fmla="*/ 0 w 562212"/>
                <a:gd name="connsiteY65" fmla="*/ 22792 h 516627"/>
                <a:gd name="connsiteX66" fmla="*/ 22792 w 562212"/>
                <a:gd name="connsiteY66" fmla="*/ 45585 h 516627"/>
                <a:gd name="connsiteX67" fmla="*/ 45585 w 562212"/>
                <a:gd name="connsiteY67" fmla="*/ 68377 h 516627"/>
                <a:gd name="connsiteX68" fmla="*/ 45585 w 562212"/>
                <a:gd name="connsiteY68" fmla="*/ 448251 h 516627"/>
                <a:gd name="connsiteX69" fmla="*/ 113962 w 562212"/>
                <a:gd name="connsiteY69" fmla="*/ 516628 h 516627"/>
                <a:gd name="connsiteX70" fmla="*/ 136754 w 562212"/>
                <a:gd name="connsiteY70" fmla="*/ 516628 h 516627"/>
                <a:gd name="connsiteX71" fmla="*/ 471043 w 562212"/>
                <a:gd name="connsiteY71" fmla="*/ 516628 h 516627"/>
                <a:gd name="connsiteX72" fmla="*/ 539420 w 562212"/>
                <a:gd name="connsiteY72" fmla="*/ 516628 h 516627"/>
                <a:gd name="connsiteX73" fmla="*/ 562213 w 562212"/>
                <a:gd name="connsiteY73" fmla="*/ 493835 h 516627"/>
                <a:gd name="connsiteX74" fmla="*/ 539420 w 562212"/>
                <a:gd name="connsiteY74" fmla="*/ 471043 h 516627"/>
                <a:gd name="connsiteX75" fmla="*/ 113962 w 562212"/>
                <a:gd name="connsiteY75" fmla="*/ 471043 h 516627"/>
                <a:gd name="connsiteX76" fmla="*/ 91170 w 562212"/>
                <a:gd name="connsiteY76" fmla="*/ 448251 h 516627"/>
                <a:gd name="connsiteX77" fmla="*/ 91170 w 562212"/>
                <a:gd name="connsiteY77" fmla="*/ 406465 h 516627"/>
                <a:gd name="connsiteX78" fmla="*/ 562213 w 562212"/>
                <a:gd name="connsiteY78" fmla="*/ 364679 h 516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562212" h="516627">
                  <a:moveTo>
                    <a:pt x="174742" y="174742"/>
                  </a:moveTo>
                  <a:lnTo>
                    <a:pt x="91170" y="174742"/>
                  </a:lnTo>
                  <a:lnTo>
                    <a:pt x="91170" y="121560"/>
                  </a:lnTo>
                  <a:lnTo>
                    <a:pt x="174742" y="121560"/>
                  </a:lnTo>
                  <a:lnTo>
                    <a:pt x="174742" y="174742"/>
                  </a:lnTo>
                  <a:close/>
                  <a:moveTo>
                    <a:pt x="288704" y="121560"/>
                  </a:moveTo>
                  <a:lnTo>
                    <a:pt x="288704" y="174742"/>
                  </a:lnTo>
                  <a:lnTo>
                    <a:pt x="205132" y="174742"/>
                  </a:lnTo>
                  <a:lnTo>
                    <a:pt x="205132" y="121560"/>
                  </a:lnTo>
                  <a:lnTo>
                    <a:pt x="288704" y="121560"/>
                  </a:lnTo>
                  <a:close/>
                  <a:moveTo>
                    <a:pt x="402666" y="121560"/>
                  </a:moveTo>
                  <a:lnTo>
                    <a:pt x="402666" y="174742"/>
                  </a:lnTo>
                  <a:lnTo>
                    <a:pt x="319094" y="174742"/>
                  </a:lnTo>
                  <a:lnTo>
                    <a:pt x="319094" y="121560"/>
                  </a:lnTo>
                  <a:lnTo>
                    <a:pt x="402666" y="121560"/>
                  </a:lnTo>
                  <a:close/>
                  <a:moveTo>
                    <a:pt x="516628" y="121560"/>
                  </a:moveTo>
                  <a:lnTo>
                    <a:pt x="516628" y="174742"/>
                  </a:lnTo>
                  <a:lnTo>
                    <a:pt x="433056" y="174742"/>
                  </a:lnTo>
                  <a:lnTo>
                    <a:pt x="433056" y="121560"/>
                  </a:lnTo>
                  <a:lnTo>
                    <a:pt x="516628" y="121560"/>
                  </a:lnTo>
                  <a:close/>
                  <a:moveTo>
                    <a:pt x="516628" y="258314"/>
                  </a:moveTo>
                  <a:lnTo>
                    <a:pt x="433056" y="258314"/>
                  </a:lnTo>
                  <a:lnTo>
                    <a:pt x="433056" y="205132"/>
                  </a:lnTo>
                  <a:lnTo>
                    <a:pt x="516628" y="205132"/>
                  </a:lnTo>
                  <a:lnTo>
                    <a:pt x="516628" y="258314"/>
                  </a:lnTo>
                  <a:close/>
                  <a:moveTo>
                    <a:pt x="516628" y="322892"/>
                  </a:moveTo>
                  <a:lnTo>
                    <a:pt x="433056" y="330490"/>
                  </a:lnTo>
                  <a:lnTo>
                    <a:pt x="433056" y="288704"/>
                  </a:lnTo>
                  <a:lnTo>
                    <a:pt x="516628" y="288704"/>
                  </a:lnTo>
                  <a:lnTo>
                    <a:pt x="516628" y="322892"/>
                  </a:lnTo>
                  <a:close/>
                  <a:moveTo>
                    <a:pt x="174742" y="288704"/>
                  </a:moveTo>
                  <a:lnTo>
                    <a:pt x="174742" y="353282"/>
                  </a:lnTo>
                  <a:lnTo>
                    <a:pt x="91170" y="360880"/>
                  </a:lnTo>
                  <a:lnTo>
                    <a:pt x="91170" y="288704"/>
                  </a:lnTo>
                  <a:lnTo>
                    <a:pt x="174742" y="288704"/>
                  </a:lnTo>
                  <a:close/>
                  <a:moveTo>
                    <a:pt x="174742" y="258314"/>
                  </a:moveTo>
                  <a:lnTo>
                    <a:pt x="91170" y="258314"/>
                  </a:lnTo>
                  <a:lnTo>
                    <a:pt x="91170" y="205132"/>
                  </a:lnTo>
                  <a:lnTo>
                    <a:pt x="174742" y="205132"/>
                  </a:lnTo>
                  <a:lnTo>
                    <a:pt x="174742" y="258314"/>
                  </a:lnTo>
                  <a:close/>
                  <a:moveTo>
                    <a:pt x="288704" y="258314"/>
                  </a:moveTo>
                  <a:lnTo>
                    <a:pt x="205132" y="258314"/>
                  </a:lnTo>
                  <a:lnTo>
                    <a:pt x="205132" y="205132"/>
                  </a:lnTo>
                  <a:lnTo>
                    <a:pt x="288704" y="205132"/>
                  </a:lnTo>
                  <a:lnTo>
                    <a:pt x="288704" y="258314"/>
                  </a:lnTo>
                  <a:close/>
                  <a:moveTo>
                    <a:pt x="319094" y="258314"/>
                  </a:moveTo>
                  <a:lnTo>
                    <a:pt x="319094" y="205132"/>
                  </a:lnTo>
                  <a:lnTo>
                    <a:pt x="402666" y="205132"/>
                  </a:lnTo>
                  <a:lnTo>
                    <a:pt x="402666" y="258314"/>
                  </a:lnTo>
                  <a:lnTo>
                    <a:pt x="319094" y="258314"/>
                  </a:lnTo>
                  <a:close/>
                  <a:moveTo>
                    <a:pt x="288704" y="343406"/>
                  </a:moveTo>
                  <a:lnTo>
                    <a:pt x="205132" y="351003"/>
                  </a:lnTo>
                  <a:lnTo>
                    <a:pt x="205132" y="288704"/>
                  </a:lnTo>
                  <a:lnTo>
                    <a:pt x="288704" y="288704"/>
                  </a:lnTo>
                  <a:lnTo>
                    <a:pt x="288704" y="343406"/>
                  </a:lnTo>
                  <a:close/>
                  <a:moveTo>
                    <a:pt x="319094" y="288704"/>
                  </a:moveTo>
                  <a:lnTo>
                    <a:pt x="402666" y="288704"/>
                  </a:lnTo>
                  <a:lnTo>
                    <a:pt x="402666" y="332769"/>
                  </a:lnTo>
                  <a:lnTo>
                    <a:pt x="319094" y="340367"/>
                  </a:lnTo>
                  <a:lnTo>
                    <a:pt x="319094" y="288704"/>
                  </a:lnTo>
                  <a:close/>
                  <a:moveTo>
                    <a:pt x="562213" y="364679"/>
                  </a:moveTo>
                  <a:lnTo>
                    <a:pt x="562213" y="75975"/>
                  </a:lnTo>
                  <a:lnTo>
                    <a:pt x="91170" y="75975"/>
                  </a:lnTo>
                  <a:lnTo>
                    <a:pt x="91170" y="68377"/>
                  </a:lnTo>
                  <a:cubicBezTo>
                    <a:pt x="91170" y="30390"/>
                    <a:pt x="60780" y="0"/>
                    <a:pt x="22792" y="0"/>
                  </a:cubicBezTo>
                  <a:cubicBezTo>
                    <a:pt x="9877" y="0"/>
                    <a:pt x="0" y="9877"/>
                    <a:pt x="0" y="22792"/>
                  </a:cubicBezTo>
                  <a:cubicBezTo>
                    <a:pt x="0" y="35708"/>
                    <a:pt x="9877" y="45585"/>
                    <a:pt x="22792" y="45585"/>
                  </a:cubicBezTo>
                  <a:cubicBezTo>
                    <a:pt x="35708" y="45585"/>
                    <a:pt x="45585" y="55462"/>
                    <a:pt x="45585" y="68377"/>
                  </a:cubicBezTo>
                  <a:lnTo>
                    <a:pt x="45585" y="448251"/>
                  </a:lnTo>
                  <a:cubicBezTo>
                    <a:pt x="45585" y="486238"/>
                    <a:pt x="75975" y="516628"/>
                    <a:pt x="113962" y="516628"/>
                  </a:cubicBezTo>
                  <a:lnTo>
                    <a:pt x="136754" y="516628"/>
                  </a:lnTo>
                  <a:lnTo>
                    <a:pt x="471043" y="516628"/>
                  </a:lnTo>
                  <a:lnTo>
                    <a:pt x="539420" y="516628"/>
                  </a:lnTo>
                  <a:cubicBezTo>
                    <a:pt x="552336" y="516628"/>
                    <a:pt x="562213" y="506751"/>
                    <a:pt x="562213" y="493835"/>
                  </a:cubicBezTo>
                  <a:cubicBezTo>
                    <a:pt x="562213" y="480920"/>
                    <a:pt x="552336" y="471043"/>
                    <a:pt x="539420" y="471043"/>
                  </a:cubicBezTo>
                  <a:lnTo>
                    <a:pt x="113962" y="471043"/>
                  </a:lnTo>
                  <a:cubicBezTo>
                    <a:pt x="101046" y="471043"/>
                    <a:pt x="91170" y="461166"/>
                    <a:pt x="91170" y="448251"/>
                  </a:cubicBezTo>
                  <a:lnTo>
                    <a:pt x="91170" y="406465"/>
                  </a:lnTo>
                  <a:lnTo>
                    <a:pt x="562213" y="364679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EA4B6242-264B-4F6B-B92A-1734F1456DA8}"/>
                </a:ext>
              </a:extLst>
            </p:cNvPr>
            <p:cNvSpPr/>
            <p:nvPr/>
          </p:nvSpPr>
          <p:spPr>
            <a:xfrm>
              <a:off x="8340325" y="2594732"/>
              <a:ext cx="91169" cy="91169"/>
            </a:xfrm>
            <a:custGeom>
              <a:avLst/>
              <a:gdLst>
                <a:gd name="connsiteX0" fmla="*/ 91170 w 91169"/>
                <a:gd name="connsiteY0" fmla="*/ 45585 h 91169"/>
                <a:gd name="connsiteX1" fmla="*/ 45585 w 91169"/>
                <a:gd name="connsiteY1" fmla="*/ 91170 h 91169"/>
                <a:gd name="connsiteX2" fmla="*/ 0 w 91169"/>
                <a:gd name="connsiteY2" fmla="*/ 45585 h 91169"/>
                <a:gd name="connsiteX3" fmla="*/ 45585 w 91169"/>
                <a:gd name="connsiteY3" fmla="*/ 0 h 91169"/>
                <a:gd name="connsiteX4" fmla="*/ 91170 w 91169"/>
                <a:gd name="connsiteY4" fmla="*/ 45585 h 91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69" h="91169">
                  <a:moveTo>
                    <a:pt x="91170" y="45585"/>
                  </a:moveTo>
                  <a:cubicBezTo>
                    <a:pt x="91170" y="70761"/>
                    <a:pt x="70761" y="91170"/>
                    <a:pt x="45585" y="91170"/>
                  </a:cubicBezTo>
                  <a:cubicBezTo>
                    <a:pt x="20409" y="91170"/>
                    <a:pt x="0" y="70761"/>
                    <a:pt x="0" y="45585"/>
                  </a:cubicBezTo>
                  <a:cubicBezTo>
                    <a:pt x="0" y="20409"/>
                    <a:pt x="20409" y="0"/>
                    <a:pt x="45585" y="0"/>
                  </a:cubicBezTo>
                  <a:cubicBezTo>
                    <a:pt x="70761" y="0"/>
                    <a:pt x="91170" y="20409"/>
                    <a:pt x="91170" y="45585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EC29F23E-453C-4A6E-860C-2B26F8D36C78}"/>
                </a:ext>
              </a:extLst>
            </p:cNvPr>
            <p:cNvSpPr/>
            <p:nvPr/>
          </p:nvSpPr>
          <p:spPr>
            <a:xfrm>
              <a:off x="8674614" y="2594732"/>
              <a:ext cx="91169" cy="91169"/>
            </a:xfrm>
            <a:custGeom>
              <a:avLst/>
              <a:gdLst>
                <a:gd name="connsiteX0" fmla="*/ 91170 w 91169"/>
                <a:gd name="connsiteY0" fmla="*/ 45585 h 91169"/>
                <a:gd name="connsiteX1" fmla="*/ 45585 w 91169"/>
                <a:gd name="connsiteY1" fmla="*/ 91170 h 91169"/>
                <a:gd name="connsiteX2" fmla="*/ 0 w 91169"/>
                <a:gd name="connsiteY2" fmla="*/ 45585 h 91169"/>
                <a:gd name="connsiteX3" fmla="*/ 45585 w 91169"/>
                <a:gd name="connsiteY3" fmla="*/ 0 h 91169"/>
                <a:gd name="connsiteX4" fmla="*/ 91170 w 91169"/>
                <a:gd name="connsiteY4" fmla="*/ 45585 h 91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69" h="91169">
                  <a:moveTo>
                    <a:pt x="91170" y="45585"/>
                  </a:moveTo>
                  <a:cubicBezTo>
                    <a:pt x="91170" y="70761"/>
                    <a:pt x="70761" y="91170"/>
                    <a:pt x="45585" y="91170"/>
                  </a:cubicBezTo>
                  <a:cubicBezTo>
                    <a:pt x="20409" y="91170"/>
                    <a:pt x="0" y="70761"/>
                    <a:pt x="0" y="45585"/>
                  </a:cubicBezTo>
                  <a:cubicBezTo>
                    <a:pt x="0" y="20409"/>
                    <a:pt x="20409" y="0"/>
                    <a:pt x="45585" y="0"/>
                  </a:cubicBezTo>
                  <a:cubicBezTo>
                    <a:pt x="70761" y="0"/>
                    <a:pt x="91170" y="20409"/>
                    <a:pt x="91170" y="45585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46660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4522-78D1-4401-A5BD-F7892360F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Text Boxes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A4A4F1C-03C6-4346-BEE3-BB405504F542}"/>
              </a:ext>
            </a:extLst>
          </p:cNvPr>
          <p:cNvSpPr/>
          <p:nvPr/>
        </p:nvSpPr>
        <p:spPr>
          <a:xfrm>
            <a:off x="827375" y="1737896"/>
            <a:ext cx="3574950" cy="35854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600" extrusionOk="0">
                <a:moveTo>
                  <a:pt x="17614" y="16362"/>
                </a:moveTo>
                <a:lnTo>
                  <a:pt x="17614" y="5227"/>
                </a:lnTo>
                <a:cubicBezTo>
                  <a:pt x="17614" y="2342"/>
                  <a:pt x="15268" y="0"/>
                  <a:pt x="12379" y="0"/>
                </a:cubicBezTo>
                <a:lnTo>
                  <a:pt x="4607" y="0"/>
                </a:lnTo>
                <a:cubicBezTo>
                  <a:pt x="2123" y="0"/>
                  <a:pt x="44" y="1969"/>
                  <a:pt x="1" y="4450"/>
                </a:cubicBezTo>
                <a:cubicBezTo>
                  <a:pt x="-31" y="6089"/>
                  <a:pt x="822" y="7537"/>
                  <a:pt x="2112" y="8357"/>
                </a:cubicBezTo>
                <a:cubicBezTo>
                  <a:pt x="3626" y="9315"/>
                  <a:pt x="4532" y="10976"/>
                  <a:pt x="4532" y="12764"/>
                </a:cubicBezTo>
                <a:lnTo>
                  <a:pt x="4532" y="16373"/>
                </a:lnTo>
                <a:cubicBezTo>
                  <a:pt x="4532" y="19258"/>
                  <a:pt x="6878" y="21600"/>
                  <a:pt x="9767" y="21600"/>
                </a:cubicBezTo>
                <a:lnTo>
                  <a:pt x="17614" y="21600"/>
                </a:lnTo>
                <a:lnTo>
                  <a:pt x="21569" y="21600"/>
                </a:lnTo>
                <a:cubicBezTo>
                  <a:pt x="19394" y="21589"/>
                  <a:pt x="17614" y="19247"/>
                  <a:pt x="17614" y="1636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6BB3558E-EF7A-4D98-B1ED-638AA92F70DA}"/>
              </a:ext>
            </a:extLst>
          </p:cNvPr>
          <p:cNvSpPr/>
          <p:nvPr/>
        </p:nvSpPr>
        <p:spPr>
          <a:xfrm>
            <a:off x="951071" y="1843921"/>
            <a:ext cx="1279367" cy="1279365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5540FEAC-0050-4086-A7CE-95FDF7C0F879}"/>
              </a:ext>
            </a:extLst>
          </p:cNvPr>
          <p:cNvSpPr/>
          <p:nvPr/>
        </p:nvSpPr>
        <p:spPr>
          <a:xfrm>
            <a:off x="3001826" y="1870543"/>
            <a:ext cx="744978" cy="1888415"/>
          </a:xfrm>
          <a:custGeom>
            <a:avLst/>
            <a:gdLst>
              <a:gd name="connsiteX0" fmla="*/ 333520 w 744978"/>
              <a:gd name="connsiteY0" fmla="*/ 0 h 1888415"/>
              <a:gd name="connsiteX1" fmla="*/ 362268 w 744978"/>
              <a:gd name="connsiteY1" fmla="*/ 15611 h 1888415"/>
              <a:gd name="connsiteX2" fmla="*/ 744978 w 744978"/>
              <a:gd name="connsiteY2" fmla="*/ 734990 h 1888415"/>
              <a:gd name="connsiteX3" fmla="*/ 744978 w 744978"/>
              <a:gd name="connsiteY3" fmla="*/ 1888415 h 1888415"/>
              <a:gd name="connsiteX4" fmla="*/ 744192 w 744978"/>
              <a:gd name="connsiteY4" fmla="*/ 1875943 h 1888415"/>
              <a:gd name="connsiteX5" fmla="*/ 350032 w 744978"/>
              <a:gd name="connsiteY5" fmla="*/ 1254542 h 1888415"/>
              <a:gd name="connsiteX6" fmla="*/ 145 w 744978"/>
              <a:gd name="connsiteY6" fmla="*/ 606015 h 1888415"/>
              <a:gd name="connsiteX7" fmla="*/ 230137 w 744978"/>
              <a:gd name="connsiteY7" fmla="*/ 82250 h 188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4978" h="1888415">
                <a:moveTo>
                  <a:pt x="333520" y="0"/>
                </a:moveTo>
                <a:lnTo>
                  <a:pt x="362268" y="15611"/>
                </a:lnTo>
                <a:cubicBezTo>
                  <a:pt x="593089" y="171592"/>
                  <a:pt x="744978" y="435687"/>
                  <a:pt x="744978" y="734990"/>
                </a:cubicBezTo>
                <a:lnTo>
                  <a:pt x="744978" y="1888415"/>
                </a:lnTo>
                <a:lnTo>
                  <a:pt x="744192" y="1875943"/>
                </a:lnTo>
                <a:cubicBezTo>
                  <a:pt x="712019" y="1622168"/>
                  <a:pt x="569603" y="1393684"/>
                  <a:pt x="350032" y="1254542"/>
                </a:cubicBezTo>
                <a:cubicBezTo>
                  <a:pt x="136221" y="1118429"/>
                  <a:pt x="-5159" y="878074"/>
                  <a:pt x="145" y="606015"/>
                </a:cubicBezTo>
                <a:cubicBezTo>
                  <a:pt x="3708" y="400103"/>
                  <a:pt x="91636" y="215437"/>
                  <a:pt x="230137" y="8225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E5504362-9D13-444D-B344-7211044742B0}"/>
              </a:ext>
            </a:extLst>
          </p:cNvPr>
          <p:cNvSpPr/>
          <p:nvPr/>
        </p:nvSpPr>
        <p:spPr>
          <a:xfrm>
            <a:off x="3159923" y="1737896"/>
            <a:ext cx="3574950" cy="35854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600" extrusionOk="0">
                <a:moveTo>
                  <a:pt x="17614" y="16362"/>
                </a:moveTo>
                <a:lnTo>
                  <a:pt x="17614" y="5227"/>
                </a:lnTo>
                <a:cubicBezTo>
                  <a:pt x="17614" y="2342"/>
                  <a:pt x="15268" y="0"/>
                  <a:pt x="12379" y="0"/>
                </a:cubicBezTo>
                <a:lnTo>
                  <a:pt x="4607" y="0"/>
                </a:lnTo>
                <a:cubicBezTo>
                  <a:pt x="2123" y="0"/>
                  <a:pt x="44" y="1969"/>
                  <a:pt x="1" y="4450"/>
                </a:cubicBezTo>
                <a:cubicBezTo>
                  <a:pt x="-31" y="6089"/>
                  <a:pt x="822" y="7537"/>
                  <a:pt x="2112" y="8357"/>
                </a:cubicBezTo>
                <a:cubicBezTo>
                  <a:pt x="3626" y="9315"/>
                  <a:pt x="4532" y="10976"/>
                  <a:pt x="4532" y="12764"/>
                </a:cubicBezTo>
                <a:lnTo>
                  <a:pt x="4532" y="16373"/>
                </a:lnTo>
                <a:cubicBezTo>
                  <a:pt x="4532" y="19258"/>
                  <a:pt x="6878" y="21600"/>
                  <a:pt x="9767" y="21600"/>
                </a:cubicBezTo>
                <a:lnTo>
                  <a:pt x="17614" y="21600"/>
                </a:lnTo>
                <a:lnTo>
                  <a:pt x="21569" y="21600"/>
                </a:lnTo>
                <a:cubicBezTo>
                  <a:pt x="19394" y="21589"/>
                  <a:pt x="17614" y="19247"/>
                  <a:pt x="17614" y="1636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40DB63A6-3F2E-4E42-9C4B-DA9A89DEDD13}"/>
              </a:ext>
            </a:extLst>
          </p:cNvPr>
          <p:cNvSpPr/>
          <p:nvPr/>
        </p:nvSpPr>
        <p:spPr>
          <a:xfrm>
            <a:off x="3283619" y="1843921"/>
            <a:ext cx="1279367" cy="1279365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46CB90E-A841-4CE3-8F80-F88A5DA8632B}"/>
              </a:ext>
            </a:extLst>
          </p:cNvPr>
          <p:cNvSpPr/>
          <p:nvPr/>
        </p:nvSpPr>
        <p:spPr>
          <a:xfrm>
            <a:off x="5334374" y="1870543"/>
            <a:ext cx="744978" cy="1888415"/>
          </a:xfrm>
          <a:custGeom>
            <a:avLst/>
            <a:gdLst>
              <a:gd name="connsiteX0" fmla="*/ 333520 w 744978"/>
              <a:gd name="connsiteY0" fmla="*/ 0 h 1888415"/>
              <a:gd name="connsiteX1" fmla="*/ 362268 w 744978"/>
              <a:gd name="connsiteY1" fmla="*/ 15611 h 1888415"/>
              <a:gd name="connsiteX2" fmla="*/ 744978 w 744978"/>
              <a:gd name="connsiteY2" fmla="*/ 734990 h 1888415"/>
              <a:gd name="connsiteX3" fmla="*/ 744978 w 744978"/>
              <a:gd name="connsiteY3" fmla="*/ 1888415 h 1888415"/>
              <a:gd name="connsiteX4" fmla="*/ 744192 w 744978"/>
              <a:gd name="connsiteY4" fmla="*/ 1875943 h 1888415"/>
              <a:gd name="connsiteX5" fmla="*/ 350032 w 744978"/>
              <a:gd name="connsiteY5" fmla="*/ 1254542 h 1888415"/>
              <a:gd name="connsiteX6" fmla="*/ 145 w 744978"/>
              <a:gd name="connsiteY6" fmla="*/ 606015 h 1888415"/>
              <a:gd name="connsiteX7" fmla="*/ 230137 w 744978"/>
              <a:gd name="connsiteY7" fmla="*/ 82250 h 188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4978" h="1888415">
                <a:moveTo>
                  <a:pt x="333520" y="0"/>
                </a:moveTo>
                <a:lnTo>
                  <a:pt x="362268" y="15611"/>
                </a:lnTo>
                <a:cubicBezTo>
                  <a:pt x="593089" y="171592"/>
                  <a:pt x="744978" y="435687"/>
                  <a:pt x="744978" y="734990"/>
                </a:cubicBezTo>
                <a:lnTo>
                  <a:pt x="744978" y="1888415"/>
                </a:lnTo>
                <a:lnTo>
                  <a:pt x="744192" y="1875943"/>
                </a:lnTo>
                <a:cubicBezTo>
                  <a:pt x="712019" y="1622168"/>
                  <a:pt x="569603" y="1393684"/>
                  <a:pt x="350032" y="1254542"/>
                </a:cubicBezTo>
                <a:cubicBezTo>
                  <a:pt x="136221" y="1118429"/>
                  <a:pt x="-5159" y="878074"/>
                  <a:pt x="145" y="606015"/>
                </a:cubicBezTo>
                <a:cubicBezTo>
                  <a:pt x="3708" y="400103"/>
                  <a:pt x="91636" y="215437"/>
                  <a:pt x="230137" y="8225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E1FA18C-1B25-46C2-AEBA-D7C1B231FDE8}"/>
              </a:ext>
            </a:extLst>
          </p:cNvPr>
          <p:cNvSpPr/>
          <p:nvPr/>
        </p:nvSpPr>
        <p:spPr>
          <a:xfrm>
            <a:off x="5457127" y="1737896"/>
            <a:ext cx="3574950" cy="35854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600" extrusionOk="0">
                <a:moveTo>
                  <a:pt x="17614" y="16362"/>
                </a:moveTo>
                <a:lnTo>
                  <a:pt x="17614" y="5227"/>
                </a:lnTo>
                <a:cubicBezTo>
                  <a:pt x="17614" y="2342"/>
                  <a:pt x="15268" y="0"/>
                  <a:pt x="12379" y="0"/>
                </a:cubicBezTo>
                <a:lnTo>
                  <a:pt x="4607" y="0"/>
                </a:lnTo>
                <a:cubicBezTo>
                  <a:pt x="2123" y="0"/>
                  <a:pt x="44" y="1969"/>
                  <a:pt x="1" y="4450"/>
                </a:cubicBezTo>
                <a:cubicBezTo>
                  <a:pt x="-31" y="6089"/>
                  <a:pt x="822" y="7537"/>
                  <a:pt x="2112" y="8357"/>
                </a:cubicBezTo>
                <a:cubicBezTo>
                  <a:pt x="3626" y="9315"/>
                  <a:pt x="4532" y="10976"/>
                  <a:pt x="4532" y="12764"/>
                </a:cubicBezTo>
                <a:lnTo>
                  <a:pt x="4532" y="16373"/>
                </a:lnTo>
                <a:cubicBezTo>
                  <a:pt x="4532" y="19258"/>
                  <a:pt x="6878" y="21600"/>
                  <a:pt x="9767" y="21600"/>
                </a:cubicBezTo>
                <a:lnTo>
                  <a:pt x="17614" y="21600"/>
                </a:lnTo>
                <a:lnTo>
                  <a:pt x="21569" y="21600"/>
                </a:lnTo>
                <a:cubicBezTo>
                  <a:pt x="19394" y="21589"/>
                  <a:pt x="17614" y="19247"/>
                  <a:pt x="17614" y="1636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93093ECF-5575-470F-814A-EDCEA4C7EB61}"/>
              </a:ext>
            </a:extLst>
          </p:cNvPr>
          <p:cNvSpPr/>
          <p:nvPr/>
        </p:nvSpPr>
        <p:spPr>
          <a:xfrm>
            <a:off x="5580823" y="1843921"/>
            <a:ext cx="1279367" cy="1279365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7AD3C0C-3A86-4CB6-8704-A58BB661B831}"/>
              </a:ext>
            </a:extLst>
          </p:cNvPr>
          <p:cNvSpPr/>
          <p:nvPr/>
        </p:nvSpPr>
        <p:spPr>
          <a:xfrm>
            <a:off x="7631578" y="1870543"/>
            <a:ext cx="744978" cy="1888415"/>
          </a:xfrm>
          <a:custGeom>
            <a:avLst/>
            <a:gdLst>
              <a:gd name="connsiteX0" fmla="*/ 333520 w 744978"/>
              <a:gd name="connsiteY0" fmla="*/ 0 h 1888415"/>
              <a:gd name="connsiteX1" fmla="*/ 362268 w 744978"/>
              <a:gd name="connsiteY1" fmla="*/ 15611 h 1888415"/>
              <a:gd name="connsiteX2" fmla="*/ 744978 w 744978"/>
              <a:gd name="connsiteY2" fmla="*/ 734990 h 1888415"/>
              <a:gd name="connsiteX3" fmla="*/ 744978 w 744978"/>
              <a:gd name="connsiteY3" fmla="*/ 1888415 h 1888415"/>
              <a:gd name="connsiteX4" fmla="*/ 744192 w 744978"/>
              <a:gd name="connsiteY4" fmla="*/ 1875943 h 1888415"/>
              <a:gd name="connsiteX5" fmla="*/ 350032 w 744978"/>
              <a:gd name="connsiteY5" fmla="*/ 1254542 h 1888415"/>
              <a:gd name="connsiteX6" fmla="*/ 145 w 744978"/>
              <a:gd name="connsiteY6" fmla="*/ 606015 h 1888415"/>
              <a:gd name="connsiteX7" fmla="*/ 230137 w 744978"/>
              <a:gd name="connsiteY7" fmla="*/ 82250 h 188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4978" h="1888415">
                <a:moveTo>
                  <a:pt x="333520" y="0"/>
                </a:moveTo>
                <a:lnTo>
                  <a:pt x="362268" y="15611"/>
                </a:lnTo>
                <a:cubicBezTo>
                  <a:pt x="593089" y="171592"/>
                  <a:pt x="744978" y="435687"/>
                  <a:pt x="744978" y="734990"/>
                </a:cubicBezTo>
                <a:lnTo>
                  <a:pt x="744978" y="1888415"/>
                </a:lnTo>
                <a:lnTo>
                  <a:pt x="744192" y="1875943"/>
                </a:lnTo>
                <a:cubicBezTo>
                  <a:pt x="712019" y="1622168"/>
                  <a:pt x="569603" y="1393684"/>
                  <a:pt x="350032" y="1254542"/>
                </a:cubicBezTo>
                <a:cubicBezTo>
                  <a:pt x="136221" y="1118429"/>
                  <a:pt x="-5159" y="878074"/>
                  <a:pt x="145" y="606015"/>
                </a:cubicBezTo>
                <a:cubicBezTo>
                  <a:pt x="3708" y="400103"/>
                  <a:pt x="91636" y="215437"/>
                  <a:pt x="230137" y="8225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9F25C3B7-C1AE-4235-8AD4-7515C67C9FBA}"/>
              </a:ext>
            </a:extLst>
          </p:cNvPr>
          <p:cNvSpPr/>
          <p:nvPr/>
        </p:nvSpPr>
        <p:spPr>
          <a:xfrm>
            <a:off x="7789675" y="1737896"/>
            <a:ext cx="3574950" cy="35854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600" extrusionOk="0">
                <a:moveTo>
                  <a:pt x="17614" y="16362"/>
                </a:moveTo>
                <a:lnTo>
                  <a:pt x="17614" y="5227"/>
                </a:lnTo>
                <a:cubicBezTo>
                  <a:pt x="17614" y="2342"/>
                  <a:pt x="15268" y="0"/>
                  <a:pt x="12379" y="0"/>
                </a:cubicBezTo>
                <a:lnTo>
                  <a:pt x="4607" y="0"/>
                </a:lnTo>
                <a:cubicBezTo>
                  <a:pt x="2123" y="0"/>
                  <a:pt x="44" y="1969"/>
                  <a:pt x="1" y="4450"/>
                </a:cubicBezTo>
                <a:cubicBezTo>
                  <a:pt x="-31" y="6089"/>
                  <a:pt x="822" y="7537"/>
                  <a:pt x="2112" y="8357"/>
                </a:cubicBezTo>
                <a:cubicBezTo>
                  <a:pt x="3626" y="9315"/>
                  <a:pt x="4532" y="10976"/>
                  <a:pt x="4532" y="12764"/>
                </a:cubicBezTo>
                <a:lnTo>
                  <a:pt x="4532" y="16373"/>
                </a:lnTo>
                <a:cubicBezTo>
                  <a:pt x="4532" y="19258"/>
                  <a:pt x="6878" y="21600"/>
                  <a:pt x="9767" y="21600"/>
                </a:cubicBezTo>
                <a:lnTo>
                  <a:pt x="17614" y="21600"/>
                </a:lnTo>
                <a:lnTo>
                  <a:pt x="21569" y="21600"/>
                </a:lnTo>
                <a:cubicBezTo>
                  <a:pt x="19394" y="21589"/>
                  <a:pt x="17614" y="19247"/>
                  <a:pt x="17614" y="1636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0280A618-478A-43A9-A079-16A4AACBB990}"/>
              </a:ext>
            </a:extLst>
          </p:cNvPr>
          <p:cNvSpPr/>
          <p:nvPr/>
        </p:nvSpPr>
        <p:spPr>
          <a:xfrm>
            <a:off x="7913371" y="1843921"/>
            <a:ext cx="1279367" cy="1279365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046E42E-3219-4BBA-A50E-7CCE825501F2}"/>
              </a:ext>
            </a:extLst>
          </p:cNvPr>
          <p:cNvGrpSpPr/>
          <p:nvPr/>
        </p:nvGrpSpPr>
        <p:grpSpPr>
          <a:xfrm>
            <a:off x="1712687" y="3137800"/>
            <a:ext cx="1845938" cy="1659485"/>
            <a:chOff x="8921977" y="1466725"/>
            <a:chExt cx="2926080" cy="1659485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401EED7-03C0-421D-9659-FDFDD9468EB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BF6EF5E-25B9-4843-9943-B6793A4B55C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A20EA07-8C87-425C-A672-CAEB208DF57E}"/>
              </a:ext>
            </a:extLst>
          </p:cNvPr>
          <p:cNvGrpSpPr/>
          <p:nvPr/>
        </p:nvGrpSpPr>
        <p:grpSpPr>
          <a:xfrm>
            <a:off x="4031356" y="3137800"/>
            <a:ext cx="1845938" cy="1659485"/>
            <a:chOff x="8921977" y="1466725"/>
            <a:chExt cx="2926080" cy="1659485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116D992-676E-4922-AB41-6F3688EA110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7262409-4A99-4800-B660-9E0BA36D973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636ECDD-91AB-44D8-8DDD-B2870E28F63C}"/>
              </a:ext>
            </a:extLst>
          </p:cNvPr>
          <p:cNvGrpSpPr/>
          <p:nvPr/>
        </p:nvGrpSpPr>
        <p:grpSpPr>
          <a:xfrm>
            <a:off x="6350025" y="3137800"/>
            <a:ext cx="1845938" cy="1659485"/>
            <a:chOff x="8921977" y="1466725"/>
            <a:chExt cx="2926080" cy="1659485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EC3059E-E1C9-4824-B634-C5383BB921D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C6C2D77-D3B8-472F-8FA9-261B7426640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FEBA329-27B4-42F2-9B02-25F3C9E9F0ED}"/>
              </a:ext>
            </a:extLst>
          </p:cNvPr>
          <p:cNvGrpSpPr/>
          <p:nvPr/>
        </p:nvGrpSpPr>
        <p:grpSpPr>
          <a:xfrm>
            <a:off x="8668695" y="3137800"/>
            <a:ext cx="1845938" cy="1659485"/>
            <a:chOff x="8921977" y="1466725"/>
            <a:chExt cx="2926080" cy="1659485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D000430-9F7F-4BA4-90E2-ACD1B901806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18D6CB6-1664-4B3B-AA0B-CFA511FC3EB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sp>
        <p:nvSpPr>
          <p:cNvPr id="47" name="Graphic 30" descr="Coins">
            <a:extLst>
              <a:ext uri="{FF2B5EF4-FFF2-40B4-BE49-F238E27FC236}">
                <a16:creationId xmlns:a16="http://schemas.microsoft.com/office/drawing/2014/main" id="{958C5CD4-CF5F-4199-AC6D-C07E801FBFCE}"/>
              </a:ext>
            </a:extLst>
          </p:cNvPr>
          <p:cNvSpPr/>
          <p:nvPr/>
        </p:nvSpPr>
        <p:spPr>
          <a:xfrm>
            <a:off x="1286096" y="2210094"/>
            <a:ext cx="638228" cy="547017"/>
          </a:xfrm>
          <a:custGeom>
            <a:avLst/>
            <a:gdLst>
              <a:gd name="connsiteX0" fmla="*/ 593362 w 638228"/>
              <a:gd name="connsiteY0" fmla="*/ 455848 h 547017"/>
              <a:gd name="connsiteX1" fmla="*/ 562972 w 638228"/>
              <a:gd name="connsiteY1" fmla="*/ 481680 h 547017"/>
              <a:gd name="connsiteX2" fmla="*/ 562972 w 638228"/>
              <a:gd name="connsiteY2" fmla="*/ 454329 h 547017"/>
              <a:gd name="connsiteX3" fmla="*/ 593362 w 638228"/>
              <a:gd name="connsiteY3" fmla="*/ 442173 h 547017"/>
              <a:gd name="connsiteX4" fmla="*/ 593362 w 638228"/>
              <a:gd name="connsiteY4" fmla="*/ 455848 h 547017"/>
              <a:gd name="connsiteX5" fmla="*/ 532583 w 638228"/>
              <a:gd name="connsiteY5" fmla="*/ 405705 h 547017"/>
              <a:gd name="connsiteX6" fmla="*/ 532583 w 638228"/>
              <a:gd name="connsiteY6" fmla="*/ 378354 h 547017"/>
              <a:gd name="connsiteX7" fmla="*/ 562972 w 638228"/>
              <a:gd name="connsiteY7" fmla="*/ 366198 h 547017"/>
              <a:gd name="connsiteX8" fmla="*/ 562972 w 638228"/>
              <a:gd name="connsiteY8" fmla="*/ 379873 h 547017"/>
              <a:gd name="connsiteX9" fmla="*/ 532583 w 638228"/>
              <a:gd name="connsiteY9" fmla="*/ 405705 h 547017"/>
              <a:gd name="connsiteX10" fmla="*/ 532583 w 638228"/>
              <a:gd name="connsiteY10" fmla="*/ 490796 h 547017"/>
              <a:gd name="connsiteX11" fmla="*/ 502193 w 638228"/>
              <a:gd name="connsiteY11" fmla="*/ 496115 h 547017"/>
              <a:gd name="connsiteX12" fmla="*/ 502193 w 638228"/>
              <a:gd name="connsiteY12" fmla="*/ 466485 h 547017"/>
              <a:gd name="connsiteX13" fmla="*/ 532583 w 638228"/>
              <a:gd name="connsiteY13" fmla="*/ 461926 h 547017"/>
              <a:gd name="connsiteX14" fmla="*/ 532583 w 638228"/>
              <a:gd name="connsiteY14" fmla="*/ 490796 h 547017"/>
              <a:gd name="connsiteX15" fmla="*/ 471803 w 638228"/>
              <a:gd name="connsiteY15" fmla="*/ 390510 h 547017"/>
              <a:gd name="connsiteX16" fmla="*/ 502193 w 638228"/>
              <a:gd name="connsiteY16" fmla="*/ 385951 h 547017"/>
              <a:gd name="connsiteX17" fmla="*/ 502193 w 638228"/>
              <a:gd name="connsiteY17" fmla="*/ 414822 h 547017"/>
              <a:gd name="connsiteX18" fmla="*/ 471803 w 638228"/>
              <a:gd name="connsiteY18" fmla="*/ 420140 h 547017"/>
              <a:gd name="connsiteX19" fmla="*/ 471803 w 638228"/>
              <a:gd name="connsiteY19" fmla="*/ 390510 h 547017"/>
              <a:gd name="connsiteX20" fmla="*/ 471803 w 638228"/>
              <a:gd name="connsiteY20" fmla="*/ 499913 h 547017"/>
              <a:gd name="connsiteX21" fmla="*/ 441413 w 638228"/>
              <a:gd name="connsiteY21" fmla="*/ 501433 h 547017"/>
              <a:gd name="connsiteX22" fmla="*/ 441413 w 638228"/>
              <a:gd name="connsiteY22" fmla="*/ 471043 h 547017"/>
              <a:gd name="connsiteX23" fmla="*/ 471803 w 638228"/>
              <a:gd name="connsiteY23" fmla="*/ 469524 h 547017"/>
              <a:gd name="connsiteX24" fmla="*/ 471803 w 638228"/>
              <a:gd name="connsiteY24" fmla="*/ 499913 h 547017"/>
              <a:gd name="connsiteX25" fmla="*/ 411023 w 638228"/>
              <a:gd name="connsiteY25" fmla="*/ 425458 h 547017"/>
              <a:gd name="connsiteX26" fmla="*/ 411023 w 638228"/>
              <a:gd name="connsiteY26" fmla="*/ 395068 h 547017"/>
              <a:gd name="connsiteX27" fmla="*/ 441413 w 638228"/>
              <a:gd name="connsiteY27" fmla="*/ 393549 h 547017"/>
              <a:gd name="connsiteX28" fmla="*/ 441413 w 638228"/>
              <a:gd name="connsiteY28" fmla="*/ 423939 h 547017"/>
              <a:gd name="connsiteX29" fmla="*/ 411023 w 638228"/>
              <a:gd name="connsiteY29" fmla="*/ 425458 h 547017"/>
              <a:gd name="connsiteX30" fmla="*/ 411023 w 638228"/>
              <a:gd name="connsiteY30" fmla="*/ 501433 h 547017"/>
              <a:gd name="connsiteX31" fmla="*/ 380633 w 638228"/>
              <a:gd name="connsiteY31" fmla="*/ 499913 h 547017"/>
              <a:gd name="connsiteX32" fmla="*/ 380633 w 638228"/>
              <a:gd name="connsiteY32" fmla="*/ 471043 h 547017"/>
              <a:gd name="connsiteX33" fmla="*/ 395828 w 638228"/>
              <a:gd name="connsiteY33" fmla="*/ 471043 h 547017"/>
              <a:gd name="connsiteX34" fmla="*/ 411023 w 638228"/>
              <a:gd name="connsiteY34" fmla="*/ 471043 h 547017"/>
              <a:gd name="connsiteX35" fmla="*/ 411023 w 638228"/>
              <a:gd name="connsiteY35" fmla="*/ 501433 h 547017"/>
              <a:gd name="connsiteX36" fmla="*/ 350243 w 638228"/>
              <a:gd name="connsiteY36" fmla="*/ 393549 h 547017"/>
              <a:gd name="connsiteX37" fmla="*/ 380633 w 638228"/>
              <a:gd name="connsiteY37" fmla="*/ 395068 h 547017"/>
              <a:gd name="connsiteX38" fmla="*/ 380633 w 638228"/>
              <a:gd name="connsiteY38" fmla="*/ 425458 h 547017"/>
              <a:gd name="connsiteX39" fmla="*/ 350243 w 638228"/>
              <a:gd name="connsiteY39" fmla="*/ 423939 h 547017"/>
              <a:gd name="connsiteX40" fmla="*/ 350243 w 638228"/>
              <a:gd name="connsiteY40" fmla="*/ 393549 h 547017"/>
              <a:gd name="connsiteX41" fmla="*/ 350243 w 638228"/>
              <a:gd name="connsiteY41" fmla="*/ 496115 h 547017"/>
              <a:gd name="connsiteX42" fmla="*/ 319853 w 638228"/>
              <a:gd name="connsiteY42" fmla="*/ 490796 h 547017"/>
              <a:gd name="connsiteX43" fmla="*/ 319853 w 638228"/>
              <a:gd name="connsiteY43" fmla="*/ 466485 h 547017"/>
              <a:gd name="connsiteX44" fmla="*/ 350243 w 638228"/>
              <a:gd name="connsiteY44" fmla="*/ 469524 h 547017"/>
              <a:gd name="connsiteX45" fmla="*/ 350243 w 638228"/>
              <a:gd name="connsiteY45" fmla="*/ 496115 h 547017"/>
              <a:gd name="connsiteX46" fmla="*/ 289464 w 638228"/>
              <a:gd name="connsiteY46" fmla="*/ 414822 h 547017"/>
              <a:gd name="connsiteX47" fmla="*/ 289464 w 638228"/>
              <a:gd name="connsiteY47" fmla="*/ 385192 h 547017"/>
              <a:gd name="connsiteX48" fmla="*/ 319853 w 638228"/>
              <a:gd name="connsiteY48" fmla="*/ 389750 h 547017"/>
              <a:gd name="connsiteX49" fmla="*/ 319853 w 638228"/>
              <a:gd name="connsiteY49" fmla="*/ 420140 h 547017"/>
              <a:gd name="connsiteX50" fmla="*/ 289464 w 638228"/>
              <a:gd name="connsiteY50" fmla="*/ 414822 h 547017"/>
              <a:gd name="connsiteX51" fmla="*/ 289464 w 638228"/>
              <a:gd name="connsiteY51" fmla="*/ 481680 h 547017"/>
              <a:gd name="connsiteX52" fmla="*/ 259074 w 638228"/>
              <a:gd name="connsiteY52" fmla="*/ 455848 h 547017"/>
              <a:gd name="connsiteX53" fmla="*/ 259074 w 638228"/>
              <a:gd name="connsiteY53" fmla="*/ 454329 h 547017"/>
              <a:gd name="connsiteX54" fmla="*/ 259833 w 638228"/>
              <a:gd name="connsiteY54" fmla="*/ 454329 h 547017"/>
              <a:gd name="connsiteX55" fmla="*/ 265911 w 638228"/>
              <a:gd name="connsiteY55" fmla="*/ 455848 h 547017"/>
              <a:gd name="connsiteX56" fmla="*/ 289464 w 638228"/>
              <a:gd name="connsiteY56" fmla="*/ 461166 h 547017"/>
              <a:gd name="connsiteX57" fmla="*/ 289464 w 638228"/>
              <a:gd name="connsiteY57" fmla="*/ 481680 h 547017"/>
              <a:gd name="connsiteX58" fmla="*/ 167904 w 638228"/>
              <a:gd name="connsiteY58" fmla="*/ 378354 h 547017"/>
              <a:gd name="connsiteX59" fmla="*/ 183099 w 638228"/>
              <a:gd name="connsiteY59" fmla="*/ 379114 h 547017"/>
              <a:gd name="connsiteX60" fmla="*/ 183099 w 638228"/>
              <a:gd name="connsiteY60" fmla="*/ 379873 h 547017"/>
              <a:gd name="connsiteX61" fmla="*/ 190696 w 638228"/>
              <a:gd name="connsiteY61" fmla="*/ 409504 h 547017"/>
              <a:gd name="connsiteX62" fmla="*/ 167904 w 638228"/>
              <a:gd name="connsiteY62" fmla="*/ 407984 h 547017"/>
              <a:gd name="connsiteX63" fmla="*/ 167904 w 638228"/>
              <a:gd name="connsiteY63" fmla="*/ 378354 h 547017"/>
              <a:gd name="connsiteX64" fmla="*/ 137514 w 638228"/>
              <a:gd name="connsiteY64" fmla="*/ 287184 h 547017"/>
              <a:gd name="connsiteX65" fmla="*/ 167904 w 638228"/>
              <a:gd name="connsiteY65" fmla="*/ 291743 h 547017"/>
              <a:gd name="connsiteX66" fmla="*/ 167904 w 638228"/>
              <a:gd name="connsiteY66" fmla="*/ 322133 h 547017"/>
              <a:gd name="connsiteX67" fmla="*/ 137514 w 638228"/>
              <a:gd name="connsiteY67" fmla="*/ 316814 h 547017"/>
              <a:gd name="connsiteX68" fmla="*/ 137514 w 638228"/>
              <a:gd name="connsiteY68" fmla="*/ 287184 h 547017"/>
              <a:gd name="connsiteX69" fmla="*/ 137514 w 638228"/>
              <a:gd name="connsiteY69" fmla="*/ 404945 h 547017"/>
              <a:gd name="connsiteX70" fmla="*/ 107124 w 638228"/>
              <a:gd name="connsiteY70" fmla="*/ 399627 h 547017"/>
              <a:gd name="connsiteX71" fmla="*/ 107124 w 638228"/>
              <a:gd name="connsiteY71" fmla="*/ 369997 h 547017"/>
              <a:gd name="connsiteX72" fmla="*/ 137514 w 638228"/>
              <a:gd name="connsiteY72" fmla="*/ 374555 h 547017"/>
              <a:gd name="connsiteX73" fmla="*/ 137514 w 638228"/>
              <a:gd name="connsiteY73" fmla="*/ 404945 h 547017"/>
              <a:gd name="connsiteX74" fmla="*/ 76734 w 638228"/>
              <a:gd name="connsiteY74" fmla="*/ 281106 h 547017"/>
              <a:gd name="connsiteX75" fmla="*/ 76734 w 638228"/>
              <a:gd name="connsiteY75" fmla="*/ 267431 h 547017"/>
              <a:gd name="connsiteX76" fmla="*/ 107124 w 638228"/>
              <a:gd name="connsiteY76" fmla="*/ 278827 h 547017"/>
              <a:gd name="connsiteX77" fmla="*/ 107124 w 638228"/>
              <a:gd name="connsiteY77" fmla="*/ 306938 h 547017"/>
              <a:gd name="connsiteX78" fmla="*/ 76734 w 638228"/>
              <a:gd name="connsiteY78" fmla="*/ 281106 h 547017"/>
              <a:gd name="connsiteX79" fmla="*/ 76734 w 638228"/>
              <a:gd name="connsiteY79" fmla="*/ 390510 h 547017"/>
              <a:gd name="connsiteX80" fmla="*/ 46345 w 638228"/>
              <a:gd name="connsiteY80" fmla="*/ 364679 h 547017"/>
              <a:gd name="connsiteX81" fmla="*/ 46345 w 638228"/>
              <a:gd name="connsiteY81" fmla="*/ 351003 h 547017"/>
              <a:gd name="connsiteX82" fmla="*/ 76734 w 638228"/>
              <a:gd name="connsiteY82" fmla="*/ 362399 h 547017"/>
              <a:gd name="connsiteX83" fmla="*/ 76734 w 638228"/>
              <a:gd name="connsiteY83" fmla="*/ 390510 h 547017"/>
              <a:gd name="connsiteX84" fmla="*/ 46345 w 638228"/>
              <a:gd name="connsiteY84" fmla="*/ 153469 h 547017"/>
              <a:gd name="connsiteX85" fmla="*/ 76734 w 638228"/>
              <a:gd name="connsiteY85" fmla="*/ 164865 h 547017"/>
              <a:gd name="connsiteX86" fmla="*/ 76734 w 638228"/>
              <a:gd name="connsiteY86" fmla="*/ 192976 h 547017"/>
              <a:gd name="connsiteX87" fmla="*/ 46345 w 638228"/>
              <a:gd name="connsiteY87" fmla="*/ 167144 h 547017"/>
              <a:gd name="connsiteX88" fmla="*/ 46345 w 638228"/>
              <a:gd name="connsiteY88" fmla="*/ 153469 h 547017"/>
              <a:gd name="connsiteX89" fmla="*/ 137514 w 638228"/>
              <a:gd name="connsiteY89" fmla="*/ 177781 h 547017"/>
              <a:gd name="connsiteX90" fmla="*/ 137514 w 638228"/>
              <a:gd name="connsiteY90" fmla="*/ 208171 h 547017"/>
              <a:gd name="connsiteX91" fmla="*/ 107124 w 638228"/>
              <a:gd name="connsiteY91" fmla="*/ 202852 h 547017"/>
              <a:gd name="connsiteX92" fmla="*/ 107124 w 638228"/>
              <a:gd name="connsiteY92" fmla="*/ 173222 h 547017"/>
              <a:gd name="connsiteX93" fmla="*/ 137514 w 638228"/>
              <a:gd name="connsiteY93" fmla="*/ 177781 h 547017"/>
              <a:gd name="connsiteX94" fmla="*/ 213489 w 638228"/>
              <a:gd name="connsiteY94" fmla="*/ 45585 h 547017"/>
              <a:gd name="connsiteX95" fmla="*/ 380633 w 638228"/>
              <a:gd name="connsiteY95" fmla="*/ 91170 h 547017"/>
              <a:gd name="connsiteX96" fmla="*/ 213489 w 638228"/>
              <a:gd name="connsiteY96" fmla="*/ 136754 h 547017"/>
              <a:gd name="connsiteX97" fmla="*/ 46345 w 638228"/>
              <a:gd name="connsiteY97" fmla="*/ 91170 h 547017"/>
              <a:gd name="connsiteX98" fmla="*/ 213489 w 638228"/>
              <a:gd name="connsiteY98" fmla="*/ 45585 h 547017"/>
              <a:gd name="connsiteX99" fmla="*/ 259074 w 638228"/>
              <a:gd name="connsiteY99" fmla="*/ 405705 h 547017"/>
              <a:gd name="connsiteX100" fmla="*/ 228684 w 638228"/>
              <a:gd name="connsiteY100" fmla="*/ 379873 h 547017"/>
              <a:gd name="connsiteX101" fmla="*/ 228684 w 638228"/>
              <a:gd name="connsiteY101" fmla="*/ 366198 h 547017"/>
              <a:gd name="connsiteX102" fmla="*/ 259074 w 638228"/>
              <a:gd name="connsiteY102" fmla="*/ 377594 h 547017"/>
              <a:gd name="connsiteX103" fmla="*/ 259074 w 638228"/>
              <a:gd name="connsiteY103" fmla="*/ 405705 h 547017"/>
              <a:gd name="connsiteX104" fmla="*/ 350243 w 638228"/>
              <a:gd name="connsiteY104" fmla="*/ 192976 h 547017"/>
              <a:gd name="connsiteX105" fmla="*/ 350243 w 638228"/>
              <a:gd name="connsiteY105" fmla="*/ 165625 h 547017"/>
              <a:gd name="connsiteX106" fmla="*/ 380633 w 638228"/>
              <a:gd name="connsiteY106" fmla="*/ 153469 h 547017"/>
              <a:gd name="connsiteX107" fmla="*/ 380633 w 638228"/>
              <a:gd name="connsiteY107" fmla="*/ 167144 h 547017"/>
              <a:gd name="connsiteX108" fmla="*/ 350243 w 638228"/>
              <a:gd name="connsiteY108" fmla="*/ 192976 h 547017"/>
              <a:gd name="connsiteX109" fmla="*/ 289464 w 638228"/>
              <a:gd name="connsiteY109" fmla="*/ 207411 h 547017"/>
              <a:gd name="connsiteX110" fmla="*/ 289464 w 638228"/>
              <a:gd name="connsiteY110" fmla="*/ 177781 h 547017"/>
              <a:gd name="connsiteX111" fmla="*/ 319853 w 638228"/>
              <a:gd name="connsiteY111" fmla="*/ 173222 h 547017"/>
              <a:gd name="connsiteX112" fmla="*/ 319853 w 638228"/>
              <a:gd name="connsiteY112" fmla="*/ 202093 h 547017"/>
              <a:gd name="connsiteX113" fmla="*/ 289464 w 638228"/>
              <a:gd name="connsiteY113" fmla="*/ 207411 h 547017"/>
              <a:gd name="connsiteX114" fmla="*/ 228684 w 638228"/>
              <a:gd name="connsiteY114" fmla="*/ 212729 h 547017"/>
              <a:gd name="connsiteX115" fmla="*/ 228684 w 638228"/>
              <a:gd name="connsiteY115" fmla="*/ 182339 h 547017"/>
              <a:gd name="connsiteX116" fmla="*/ 259074 w 638228"/>
              <a:gd name="connsiteY116" fmla="*/ 180820 h 547017"/>
              <a:gd name="connsiteX117" fmla="*/ 259074 w 638228"/>
              <a:gd name="connsiteY117" fmla="*/ 211210 h 547017"/>
              <a:gd name="connsiteX118" fmla="*/ 228684 w 638228"/>
              <a:gd name="connsiteY118" fmla="*/ 212729 h 547017"/>
              <a:gd name="connsiteX119" fmla="*/ 167904 w 638228"/>
              <a:gd name="connsiteY119" fmla="*/ 211210 h 547017"/>
              <a:gd name="connsiteX120" fmla="*/ 167904 w 638228"/>
              <a:gd name="connsiteY120" fmla="*/ 180820 h 547017"/>
              <a:gd name="connsiteX121" fmla="*/ 198294 w 638228"/>
              <a:gd name="connsiteY121" fmla="*/ 182339 h 547017"/>
              <a:gd name="connsiteX122" fmla="*/ 198294 w 638228"/>
              <a:gd name="connsiteY122" fmla="*/ 212729 h 547017"/>
              <a:gd name="connsiteX123" fmla="*/ 167904 w 638228"/>
              <a:gd name="connsiteY123" fmla="*/ 211210 h 547017"/>
              <a:gd name="connsiteX124" fmla="*/ 562972 w 638228"/>
              <a:gd name="connsiteY124" fmla="*/ 303899 h 547017"/>
              <a:gd name="connsiteX125" fmla="*/ 395828 w 638228"/>
              <a:gd name="connsiteY125" fmla="*/ 349484 h 547017"/>
              <a:gd name="connsiteX126" fmla="*/ 228684 w 638228"/>
              <a:gd name="connsiteY126" fmla="*/ 303899 h 547017"/>
              <a:gd name="connsiteX127" fmla="*/ 395828 w 638228"/>
              <a:gd name="connsiteY127" fmla="*/ 258314 h 547017"/>
              <a:gd name="connsiteX128" fmla="*/ 562972 w 638228"/>
              <a:gd name="connsiteY128" fmla="*/ 303899 h 547017"/>
              <a:gd name="connsiteX129" fmla="*/ 608557 w 638228"/>
              <a:gd name="connsiteY129" fmla="*/ 326691 h 547017"/>
              <a:gd name="connsiteX130" fmla="*/ 608557 w 638228"/>
              <a:gd name="connsiteY130" fmla="*/ 303899 h 547017"/>
              <a:gd name="connsiteX131" fmla="*/ 525745 w 638228"/>
              <a:gd name="connsiteY131" fmla="*/ 227924 h 547017"/>
              <a:gd name="connsiteX132" fmla="*/ 455088 w 638228"/>
              <a:gd name="connsiteY132" fmla="*/ 215768 h 547017"/>
              <a:gd name="connsiteX133" fmla="*/ 455848 w 638228"/>
              <a:gd name="connsiteY133" fmla="*/ 205132 h 547017"/>
              <a:gd name="connsiteX134" fmla="*/ 425458 w 638228"/>
              <a:gd name="connsiteY134" fmla="*/ 151949 h 547017"/>
              <a:gd name="connsiteX135" fmla="*/ 425458 w 638228"/>
              <a:gd name="connsiteY135" fmla="*/ 91170 h 547017"/>
              <a:gd name="connsiteX136" fmla="*/ 342646 w 638228"/>
              <a:gd name="connsiteY136" fmla="*/ 15195 h 547017"/>
              <a:gd name="connsiteX137" fmla="*/ 212729 w 638228"/>
              <a:gd name="connsiteY137" fmla="*/ 0 h 547017"/>
              <a:gd name="connsiteX138" fmla="*/ 0 w 638228"/>
              <a:gd name="connsiteY138" fmla="*/ 91170 h 547017"/>
              <a:gd name="connsiteX139" fmla="*/ 0 w 638228"/>
              <a:gd name="connsiteY139" fmla="*/ 167144 h 547017"/>
              <a:gd name="connsiteX140" fmla="*/ 30390 w 638228"/>
              <a:gd name="connsiteY140" fmla="*/ 220327 h 547017"/>
              <a:gd name="connsiteX141" fmla="*/ 30390 w 638228"/>
              <a:gd name="connsiteY141" fmla="*/ 234762 h 547017"/>
              <a:gd name="connsiteX142" fmla="*/ 0 w 638228"/>
              <a:gd name="connsiteY142" fmla="*/ 288704 h 547017"/>
              <a:gd name="connsiteX143" fmla="*/ 0 w 638228"/>
              <a:gd name="connsiteY143" fmla="*/ 364679 h 547017"/>
              <a:gd name="connsiteX144" fmla="*/ 82812 w 638228"/>
              <a:gd name="connsiteY144" fmla="*/ 440653 h 547017"/>
              <a:gd name="connsiteX145" fmla="*/ 212729 w 638228"/>
              <a:gd name="connsiteY145" fmla="*/ 455848 h 547017"/>
              <a:gd name="connsiteX146" fmla="*/ 295542 w 638228"/>
              <a:gd name="connsiteY146" fmla="*/ 531823 h 547017"/>
              <a:gd name="connsiteX147" fmla="*/ 425458 w 638228"/>
              <a:gd name="connsiteY147" fmla="*/ 547018 h 547017"/>
              <a:gd name="connsiteX148" fmla="*/ 638187 w 638228"/>
              <a:gd name="connsiteY148" fmla="*/ 455848 h 547017"/>
              <a:gd name="connsiteX149" fmla="*/ 638187 w 638228"/>
              <a:gd name="connsiteY149" fmla="*/ 379873 h 547017"/>
              <a:gd name="connsiteX150" fmla="*/ 608557 w 638228"/>
              <a:gd name="connsiteY150" fmla="*/ 326691 h 547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638228" h="547017">
                <a:moveTo>
                  <a:pt x="593362" y="455848"/>
                </a:moveTo>
                <a:cubicBezTo>
                  <a:pt x="593362" y="465725"/>
                  <a:pt x="581966" y="474842"/>
                  <a:pt x="562972" y="481680"/>
                </a:cubicBezTo>
                <a:lnTo>
                  <a:pt x="562972" y="454329"/>
                </a:lnTo>
                <a:cubicBezTo>
                  <a:pt x="573609" y="451290"/>
                  <a:pt x="584245" y="446731"/>
                  <a:pt x="593362" y="442173"/>
                </a:cubicBezTo>
                <a:lnTo>
                  <a:pt x="593362" y="455848"/>
                </a:lnTo>
                <a:close/>
                <a:moveTo>
                  <a:pt x="532583" y="405705"/>
                </a:moveTo>
                <a:lnTo>
                  <a:pt x="532583" y="378354"/>
                </a:lnTo>
                <a:cubicBezTo>
                  <a:pt x="543219" y="375315"/>
                  <a:pt x="553856" y="370756"/>
                  <a:pt x="562972" y="366198"/>
                </a:cubicBezTo>
                <a:lnTo>
                  <a:pt x="562972" y="379873"/>
                </a:lnTo>
                <a:cubicBezTo>
                  <a:pt x="562972" y="389750"/>
                  <a:pt x="551576" y="398867"/>
                  <a:pt x="532583" y="405705"/>
                </a:cubicBezTo>
                <a:close/>
                <a:moveTo>
                  <a:pt x="532583" y="490796"/>
                </a:moveTo>
                <a:cubicBezTo>
                  <a:pt x="523466" y="493076"/>
                  <a:pt x="512829" y="494595"/>
                  <a:pt x="502193" y="496115"/>
                </a:cubicBezTo>
                <a:lnTo>
                  <a:pt x="502193" y="466485"/>
                </a:lnTo>
                <a:cubicBezTo>
                  <a:pt x="512069" y="464965"/>
                  <a:pt x="522706" y="463446"/>
                  <a:pt x="532583" y="461926"/>
                </a:cubicBezTo>
                <a:lnTo>
                  <a:pt x="532583" y="490796"/>
                </a:lnTo>
                <a:close/>
                <a:moveTo>
                  <a:pt x="471803" y="390510"/>
                </a:moveTo>
                <a:cubicBezTo>
                  <a:pt x="481680" y="388990"/>
                  <a:pt x="492316" y="387471"/>
                  <a:pt x="502193" y="385951"/>
                </a:cubicBezTo>
                <a:lnTo>
                  <a:pt x="502193" y="414822"/>
                </a:lnTo>
                <a:cubicBezTo>
                  <a:pt x="493076" y="417101"/>
                  <a:pt x="482439" y="418621"/>
                  <a:pt x="471803" y="420140"/>
                </a:cubicBezTo>
                <a:lnTo>
                  <a:pt x="471803" y="390510"/>
                </a:lnTo>
                <a:close/>
                <a:moveTo>
                  <a:pt x="471803" y="499913"/>
                </a:moveTo>
                <a:cubicBezTo>
                  <a:pt x="461926" y="500673"/>
                  <a:pt x="452049" y="501433"/>
                  <a:pt x="441413" y="501433"/>
                </a:cubicBezTo>
                <a:lnTo>
                  <a:pt x="441413" y="471043"/>
                </a:lnTo>
                <a:cubicBezTo>
                  <a:pt x="450530" y="471043"/>
                  <a:pt x="461166" y="470283"/>
                  <a:pt x="471803" y="469524"/>
                </a:cubicBezTo>
                <a:lnTo>
                  <a:pt x="471803" y="499913"/>
                </a:lnTo>
                <a:close/>
                <a:moveTo>
                  <a:pt x="411023" y="425458"/>
                </a:moveTo>
                <a:lnTo>
                  <a:pt x="411023" y="395068"/>
                </a:lnTo>
                <a:cubicBezTo>
                  <a:pt x="420140" y="395068"/>
                  <a:pt x="430776" y="394309"/>
                  <a:pt x="441413" y="393549"/>
                </a:cubicBezTo>
                <a:lnTo>
                  <a:pt x="441413" y="423939"/>
                </a:lnTo>
                <a:cubicBezTo>
                  <a:pt x="431536" y="424699"/>
                  <a:pt x="421660" y="424699"/>
                  <a:pt x="411023" y="425458"/>
                </a:cubicBezTo>
                <a:close/>
                <a:moveTo>
                  <a:pt x="411023" y="501433"/>
                </a:moveTo>
                <a:cubicBezTo>
                  <a:pt x="400387" y="501433"/>
                  <a:pt x="390510" y="500673"/>
                  <a:pt x="380633" y="499913"/>
                </a:cubicBezTo>
                <a:lnTo>
                  <a:pt x="380633" y="471043"/>
                </a:lnTo>
                <a:cubicBezTo>
                  <a:pt x="385951" y="471043"/>
                  <a:pt x="390510" y="471043"/>
                  <a:pt x="395828" y="471043"/>
                </a:cubicBezTo>
                <a:cubicBezTo>
                  <a:pt x="400387" y="471043"/>
                  <a:pt x="405705" y="471043"/>
                  <a:pt x="411023" y="471043"/>
                </a:cubicBezTo>
                <a:lnTo>
                  <a:pt x="411023" y="501433"/>
                </a:lnTo>
                <a:close/>
                <a:moveTo>
                  <a:pt x="350243" y="393549"/>
                </a:moveTo>
                <a:cubicBezTo>
                  <a:pt x="360120" y="394309"/>
                  <a:pt x="369997" y="395068"/>
                  <a:pt x="380633" y="395068"/>
                </a:cubicBezTo>
                <a:lnTo>
                  <a:pt x="380633" y="425458"/>
                </a:lnTo>
                <a:cubicBezTo>
                  <a:pt x="369997" y="425458"/>
                  <a:pt x="360120" y="424699"/>
                  <a:pt x="350243" y="423939"/>
                </a:cubicBezTo>
                <a:lnTo>
                  <a:pt x="350243" y="393549"/>
                </a:lnTo>
                <a:close/>
                <a:moveTo>
                  <a:pt x="350243" y="496115"/>
                </a:moveTo>
                <a:cubicBezTo>
                  <a:pt x="339607" y="494595"/>
                  <a:pt x="328970" y="493076"/>
                  <a:pt x="319853" y="490796"/>
                </a:cubicBezTo>
                <a:lnTo>
                  <a:pt x="319853" y="466485"/>
                </a:lnTo>
                <a:cubicBezTo>
                  <a:pt x="329730" y="468004"/>
                  <a:pt x="339607" y="468764"/>
                  <a:pt x="350243" y="469524"/>
                </a:cubicBezTo>
                <a:lnTo>
                  <a:pt x="350243" y="496115"/>
                </a:lnTo>
                <a:close/>
                <a:moveTo>
                  <a:pt x="289464" y="414822"/>
                </a:moveTo>
                <a:lnTo>
                  <a:pt x="289464" y="385192"/>
                </a:lnTo>
                <a:cubicBezTo>
                  <a:pt x="299340" y="386711"/>
                  <a:pt x="309217" y="388990"/>
                  <a:pt x="319853" y="389750"/>
                </a:cubicBezTo>
                <a:lnTo>
                  <a:pt x="319853" y="420140"/>
                </a:lnTo>
                <a:cubicBezTo>
                  <a:pt x="309217" y="418621"/>
                  <a:pt x="298581" y="417101"/>
                  <a:pt x="289464" y="414822"/>
                </a:cubicBezTo>
                <a:close/>
                <a:moveTo>
                  <a:pt x="289464" y="481680"/>
                </a:moveTo>
                <a:cubicBezTo>
                  <a:pt x="270470" y="474082"/>
                  <a:pt x="259074" y="464965"/>
                  <a:pt x="259074" y="455848"/>
                </a:cubicBezTo>
                <a:lnTo>
                  <a:pt x="259074" y="454329"/>
                </a:lnTo>
                <a:cubicBezTo>
                  <a:pt x="259074" y="454329"/>
                  <a:pt x="259074" y="454329"/>
                  <a:pt x="259833" y="454329"/>
                </a:cubicBezTo>
                <a:cubicBezTo>
                  <a:pt x="262113" y="455088"/>
                  <a:pt x="263632" y="455848"/>
                  <a:pt x="265911" y="455848"/>
                </a:cubicBezTo>
                <a:cubicBezTo>
                  <a:pt x="273509" y="458127"/>
                  <a:pt x="281106" y="459647"/>
                  <a:pt x="289464" y="461166"/>
                </a:cubicBezTo>
                <a:lnTo>
                  <a:pt x="289464" y="481680"/>
                </a:lnTo>
                <a:close/>
                <a:moveTo>
                  <a:pt x="167904" y="378354"/>
                </a:moveTo>
                <a:cubicBezTo>
                  <a:pt x="173222" y="378354"/>
                  <a:pt x="177781" y="379114"/>
                  <a:pt x="183099" y="379114"/>
                </a:cubicBezTo>
                <a:lnTo>
                  <a:pt x="183099" y="379873"/>
                </a:lnTo>
                <a:cubicBezTo>
                  <a:pt x="183099" y="390510"/>
                  <a:pt x="185378" y="401146"/>
                  <a:pt x="190696" y="409504"/>
                </a:cubicBezTo>
                <a:cubicBezTo>
                  <a:pt x="183099" y="409504"/>
                  <a:pt x="175502" y="408744"/>
                  <a:pt x="167904" y="407984"/>
                </a:cubicBezTo>
                <a:lnTo>
                  <a:pt x="167904" y="378354"/>
                </a:lnTo>
                <a:close/>
                <a:moveTo>
                  <a:pt x="137514" y="287184"/>
                </a:moveTo>
                <a:cubicBezTo>
                  <a:pt x="147391" y="288704"/>
                  <a:pt x="157268" y="290983"/>
                  <a:pt x="167904" y="291743"/>
                </a:cubicBezTo>
                <a:lnTo>
                  <a:pt x="167904" y="322133"/>
                </a:lnTo>
                <a:cubicBezTo>
                  <a:pt x="157268" y="320613"/>
                  <a:pt x="146631" y="319094"/>
                  <a:pt x="137514" y="316814"/>
                </a:cubicBezTo>
                <a:lnTo>
                  <a:pt x="137514" y="287184"/>
                </a:lnTo>
                <a:close/>
                <a:moveTo>
                  <a:pt x="137514" y="404945"/>
                </a:moveTo>
                <a:cubicBezTo>
                  <a:pt x="126878" y="403426"/>
                  <a:pt x="116241" y="401906"/>
                  <a:pt x="107124" y="399627"/>
                </a:cubicBezTo>
                <a:lnTo>
                  <a:pt x="107124" y="369997"/>
                </a:lnTo>
                <a:cubicBezTo>
                  <a:pt x="117001" y="371516"/>
                  <a:pt x="126878" y="373795"/>
                  <a:pt x="137514" y="374555"/>
                </a:cubicBezTo>
                <a:lnTo>
                  <a:pt x="137514" y="404945"/>
                </a:lnTo>
                <a:close/>
                <a:moveTo>
                  <a:pt x="76734" y="281106"/>
                </a:moveTo>
                <a:lnTo>
                  <a:pt x="76734" y="267431"/>
                </a:lnTo>
                <a:cubicBezTo>
                  <a:pt x="85851" y="271989"/>
                  <a:pt x="95728" y="275788"/>
                  <a:pt x="107124" y="278827"/>
                </a:cubicBezTo>
                <a:lnTo>
                  <a:pt x="107124" y="306938"/>
                </a:lnTo>
                <a:cubicBezTo>
                  <a:pt x="88131" y="300100"/>
                  <a:pt x="76734" y="290983"/>
                  <a:pt x="76734" y="281106"/>
                </a:cubicBezTo>
                <a:close/>
                <a:moveTo>
                  <a:pt x="76734" y="390510"/>
                </a:moveTo>
                <a:cubicBezTo>
                  <a:pt x="57741" y="382912"/>
                  <a:pt x="46345" y="373795"/>
                  <a:pt x="46345" y="364679"/>
                </a:cubicBezTo>
                <a:lnTo>
                  <a:pt x="46345" y="351003"/>
                </a:lnTo>
                <a:cubicBezTo>
                  <a:pt x="55462" y="355562"/>
                  <a:pt x="65338" y="359360"/>
                  <a:pt x="76734" y="362399"/>
                </a:cubicBezTo>
                <a:lnTo>
                  <a:pt x="76734" y="390510"/>
                </a:lnTo>
                <a:close/>
                <a:moveTo>
                  <a:pt x="46345" y="153469"/>
                </a:moveTo>
                <a:cubicBezTo>
                  <a:pt x="55462" y="158027"/>
                  <a:pt x="65338" y="161826"/>
                  <a:pt x="76734" y="164865"/>
                </a:cubicBezTo>
                <a:lnTo>
                  <a:pt x="76734" y="192976"/>
                </a:lnTo>
                <a:cubicBezTo>
                  <a:pt x="57741" y="185378"/>
                  <a:pt x="46345" y="176261"/>
                  <a:pt x="46345" y="167144"/>
                </a:cubicBezTo>
                <a:lnTo>
                  <a:pt x="46345" y="153469"/>
                </a:lnTo>
                <a:close/>
                <a:moveTo>
                  <a:pt x="137514" y="177781"/>
                </a:moveTo>
                <a:lnTo>
                  <a:pt x="137514" y="208171"/>
                </a:lnTo>
                <a:cubicBezTo>
                  <a:pt x="126878" y="206651"/>
                  <a:pt x="116241" y="205132"/>
                  <a:pt x="107124" y="202852"/>
                </a:cubicBezTo>
                <a:lnTo>
                  <a:pt x="107124" y="173222"/>
                </a:lnTo>
                <a:cubicBezTo>
                  <a:pt x="117001" y="174742"/>
                  <a:pt x="126878" y="176261"/>
                  <a:pt x="137514" y="177781"/>
                </a:cubicBezTo>
                <a:close/>
                <a:moveTo>
                  <a:pt x="213489" y="45585"/>
                </a:moveTo>
                <a:cubicBezTo>
                  <a:pt x="306178" y="45585"/>
                  <a:pt x="380633" y="66098"/>
                  <a:pt x="380633" y="91170"/>
                </a:cubicBezTo>
                <a:cubicBezTo>
                  <a:pt x="380633" y="116241"/>
                  <a:pt x="306178" y="136754"/>
                  <a:pt x="213489" y="136754"/>
                </a:cubicBezTo>
                <a:cubicBezTo>
                  <a:pt x="120800" y="136754"/>
                  <a:pt x="46345" y="116241"/>
                  <a:pt x="46345" y="91170"/>
                </a:cubicBezTo>
                <a:cubicBezTo>
                  <a:pt x="46345" y="66098"/>
                  <a:pt x="120800" y="45585"/>
                  <a:pt x="213489" y="45585"/>
                </a:cubicBezTo>
                <a:close/>
                <a:moveTo>
                  <a:pt x="259074" y="405705"/>
                </a:moveTo>
                <a:cubicBezTo>
                  <a:pt x="240080" y="398107"/>
                  <a:pt x="228684" y="388990"/>
                  <a:pt x="228684" y="379873"/>
                </a:cubicBezTo>
                <a:lnTo>
                  <a:pt x="228684" y="366198"/>
                </a:lnTo>
                <a:cubicBezTo>
                  <a:pt x="237801" y="370756"/>
                  <a:pt x="247677" y="374555"/>
                  <a:pt x="259074" y="377594"/>
                </a:cubicBezTo>
                <a:lnTo>
                  <a:pt x="259074" y="405705"/>
                </a:lnTo>
                <a:close/>
                <a:moveTo>
                  <a:pt x="350243" y="192976"/>
                </a:moveTo>
                <a:lnTo>
                  <a:pt x="350243" y="165625"/>
                </a:lnTo>
                <a:cubicBezTo>
                  <a:pt x="360880" y="162586"/>
                  <a:pt x="371516" y="158027"/>
                  <a:pt x="380633" y="153469"/>
                </a:cubicBezTo>
                <a:lnTo>
                  <a:pt x="380633" y="167144"/>
                </a:lnTo>
                <a:cubicBezTo>
                  <a:pt x="380633" y="177021"/>
                  <a:pt x="369237" y="186138"/>
                  <a:pt x="350243" y="192976"/>
                </a:cubicBezTo>
                <a:close/>
                <a:moveTo>
                  <a:pt x="289464" y="207411"/>
                </a:moveTo>
                <a:lnTo>
                  <a:pt x="289464" y="177781"/>
                </a:lnTo>
                <a:cubicBezTo>
                  <a:pt x="299340" y="176261"/>
                  <a:pt x="309977" y="174742"/>
                  <a:pt x="319853" y="173222"/>
                </a:cubicBezTo>
                <a:lnTo>
                  <a:pt x="319853" y="202093"/>
                </a:lnTo>
                <a:cubicBezTo>
                  <a:pt x="310736" y="204372"/>
                  <a:pt x="300100" y="205891"/>
                  <a:pt x="289464" y="207411"/>
                </a:cubicBezTo>
                <a:close/>
                <a:moveTo>
                  <a:pt x="228684" y="212729"/>
                </a:moveTo>
                <a:lnTo>
                  <a:pt x="228684" y="182339"/>
                </a:lnTo>
                <a:cubicBezTo>
                  <a:pt x="237801" y="182339"/>
                  <a:pt x="248437" y="181580"/>
                  <a:pt x="259074" y="180820"/>
                </a:cubicBezTo>
                <a:lnTo>
                  <a:pt x="259074" y="211210"/>
                </a:lnTo>
                <a:cubicBezTo>
                  <a:pt x="249197" y="211969"/>
                  <a:pt x="239320" y="211969"/>
                  <a:pt x="228684" y="212729"/>
                </a:cubicBezTo>
                <a:close/>
                <a:moveTo>
                  <a:pt x="167904" y="211210"/>
                </a:moveTo>
                <a:lnTo>
                  <a:pt x="167904" y="180820"/>
                </a:lnTo>
                <a:cubicBezTo>
                  <a:pt x="177781" y="181580"/>
                  <a:pt x="187657" y="182339"/>
                  <a:pt x="198294" y="182339"/>
                </a:cubicBezTo>
                <a:lnTo>
                  <a:pt x="198294" y="212729"/>
                </a:lnTo>
                <a:cubicBezTo>
                  <a:pt x="187657" y="211969"/>
                  <a:pt x="177781" y="211969"/>
                  <a:pt x="167904" y="211210"/>
                </a:cubicBezTo>
                <a:close/>
                <a:moveTo>
                  <a:pt x="562972" y="303899"/>
                </a:moveTo>
                <a:cubicBezTo>
                  <a:pt x="562972" y="328970"/>
                  <a:pt x="488517" y="349484"/>
                  <a:pt x="395828" y="349484"/>
                </a:cubicBezTo>
                <a:cubicBezTo>
                  <a:pt x="303139" y="349484"/>
                  <a:pt x="228684" y="328970"/>
                  <a:pt x="228684" y="303899"/>
                </a:cubicBezTo>
                <a:cubicBezTo>
                  <a:pt x="228684" y="278827"/>
                  <a:pt x="303139" y="258314"/>
                  <a:pt x="395828" y="258314"/>
                </a:cubicBezTo>
                <a:cubicBezTo>
                  <a:pt x="488517" y="258314"/>
                  <a:pt x="562972" y="278827"/>
                  <a:pt x="562972" y="303899"/>
                </a:cubicBezTo>
                <a:close/>
                <a:moveTo>
                  <a:pt x="608557" y="326691"/>
                </a:moveTo>
                <a:lnTo>
                  <a:pt x="608557" y="303899"/>
                </a:lnTo>
                <a:cubicBezTo>
                  <a:pt x="608557" y="268191"/>
                  <a:pt x="580447" y="242359"/>
                  <a:pt x="525745" y="227924"/>
                </a:cubicBezTo>
                <a:cubicBezTo>
                  <a:pt x="505232" y="222606"/>
                  <a:pt x="481680" y="218047"/>
                  <a:pt x="455088" y="215768"/>
                </a:cubicBezTo>
                <a:cubicBezTo>
                  <a:pt x="455848" y="212729"/>
                  <a:pt x="455848" y="208930"/>
                  <a:pt x="455848" y="205132"/>
                </a:cubicBezTo>
                <a:cubicBezTo>
                  <a:pt x="455848" y="183859"/>
                  <a:pt x="445971" y="165625"/>
                  <a:pt x="425458" y="151949"/>
                </a:cubicBezTo>
                <a:lnTo>
                  <a:pt x="425458" y="91170"/>
                </a:lnTo>
                <a:cubicBezTo>
                  <a:pt x="425458" y="55462"/>
                  <a:pt x="397348" y="29630"/>
                  <a:pt x="342646" y="15195"/>
                </a:cubicBezTo>
                <a:cubicBezTo>
                  <a:pt x="306938" y="5318"/>
                  <a:pt x="261353" y="0"/>
                  <a:pt x="212729" y="0"/>
                </a:cubicBezTo>
                <a:cubicBezTo>
                  <a:pt x="148910" y="0"/>
                  <a:pt x="0" y="9117"/>
                  <a:pt x="0" y="91170"/>
                </a:cubicBezTo>
                <a:lnTo>
                  <a:pt x="0" y="167144"/>
                </a:lnTo>
                <a:cubicBezTo>
                  <a:pt x="0" y="188417"/>
                  <a:pt x="9877" y="206651"/>
                  <a:pt x="30390" y="220327"/>
                </a:cubicBezTo>
                <a:lnTo>
                  <a:pt x="30390" y="234762"/>
                </a:lnTo>
                <a:cubicBezTo>
                  <a:pt x="12156" y="247677"/>
                  <a:pt x="0" y="265152"/>
                  <a:pt x="0" y="288704"/>
                </a:cubicBezTo>
                <a:lnTo>
                  <a:pt x="0" y="364679"/>
                </a:lnTo>
                <a:cubicBezTo>
                  <a:pt x="0" y="400387"/>
                  <a:pt x="28111" y="426218"/>
                  <a:pt x="82812" y="440653"/>
                </a:cubicBezTo>
                <a:cubicBezTo>
                  <a:pt x="118521" y="450530"/>
                  <a:pt x="164105" y="455848"/>
                  <a:pt x="212729" y="455848"/>
                </a:cubicBezTo>
                <a:cubicBezTo>
                  <a:pt x="212729" y="491556"/>
                  <a:pt x="240840" y="517388"/>
                  <a:pt x="295542" y="531823"/>
                </a:cubicBezTo>
                <a:cubicBezTo>
                  <a:pt x="331250" y="541700"/>
                  <a:pt x="376834" y="547018"/>
                  <a:pt x="425458" y="547018"/>
                </a:cubicBezTo>
                <a:cubicBezTo>
                  <a:pt x="489277" y="547018"/>
                  <a:pt x="638187" y="537901"/>
                  <a:pt x="638187" y="455848"/>
                </a:cubicBezTo>
                <a:lnTo>
                  <a:pt x="638187" y="379873"/>
                </a:lnTo>
                <a:cubicBezTo>
                  <a:pt x="638947" y="358601"/>
                  <a:pt x="629070" y="340367"/>
                  <a:pt x="608557" y="326691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754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" name="Graphic 31" descr="Tag">
            <a:extLst>
              <a:ext uri="{FF2B5EF4-FFF2-40B4-BE49-F238E27FC236}">
                <a16:creationId xmlns:a16="http://schemas.microsoft.com/office/drawing/2014/main" id="{63DEB969-113D-40DB-847E-9AE848CB230A}"/>
              </a:ext>
            </a:extLst>
          </p:cNvPr>
          <p:cNvSpPr/>
          <p:nvPr/>
        </p:nvSpPr>
        <p:spPr>
          <a:xfrm>
            <a:off x="3657391" y="2202497"/>
            <a:ext cx="534199" cy="564491"/>
          </a:xfrm>
          <a:custGeom>
            <a:avLst/>
            <a:gdLst>
              <a:gd name="connsiteX0" fmla="*/ 151949 w 534199"/>
              <a:gd name="connsiteY0" fmla="*/ 212729 h 564491"/>
              <a:gd name="connsiteX1" fmla="*/ 121560 w 534199"/>
              <a:gd name="connsiteY1" fmla="*/ 182339 h 564491"/>
              <a:gd name="connsiteX2" fmla="*/ 135995 w 534199"/>
              <a:gd name="connsiteY2" fmla="*/ 156508 h 564491"/>
              <a:gd name="connsiteX3" fmla="*/ 136754 w 534199"/>
              <a:gd name="connsiteY3" fmla="*/ 174742 h 564491"/>
              <a:gd name="connsiteX4" fmla="*/ 151949 w 534199"/>
              <a:gd name="connsiteY4" fmla="*/ 189937 h 564491"/>
              <a:gd name="connsiteX5" fmla="*/ 167144 w 534199"/>
              <a:gd name="connsiteY5" fmla="*/ 174742 h 564491"/>
              <a:gd name="connsiteX6" fmla="*/ 166385 w 534199"/>
              <a:gd name="connsiteY6" fmla="*/ 155748 h 564491"/>
              <a:gd name="connsiteX7" fmla="*/ 182339 w 534199"/>
              <a:gd name="connsiteY7" fmla="*/ 182339 h 564491"/>
              <a:gd name="connsiteX8" fmla="*/ 151949 w 534199"/>
              <a:gd name="connsiteY8" fmla="*/ 212729 h 564491"/>
              <a:gd name="connsiteX9" fmla="*/ 525745 w 534199"/>
              <a:gd name="connsiteY9" fmla="*/ 343406 h 564491"/>
              <a:gd name="connsiteX10" fmla="*/ 313016 w 534199"/>
              <a:gd name="connsiteY10" fmla="*/ 130676 h 564491"/>
              <a:gd name="connsiteX11" fmla="*/ 291743 w 534199"/>
              <a:gd name="connsiteY11" fmla="*/ 121560 h 564491"/>
              <a:gd name="connsiteX12" fmla="*/ 161066 w 534199"/>
              <a:gd name="connsiteY12" fmla="*/ 121560 h 564491"/>
              <a:gd name="connsiteX13" fmla="*/ 109404 w 534199"/>
              <a:gd name="connsiteY13" fmla="*/ 75975 h 564491"/>
              <a:gd name="connsiteX14" fmla="*/ 82812 w 534199"/>
              <a:gd name="connsiteY14" fmla="*/ 71416 h 564491"/>
              <a:gd name="connsiteX15" fmla="*/ 30390 w 534199"/>
              <a:gd name="connsiteY15" fmla="*/ 15195 h 564491"/>
              <a:gd name="connsiteX16" fmla="*/ 15195 w 534199"/>
              <a:gd name="connsiteY16" fmla="*/ 0 h 564491"/>
              <a:gd name="connsiteX17" fmla="*/ 0 w 534199"/>
              <a:gd name="connsiteY17" fmla="*/ 15195 h 564491"/>
              <a:gd name="connsiteX18" fmla="*/ 78254 w 534199"/>
              <a:gd name="connsiteY18" fmla="*/ 101806 h 564491"/>
              <a:gd name="connsiteX19" fmla="*/ 104085 w 534199"/>
              <a:gd name="connsiteY19" fmla="*/ 106365 h 564491"/>
              <a:gd name="connsiteX20" fmla="*/ 130676 w 534199"/>
              <a:gd name="connsiteY20" fmla="*/ 126118 h 564491"/>
              <a:gd name="connsiteX21" fmla="*/ 91929 w 534199"/>
              <a:gd name="connsiteY21" fmla="*/ 183099 h 564491"/>
              <a:gd name="connsiteX22" fmla="*/ 91929 w 534199"/>
              <a:gd name="connsiteY22" fmla="*/ 322133 h 564491"/>
              <a:gd name="connsiteX23" fmla="*/ 101046 w 534199"/>
              <a:gd name="connsiteY23" fmla="*/ 343406 h 564491"/>
              <a:gd name="connsiteX24" fmla="*/ 313775 w 534199"/>
              <a:gd name="connsiteY24" fmla="*/ 556135 h 564491"/>
              <a:gd name="connsiteX25" fmla="*/ 334289 w 534199"/>
              <a:gd name="connsiteY25" fmla="*/ 564492 h 564491"/>
              <a:gd name="connsiteX26" fmla="*/ 355562 w 534199"/>
              <a:gd name="connsiteY26" fmla="*/ 555375 h 564491"/>
              <a:gd name="connsiteX27" fmla="*/ 524985 w 534199"/>
              <a:gd name="connsiteY27" fmla="*/ 385951 h 564491"/>
              <a:gd name="connsiteX28" fmla="*/ 525745 w 534199"/>
              <a:gd name="connsiteY28" fmla="*/ 343406 h 564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34199" h="564491">
                <a:moveTo>
                  <a:pt x="151949" y="212729"/>
                </a:moveTo>
                <a:cubicBezTo>
                  <a:pt x="135235" y="212729"/>
                  <a:pt x="121560" y="199054"/>
                  <a:pt x="121560" y="182339"/>
                </a:cubicBezTo>
                <a:cubicBezTo>
                  <a:pt x="121560" y="171703"/>
                  <a:pt x="127637" y="161826"/>
                  <a:pt x="135995" y="156508"/>
                </a:cubicBezTo>
                <a:cubicBezTo>
                  <a:pt x="135995" y="161826"/>
                  <a:pt x="136754" y="167904"/>
                  <a:pt x="136754" y="174742"/>
                </a:cubicBezTo>
                <a:cubicBezTo>
                  <a:pt x="136754" y="183099"/>
                  <a:pt x="143592" y="189937"/>
                  <a:pt x="151949" y="189937"/>
                </a:cubicBezTo>
                <a:cubicBezTo>
                  <a:pt x="160307" y="189937"/>
                  <a:pt x="167144" y="183099"/>
                  <a:pt x="167144" y="174742"/>
                </a:cubicBezTo>
                <a:cubicBezTo>
                  <a:pt x="167144" y="167904"/>
                  <a:pt x="167144" y="161826"/>
                  <a:pt x="166385" y="155748"/>
                </a:cubicBezTo>
                <a:cubicBezTo>
                  <a:pt x="175502" y="161066"/>
                  <a:pt x="182339" y="170943"/>
                  <a:pt x="182339" y="182339"/>
                </a:cubicBezTo>
                <a:cubicBezTo>
                  <a:pt x="182339" y="199054"/>
                  <a:pt x="168664" y="212729"/>
                  <a:pt x="151949" y="212729"/>
                </a:cubicBezTo>
                <a:close/>
                <a:moveTo>
                  <a:pt x="525745" y="343406"/>
                </a:moveTo>
                <a:lnTo>
                  <a:pt x="313016" y="130676"/>
                </a:lnTo>
                <a:cubicBezTo>
                  <a:pt x="306938" y="124598"/>
                  <a:pt x="299340" y="121560"/>
                  <a:pt x="291743" y="121560"/>
                </a:cubicBezTo>
                <a:lnTo>
                  <a:pt x="161066" y="121560"/>
                </a:lnTo>
                <a:cubicBezTo>
                  <a:pt x="152709" y="94968"/>
                  <a:pt x="136754" y="81293"/>
                  <a:pt x="109404" y="75975"/>
                </a:cubicBezTo>
                <a:cubicBezTo>
                  <a:pt x="99527" y="74455"/>
                  <a:pt x="91170" y="72936"/>
                  <a:pt x="82812" y="71416"/>
                </a:cubicBezTo>
                <a:cubicBezTo>
                  <a:pt x="39507" y="65338"/>
                  <a:pt x="30390" y="63819"/>
                  <a:pt x="30390" y="15195"/>
                </a:cubicBezTo>
                <a:cubicBezTo>
                  <a:pt x="30390" y="6838"/>
                  <a:pt x="23552" y="0"/>
                  <a:pt x="15195" y="0"/>
                </a:cubicBezTo>
                <a:cubicBezTo>
                  <a:pt x="6838" y="0"/>
                  <a:pt x="0" y="6838"/>
                  <a:pt x="0" y="15195"/>
                </a:cubicBezTo>
                <a:cubicBezTo>
                  <a:pt x="0" y="86611"/>
                  <a:pt x="28111" y="94209"/>
                  <a:pt x="78254" y="101806"/>
                </a:cubicBezTo>
                <a:cubicBezTo>
                  <a:pt x="85851" y="103326"/>
                  <a:pt x="94209" y="104085"/>
                  <a:pt x="104085" y="106365"/>
                </a:cubicBezTo>
                <a:cubicBezTo>
                  <a:pt x="113962" y="108644"/>
                  <a:pt x="124598" y="110163"/>
                  <a:pt x="130676" y="126118"/>
                </a:cubicBezTo>
                <a:cubicBezTo>
                  <a:pt x="107884" y="135235"/>
                  <a:pt x="91929" y="157268"/>
                  <a:pt x="91929" y="183099"/>
                </a:cubicBezTo>
                <a:lnTo>
                  <a:pt x="91929" y="322133"/>
                </a:lnTo>
                <a:cubicBezTo>
                  <a:pt x="91929" y="330490"/>
                  <a:pt x="94968" y="338087"/>
                  <a:pt x="101046" y="343406"/>
                </a:cubicBezTo>
                <a:lnTo>
                  <a:pt x="313775" y="556135"/>
                </a:lnTo>
                <a:cubicBezTo>
                  <a:pt x="319094" y="562213"/>
                  <a:pt x="326691" y="564492"/>
                  <a:pt x="334289" y="564492"/>
                </a:cubicBezTo>
                <a:cubicBezTo>
                  <a:pt x="341886" y="564492"/>
                  <a:pt x="349484" y="561453"/>
                  <a:pt x="355562" y="555375"/>
                </a:cubicBezTo>
                <a:lnTo>
                  <a:pt x="524985" y="385951"/>
                </a:lnTo>
                <a:cubicBezTo>
                  <a:pt x="537141" y="374555"/>
                  <a:pt x="537141" y="354802"/>
                  <a:pt x="525745" y="343406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754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" name="Graphic 32" descr="Shopping bag">
            <a:extLst>
              <a:ext uri="{FF2B5EF4-FFF2-40B4-BE49-F238E27FC236}">
                <a16:creationId xmlns:a16="http://schemas.microsoft.com/office/drawing/2014/main" id="{FC4F7677-12BB-44B7-832F-9E186B5D6C95}"/>
              </a:ext>
            </a:extLst>
          </p:cNvPr>
          <p:cNvSpPr/>
          <p:nvPr/>
        </p:nvSpPr>
        <p:spPr>
          <a:xfrm>
            <a:off x="5978117" y="2149314"/>
            <a:ext cx="485604" cy="668577"/>
          </a:xfrm>
          <a:custGeom>
            <a:avLst/>
            <a:gdLst>
              <a:gd name="connsiteX0" fmla="*/ 396618 w 485604"/>
              <a:gd name="connsiteY0" fmla="*/ 601720 h 668577"/>
              <a:gd name="connsiteX1" fmla="*/ 417131 w 485604"/>
              <a:gd name="connsiteY1" fmla="*/ 278067 h 668577"/>
              <a:gd name="connsiteX2" fmla="*/ 438404 w 485604"/>
              <a:gd name="connsiteY2" fmla="*/ 559933 h 668577"/>
              <a:gd name="connsiteX3" fmla="*/ 396618 w 485604"/>
              <a:gd name="connsiteY3" fmla="*/ 601720 h 668577"/>
              <a:gd name="connsiteX4" fmla="*/ 349514 w 485604"/>
              <a:gd name="connsiteY4" fmla="*/ 622992 h 668577"/>
              <a:gd name="connsiteX5" fmla="*/ 45615 w 485604"/>
              <a:gd name="connsiteY5" fmla="*/ 622992 h 668577"/>
              <a:gd name="connsiteX6" fmla="*/ 72206 w 485604"/>
              <a:gd name="connsiteY6" fmla="*/ 197534 h 668577"/>
              <a:gd name="connsiteX7" fmla="*/ 105635 w 485604"/>
              <a:gd name="connsiteY7" fmla="*/ 197534 h 668577"/>
              <a:gd name="connsiteX8" fmla="*/ 105635 w 485604"/>
              <a:gd name="connsiteY8" fmla="*/ 258314 h 668577"/>
              <a:gd name="connsiteX9" fmla="*/ 120830 w 485604"/>
              <a:gd name="connsiteY9" fmla="*/ 273509 h 668577"/>
              <a:gd name="connsiteX10" fmla="*/ 136025 w 485604"/>
              <a:gd name="connsiteY10" fmla="*/ 258314 h 668577"/>
              <a:gd name="connsiteX11" fmla="*/ 136025 w 485604"/>
              <a:gd name="connsiteY11" fmla="*/ 197534 h 668577"/>
              <a:gd name="connsiteX12" fmla="*/ 287974 w 485604"/>
              <a:gd name="connsiteY12" fmla="*/ 197534 h 668577"/>
              <a:gd name="connsiteX13" fmla="*/ 287974 w 485604"/>
              <a:gd name="connsiteY13" fmla="*/ 258314 h 668577"/>
              <a:gd name="connsiteX14" fmla="*/ 303169 w 485604"/>
              <a:gd name="connsiteY14" fmla="*/ 273509 h 668577"/>
              <a:gd name="connsiteX15" fmla="*/ 318364 w 485604"/>
              <a:gd name="connsiteY15" fmla="*/ 258314 h 668577"/>
              <a:gd name="connsiteX16" fmla="*/ 318364 w 485604"/>
              <a:gd name="connsiteY16" fmla="*/ 197534 h 668577"/>
              <a:gd name="connsiteX17" fmla="*/ 376105 w 485604"/>
              <a:gd name="connsiteY17" fmla="*/ 197534 h 668577"/>
              <a:gd name="connsiteX18" fmla="*/ 349514 w 485604"/>
              <a:gd name="connsiteY18" fmla="*/ 622992 h 668577"/>
              <a:gd name="connsiteX19" fmla="*/ 136025 w 485604"/>
              <a:gd name="connsiteY19" fmla="*/ 121560 h 668577"/>
              <a:gd name="connsiteX20" fmla="*/ 191486 w 485604"/>
              <a:gd name="connsiteY20" fmla="*/ 48624 h 668577"/>
              <a:gd name="connsiteX21" fmla="*/ 174012 w 485604"/>
              <a:gd name="connsiteY21" fmla="*/ 106365 h 668577"/>
              <a:gd name="connsiteX22" fmla="*/ 174012 w 485604"/>
              <a:gd name="connsiteY22" fmla="*/ 151949 h 668577"/>
              <a:gd name="connsiteX23" fmla="*/ 136025 w 485604"/>
              <a:gd name="connsiteY23" fmla="*/ 151949 h 668577"/>
              <a:gd name="connsiteX24" fmla="*/ 136025 w 485604"/>
              <a:gd name="connsiteY24" fmla="*/ 121560 h 668577"/>
              <a:gd name="connsiteX25" fmla="*/ 231753 w 485604"/>
              <a:gd name="connsiteY25" fmla="*/ 47864 h 668577"/>
              <a:gd name="connsiteX26" fmla="*/ 287974 w 485604"/>
              <a:gd name="connsiteY26" fmla="*/ 121560 h 668577"/>
              <a:gd name="connsiteX27" fmla="*/ 287974 w 485604"/>
              <a:gd name="connsiteY27" fmla="*/ 151949 h 668577"/>
              <a:gd name="connsiteX28" fmla="*/ 204402 w 485604"/>
              <a:gd name="connsiteY28" fmla="*/ 151949 h 668577"/>
              <a:gd name="connsiteX29" fmla="*/ 204402 w 485604"/>
              <a:gd name="connsiteY29" fmla="*/ 106365 h 668577"/>
              <a:gd name="connsiteX30" fmla="*/ 231753 w 485604"/>
              <a:gd name="connsiteY30" fmla="*/ 47864 h 668577"/>
              <a:gd name="connsiteX31" fmla="*/ 280377 w 485604"/>
              <a:gd name="connsiteY31" fmla="*/ 30390 h 668577"/>
              <a:gd name="connsiteX32" fmla="*/ 356351 w 485604"/>
              <a:gd name="connsiteY32" fmla="*/ 106365 h 668577"/>
              <a:gd name="connsiteX33" fmla="*/ 356351 w 485604"/>
              <a:gd name="connsiteY33" fmla="*/ 151949 h 668577"/>
              <a:gd name="connsiteX34" fmla="*/ 318364 w 485604"/>
              <a:gd name="connsiteY34" fmla="*/ 151949 h 668577"/>
              <a:gd name="connsiteX35" fmla="*/ 318364 w 485604"/>
              <a:gd name="connsiteY35" fmla="*/ 121560 h 668577"/>
              <a:gd name="connsiteX36" fmla="*/ 268221 w 485604"/>
              <a:gd name="connsiteY36" fmla="*/ 31150 h 668577"/>
              <a:gd name="connsiteX37" fmla="*/ 280377 w 485604"/>
              <a:gd name="connsiteY37" fmla="*/ 30390 h 668577"/>
              <a:gd name="connsiteX38" fmla="*/ 455119 w 485604"/>
              <a:gd name="connsiteY38" fmla="*/ 180820 h 668577"/>
              <a:gd name="connsiteX39" fmla="*/ 424729 w 485604"/>
              <a:gd name="connsiteY39" fmla="*/ 151949 h 668577"/>
              <a:gd name="connsiteX40" fmla="*/ 392060 w 485604"/>
              <a:gd name="connsiteY40" fmla="*/ 151949 h 668577"/>
              <a:gd name="connsiteX41" fmla="*/ 422449 w 485604"/>
              <a:gd name="connsiteY41" fmla="*/ 177781 h 668577"/>
              <a:gd name="connsiteX42" fmla="*/ 392060 w 485604"/>
              <a:gd name="connsiteY42" fmla="*/ 151949 h 668577"/>
              <a:gd name="connsiteX43" fmla="*/ 386741 w 485604"/>
              <a:gd name="connsiteY43" fmla="*/ 151949 h 668577"/>
              <a:gd name="connsiteX44" fmla="*/ 386741 w 485604"/>
              <a:gd name="connsiteY44" fmla="*/ 106365 h 668577"/>
              <a:gd name="connsiteX45" fmla="*/ 280377 w 485604"/>
              <a:gd name="connsiteY45" fmla="*/ 0 h 668577"/>
              <a:gd name="connsiteX46" fmla="*/ 224915 w 485604"/>
              <a:gd name="connsiteY46" fmla="*/ 15955 h 668577"/>
              <a:gd name="connsiteX47" fmla="*/ 212000 w 485604"/>
              <a:gd name="connsiteY47" fmla="*/ 15195 h 668577"/>
              <a:gd name="connsiteX48" fmla="*/ 105635 w 485604"/>
              <a:gd name="connsiteY48" fmla="*/ 121560 h 668577"/>
              <a:gd name="connsiteX49" fmla="*/ 105635 w 485604"/>
              <a:gd name="connsiteY49" fmla="*/ 151949 h 668577"/>
              <a:gd name="connsiteX50" fmla="*/ 58531 w 485604"/>
              <a:gd name="connsiteY50" fmla="*/ 151949 h 668577"/>
              <a:gd name="connsiteX51" fmla="*/ 28141 w 485604"/>
              <a:gd name="connsiteY51" fmla="*/ 180820 h 668577"/>
              <a:gd name="connsiteX52" fmla="*/ 30 w 485604"/>
              <a:gd name="connsiteY52" fmla="*/ 636668 h 668577"/>
              <a:gd name="connsiteX53" fmla="*/ 30420 w 485604"/>
              <a:gd name="connsiteY53" fmla="*/ 668577 h 668577"/>
              <a:gd name="connsiteX54" fmla="*/ 364709 w 485604"/>
              <a:gd name="connsiteY54" fmla="*/ 668577 h 668577"/>
              <a:gd name="connsiteX55" fmla="*/ 382183 w 485604"/>
              <a:gd name="connsiteY55" fmla="*/ 668577 h 668577"/>
              <a:gd name="connsiteX56" fmla="*/ 404216 w 485604"/>
              <a:gd name="connsiteY56" fmla="*/ 658701 h 668577"/>
              <a:gd name="connsiteX57" fmla="*/ 476392 w 485604"/>
              <a:gd name="connsiteY57" fmla="*/ 587284 h 668577"/>
              <a:gd name="connsiteX58" fmla="*/ 485508 w 485604"/>
              <a:gd name="connsiteY58" fmla="*/ 563732 h 668577"/>
              <a:gd name="connsiteX59" fmla="*/ 455119 w 485604"/>
              <a:gd name="connsiteY59" fmla="*/ 180820 h 668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485604" h="668577">
                <a:moveTo>
                  <a:pt x="396618" y="601720"/>
                </a:moveTo>
                <a:lnTo>
                  <a:pt x="417131" y="278067"/>
                </a:lnTo>
                <a:lnTo>
                  <a:pt x="438404" y="559933"/>
                </a:lnTo>
                <a:lnTo>
                  <a:pt x="396618" y="601720"/>
                </a:lnTo>
                <a:close/>
                <a:moveTo>
                  <a:pt x="349514" y="622992"/>
                </a:moveTo>
                <a:lnTo>
                  <a:pt x="45615" y="622992"/>
                </a:lnTo>
                <a:lnTo>
                  <a:pt x="72206" y="197534"/>
                </a:lnTo>
                <a:lnTo>
                  <a:pt x="105635" y="197534"/>
                </a:lnTo>
                <a:lnTo>
                  <a:pt x="105635" y="258314"/>
                </a:lnTo>
                <a:cubicBezTo>
                  <a:pt x="105635" y="266671"/>
                  <a:pt x="112473" y="273509"/>
                  <a:pt x="120830" y="273509"/>
                </a:cubicBezTo>
                <a:cubicBezTo>
                  <a:pt x="129187" y="273509"/>
                  <a:pt x="136025" y="266671"/>
                  <a:pt x="136025" y="258314"/>
                </a:cubicBezTo>
                <a:lnTo>
                  <a:pt x="136025" y="197534"/>
                </a:lnTo>
                <a:lnTo>
                  <a:pt x="287974" y="197534"/>
                </a:lnTo>
                <a:lnTo>
                  <a:pt x="287974" y="258314"/>
                </a:lnTo>
                <a:cubicBezTo>
                  <a:pt x="287974" y="266671"/>
                  <a:pt x="294812" y="273509"/>
                  <a:pt x="303169" y="273509"/>
                </a:cubicBezTo>
                <a:cubicBezTo>
                  <a:pt x="311526" y="273509"/>
                  <a:pt x="318364" y="266671"/>
                  <a:pt x="318364" y="258314"/>
                </a:cubicBezTo>
                <a:lnTo>
                  <a:pt x="318364" y="197534"/>
                </a:lnTo>
                <a:lnTo>
                  <a:pt x="376105" y="197534"/>
                </a:lnTo>
                <a:lnTo>
                  <a:pt x="349514" y="622992"/>
                </a:lnTo>
                <a:close/>
                <a:moveTo>
                  <a:pt x="136025" y="121560"/>
                </a:moveTo>
                <a:cubicBezTo>
                  <a:pt x="136025" y="86611"/>
                  <a:pt x="159577" y="57741"/>
                  <a:pt x="191486" y="48624"/>
                </a:cubicBezTo>
                <a:cubicBezTo>
                  <a:pt x="180090" y="65338"/>
                  <a:pt x="174012" y="85092"/>
                  <a:pt x="174012" y="106365"/>
                </a:cubicBezTo>
                <a:lnTo>
                  <a:pt x="174012" y="151949"/>
                </a:lnTo>
                <a:lnTo>
                  <a:pt x="136025" y="151949"/>
                </a:lnTo>
                <a:lnTo>
                  <a:pt x="136025" y="121560"/>
                </a:lnTo>
                <a:close/>
                <a:moveTo>
                  <a:pt x="231753" y="47864"/>
                </a:moveTo>
                <a:cubicBezTo>
                  <a:pt x="264422" y="56221"/>
                  <a:pt x="287974" y="85851"/>
                  <a:pt x="287974" y="121560"/>
                </a:cubicBezTo>
                <a:lnTo>
                  <a:pt x="287974" y="151949"/>
                </a:lnTo>
                <a:lnTo>
                  <a:pt x="204402" y="151949"/>
                </a:lnTo>
                <a:lnTo>
                  <a:pt x="204402" y="106365"/>
                </a:lnTo>
                <a:cubicBezTo>
                  <a:pt x="204402" y="82812"/>
                  <a:pt x="215039" y="62299"/>
                  <a:pt x="231753" y="47864"/>
                </a:cubicBezTo>
                <a:close/>
                <a:moveTo>
                  <a:pt x="280377" y="30390"/>
                </a:moveTo>
                <a:cubicBezTo>
                  <a:pt x="322163" y="30390"/>
                  <a:pt x="356351" y="64578"/>
                  <a:pt x="356351" y="106365"/>
                </a:cubicBezTo>
                <a:lnTo>
                  <a:pt x="356351" y="151949"/>
                </a:lnTo>
                <a:lnTo>
                  <a:pt x="318364" y="151949"/>
                </a:lnTo>
                <a:lnTo>
                  <a:pt x="318364" y="121560"/>
                </a:lnTo>
                <a:cubicBezTo>
                  <a:pt x="318364" y="83572"/>
                  <a:pt x="298611" y="50143"/>
                  <a:pt x="268221" y="31150"/>
                </a:cubicBezTo>
                <a:cubicBezTo>
                  <a:pt x="272020" y="31150"/>
                  <a:pt x="276578" y="30390"/>
                  <a:pt x="280377" y="30390"/>
                </a:cubicBezTo>
                <a:close/>
                <a:moveTo>
                  <a:pt x="455119" y="180820"/>
                </a:moveTo>
                <a:cubicBezTo>
                  <a:pt x="454359" y="164865"/>
                  <a:pt x="440683" y="151949"/>
                  <a:pt x="424729" y="151949"/>
                </a:cubicBezTo>
                <a:lnTo>
                  <a:pt x="392060" y="151949"/>
                </a:lnTo>
                <a:cubicBezTo>
                  <a:pt x="407255" y="151949"/>
                  <a:pt x="420170" y="163346"/>
                  <a:pt x="422449" y="177781"/>
                </a:cubicBezTo>
                <a:cubicBezTo>
                  <a:pt x="420170" y="163346"/>
                  <a:pt x="408014" y="151949"/>
                  <a:pt x="392060" y="151949"/>
                </a:cubicBezTo>
                <a:lnTo>
                  <a:pt x="386741" y="151949"/>
                </a:lnTo>
                <a:lnTo>
                  <a:pt x="386741" y="106365"/>
                </a:lnTo>
                <a:cubicBezTo>
                  <a:pt x="386741" y="47864"/>
                  <a:pt x="338877" y="0"/>
                  <a:pt x="280377" y="0"/>
                </a:cubicBezTo>
                <a:cubicBezTo>
                  <a:pt x="259864" y="0"/>
                  <a:pt x="240870" y="6078"/>
                  <a:pt x="224915" y="15955"/>
                </a:cubicBezTo>
                <a:cubicBezTo>
                  <a:pt x="220357" y="15195"/>
                  <a:pt x="216558" y="15195"/>
                  <a:pt x="212000" y="15195"/>
                </a:cubicBezTo>
                <a:cubicBezTo>
                  <a:pt x="153499" y="15195"/>
                  <a:pt x="105635" y="63059"/>
                  <a:pt x="105635" y="121560"/>
                </a:cubicBezTo>
                <a:lnTo>
                  <a:pt x="105635" y="151949"/>
                </a:lnTo>
                <a:lnTo>
                  <a:pt x="58531" y="151949"/>
                </a:lnTo>
                <a:cubicBezTo>
                  <a:pt x="42576" y="151949"/>
                  <a:pt x="28901" y="164105"/>
                  <a:pt x="28141" y="180820"/>
                </a:cubicBezTo>
                <a:lnTo>
                  <a:pt x="30" y="636668"/>
                </a:lnTo>
                <a:cubicBezTo>
                  <a:pt x="-730" y="654142"/>
                  <a:pt x="12946" y="668577"/>
                  <a:pt x="30420" y="668577"/>
                </a:cubicBezTo>
                <a:lnTo>
                  <a:pt x="364709" y="668577"/>
                </a:lnTo>
                <a:lnTo>
                  <a:pt x="382183" y="668577"/>
                </a:lnTo>
                <a:cubicBezTo>
                  <a:pt x="390540" y="668577"/>
                  <a:pt x="398897" y="664779"/>
                  <a:pt x="404216" y="658701"/>
                </a:cubicBezTo>
                <a:lnTo>
                  <a:pt x="476392" y="587284"/>
                </a:lnTo>
                <a:cubicBezTo>
                  <a:pt x="482469" y="581206"/>
                  <a:pt x="486268" y="572089"/>
                  <a:pt x="485508" y="563732"/>
                </a:cubicBezTo>
                <a:lnTo>
                  <a:pt x="455119" y="18082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 w="754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0" name="Graphic 33" descr="Shopping cart">
            <a:extLst>
              <a:ext uri="{FF2B5EF4-FFF2-40B4-BE49-F238E27FC236}">
                <a16:creationId xmlns:a16="http://schemas.microsoft.com/office/drawing/2014/main" id="{B0281624-4FFF-40A4-BC2C-36F71817C794}"/>
              </a:ext>
            </a:extLst>
          </p:cNvPr>
          <p:cNvGrpSpPr/>
          <p:nvPr/>
        </p:nvGrpSpPr>
        <p:grpSpPr>
          <a:xfrm>
            <a:off x="8188376" y="2118925"/>
            <a:ext cx="729357" cy="729357"/>
            <a:chOff x="8188376" y="2017325"/>
            <a:chExt cx="729357" cy="729357"/>
          </a:xfrm>
          <a:solidFill>
            <a:schemeClr val="accent6">
              <a:lumMod val="50000"/>
            </a:schemeClr>
          </a:solidFill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13D754AE-1C30-4229-B593-ADF96343433E}"/>
                </a:ext>
              </a:extLst>
            </p:cNvPr>
            <p:cNvSpPr/>
            <p:nvPr/>
          </p:nvSpPr>
          <p:spPr>
            <a:xfrm>
              <a:off x="8249155" y="2078104"/>
              <a:ext cx="562212" cy="516627"/>
            </a:xfrm>
            <a:custGeom>
              <a:avLst/>
              <a:gdLst>
                <a:gd name="connsiteX0" fmla="*/ 174742 w 562212"/>
                <a:gd name="connsiteY0" fmla="*/ 174742 h 516627"/>
                <a:gd name="connsiteX1" fmla="*/ 91170 w 562212"/>
                <a:gd name="connsiteY1" fmla="*/ 174742 h 516627"/>
                <a:gd name="connsiteX2" fmla="*/ 91170 w 562212"/>
                <a:gd name="connsiteY2" fmla="*/ 121560 h 516627"/>
                <a:gd name="connsiteX3" fmla="*/ 174742 w 562212"/>
                <a:gd name="connsiteY3" fmla="*/ 121560 h 516627"/>
                <a:gd name="connsiteX4" fmla="*/ 174742 w 562212"/>
                <a:gd name="connsiteY4" fmla="*/ 174742 h 516627"/>
                <a:gd name="connsiteX5" fmla="*/ 288704 w 562212"/>
                <a:gd name="connsiteY5" fmla="*/ 121560 h 516627"/>
                <a:gd name="connsiteX6" fmla="*/ 288704 w 562212"/>
                <a:gd name="connsiteY6" fmla="*/ 174742 h 516627"/>
                <a:gd name="connsiteX7" fmla="*/ 205132 w 562212"/>
                <a:gd name="connsiteY7" fmla="*/ 174742 h 516627"/>
                <a:gd name="connsiteX8" fmla="*/ 205132 w 562212"/>
                <a:gd name="connsiteY8" fmla="*/ 121560 h 516627"/>
                <a:gd name="connsiteX9" fmla="*/ 288704 w 562212"/>
                <a:gd name="connsiteY9" fmla="*/ 121560 h 516627"/>
                <a:gd name="connsiteX10" fmla="*/ 402666 w 562212"/>
                <a:gd name="connsiteY10" fmla="*/ 121560 h 516627"/>
                <a:gd name="connsiteX11" fmla="*/ 402666 w 562212"/>
                <a:gd name="connsiteY11" fmla="*/ 174742 h 516627"/>
                <a:gd name="connsiteX12" fmla="*/ 319094 w 562212"/>
                <a:gd name="connsiteY12" fmla="*/ 174742 h 516627"/>
                <a:gd name="connsiteX13" fmla="*/ 319094 w 562212"/>
                <a:gd name="connsiteY13" fmla="*/ 121560 h 516627"/>
                <a:gd name="connsiteX14" fmla="*/ 402666 w 562212"/>
                <a:gd name="connsiteY14" fmla="*/ 121560 h 516627"/>
                <a:gd name="connsiteX15" fmla="*/ 516628 w 562212"/>
                <a:gd name="connsiteY15" fmla="*/ 121560 h 516627"/>
                <a:gd name="connsiteX16" fmla="*/ 516628 w 562212"/>
                <a:gd name="connsiteY16" fmla="*/ 174742 h 516627"/>
                <a:gd name="connsiteX17" fmla="*/ 433056 w 562212"/>
                <a:gd name="connsiteY17" fmla="*/ 174742 h 516627"/>
                <a:gd name="connsiteX18" fmla="*/ 433056 w 562212"/>
                <a:gd name="connsiteY18" fmla="*/ 121560 h 516627"/>
                <a:gd name="connsiteX19" fmla="*/ 516628 w 562212"/>
                <a:gd name="connsiteY19" fmla="*/ 121560 h 516627"/>
                <a:gd name="connsiteX20" fmla="*/ 516628 w 562212"/>
                <a:gd name="connsiteY20" fmla="*/ 258314 h 516627"/>
                <a:gd name="connsiteX21" fmla="*/ 433056 w 562212"/>
                <a:gd name="connsiteY21" fmla="*/ 258314 h 516627"/>
                <a:gd name="connsiteX22" fmla="*/ 433056 w 562212"/>
                <a:gd name="connsiteY22" fmla="*/ 205132 h 516627"/>
                <a:gd name="connsiteX23" fmla="*/ 516628 w 562212"/>
                <a:gd name="connsiteY23" fmla="*/ 205132 h 516627"/>
                <a:gd name="connsiteX24" fmla="*/ 516628 w 562212"/>
                <a:gd name="connsiteY24" fmla="*/ 258314 h 516627"/>
                <a:gd name="connsiteX25" fmla="*/ 516628 w 562212"/>
                <a:gd name="connsiteY25" fmla="*/ 322892 h 516627"/>
                <a:gd name="connsiteX26" fmla="*/ 433056 w 562212"/>
                <a:gd name="connsiteY26" fmla="*/ 330490 h 516627"/>
                <a:gd name="connsiteX27" fmla="*/ 433056 w 562212"/>
                <a:gd name="connsiteY27" fmla="*/ 288704 h 516627"/>
                <a:gd name="connsiteX28" fmla="*/ 516628 w 562212"/>
                <a:gd name="connsiteY28" fmla="*/ 288704 h 516627"/>
                <a:gd name="connsiteX29" fmla="*/ 516628 w 562212"/>
                <a:gd name="connsiteY29" fmla="*/ 322892 h 516627"/>
                <a:gd name="connsiteX30" fmla="*/ 174742 w 562212"/>
                <a:gd name="connsiteY30" fmla="*/ 288704 h 516627"/>
                <a:gd name="connsiteX31" fmla="*/ 174742 w 562212"/>
                <a:gd name="connsiteY31" fmla="*/ 353282 h 516627"/>
                <a:gd name="connsiteX32" fmla="*/ 91170 w 562212"/>
                <a:gd name="connsiteY32" fmla="*/ 360880 h 516627"/>
                <a:gd name="connsiteX33" fmla="*/ 91170 w 562212"/>
                <a:gd name="connsiteY33" fmla="*/ 288704 h 516627"/>
                <a:gd name="connsiteX34" fmla="*/ 174742 w 562212"/>
                <a:gd name="connsiteY34" fmla="*/ 288704 h 516627"/>
                <a:gd name="connsiteX35" fmla="*/ 174742 w 562212"/>
                <a:gd name="connsiteY35" fmla="*/ 258314 h 516627"/>
                <a:gd name="connsiteX36" fmla="*/ 91170 w 562212"/>
                <a:gd name="connsiteY36" fmla="*/ 258314 h 516627"/>
                <a:gd name="connsiteX37" fmla="*/ 91170 w 562212"/>
                <a:gd name="connsiteY37" fmla="*/ 205132 h 516627"/>
                <a:gd name="connsiteX38" fmla="*/ 174742 w 562212"/>
                <a:gd name="connsiteY38" fmla="*/ 205132 h 516627"/>
                <a:gd name="connsiteX39" fmla="*/ 174742 w 562212"/>
                <a:gd name="connsiteY39" fmla="*/ 258314 h 516627"/>
                <a:gd name="connsiteX40" fmla="*/ 288704 w 562212"/>
                <a:gd name="connsiteY40" fmla="*/ 258314 h 516627"/>
                <a:gd name="connsiteX41" fmla="*/ 205132 w 562212"/>
                <a:gd name="connsiteY41" fmla="*/ 258314 h 516627"/>
                <a:gd name="connsiteX42" fmla="*/ 205132 w 562212"/>
                <a:gd name="connsiteY42" fmla="*/ 205132 h 516627"/>
                <a:gd name="connsiteX43" fmla="*/ 288704 w 562212"/>
                <a:gd name="connsiteY43" fmla="*/ 205132 h 516627"/>
                <a:gd name="connsiteX44" fmla="*/ 288704 w 562212"/>
                <a:gd name="connsiteY44" fmla="*/ 258314 h 516627"/>
                <a:gd name="connsiteX45" fmla="*/ 319094 w 562212"/>
                <a:gd name="connsiteY45" fmla="*/ 258314 h 516627"/>
                <a:gd name="connsiteX46" fmla="*/ 319094 w 562212"/>
                <a:gd name="connsiteY46" fmla="*/ 205132 h 516627"/>
                <a:gd name="connsiteX47" fmla="*/ 402666 w 562212"/>
                <a:gd name="connsiteY47" fmla="*/ 205132 h 516627"/>
                <a:gd name="connsiteX48" fmla="*/ 402666 w 562212"/>
                <a:gd name="connsiteY48" fmla="*/ 258314 h 516627"/>
                <a:gd name="connsiteX49" fmla="*/ 319094 w 562212"/>
                <a:gd name="connsiteY49" fmla="*/ 258314 h 516627"/>
                <a:gd name="connsiteX50" fmla="*/ 288704 w 562212"/>
                <a:gd name="connsiteY50" fmla="*/ 343406 h 516627"/>
                <a:gd name="connsiteX51" fmla="*/ 205132 w 562212"/>
                <a:gd name="connsiteY51" fmla="*/ 351003 h 516627"/>
                <a:gd name="connsiteX52" fmla="*/ 205132 w 562212"/>
                <a:gd name="connsiteY52" fmla="*/ 288704 h 516627"/>
                <a:gd name="connsiteX53" fmla="*/ 288704 w 562212"/>
                <a:gd name="connsiteY53" fmla="*/ 288704 h 516627"/>
                <a:gd name="connsiteX54" fmla="*/ 288704 w 562212"/>
                <a:gd name="connsiteY54" fmla="*/ 343406 h 516627"/>
                <a:gd name="connsiteX55" fmla="*/ 319094 w 562212"/>
                <a:gd name="connsiteY55" fmla="*/ 288704 h 516627"/>
                <a:gd name="connsiteX56" fmla="*/ 402666 w 562212"/>
                <a:gd name="connsiteY56" fmla="*/ 288704 h 516627"/>
                <a:gd name="connsiteX57" fmla="*/ 402666 w 562212"/>
                <a:gd name="connsiteY57" fmla="*/ 332769 h 516627"/>
                <a:gd name="connsiteX58" fmla="*/ 319094 w 562212"/>
                <a:gd name="connsiteY58" fmla="*/ 340367 h 516627"/>
                <a:gd name="connsiteX59" fmla="*/ 319094 w 562212"/>
                <a:gd name="connsiteY59" fmla="*/ 288704 h 516627"/>
                <a:gd name="connsiteX60" fmla="*/ 562213 w 562212"/>
                <a:gd name="connsiteY60" fmla="*/ 364679 h 516627"/>
                <a:gd name="connsiteX61" fmla="*/ 562213 w 562212"/>
                <a:gd name="connsiteY61" fmla="*/ 75975 h 516627"/>
                <a:gd name="connsiteX62" fmla="*/ 91170 w 562212"/>
                <a:gd name="connsiteY62" fmla="*/ 75975 h 516627"/>
                <a:gd name="connsiteX63" fmla="*/ 91170 w 562212"/>
                <a:gd name="connsiteY63" fmla="*/ 68377 h 516627"/>
                <a:gd name="connsiteX64" fmla="*/ 22792 w 562212"/>
                <a:gd name="connsiteY64" fmla="*/ 0 h 516627"/>
                <a:gd name="connsiteX65" fmla="*/ 0 w 562212"/>
                <a:gd name="connsiteY65" fmla="*/ 22792 h 516627"/>
                <a:gd name="connsiteX66" fmla="*/ 22792 w 562212"/>
                <a:gd name="connsiteY66" fmla="*/ 45585 h 516627"/>
                <a:gd name="connsiteX67" fmla="*/ 45585 w 562212"/>
                <a:gd name="connsiteY67" fmla="*/ 68377 h 516627"/>
                <a:gd name="connsiteX68" fmla="*/ 45585 w 562212"/>
                <a:gd name="connsiteY68" fmla="*/ 448251 h 516627"/>
                <a:gd name="connsiteX69" fmla="*/ 113962 w 562212"/>
                <a:gd name="connsiteY69" fmla="*/ 516628 h 516627"/>
                <a:gd name="connsiteX70" fmla="*/ 136754 w 562212"/>
                <a:gd name="connsiteY70" fmla="*/ 516628 h 516627"/>
                <a:gd name="connsiteX71" fmla="*/ 471043 w 562212"/>
                <a:gd name="connsiteY71" fmla="*/ 516628 h 516627"/>
                <a:gd name="connsiteX72" fmla="*/ 539420 w 562212"/>
                <a:gd name="connsiteY72" fmla="*/ 516628 h 516627"/>
                <a:gd name="connsiteX73" fmla="*/ 562213 w 562212"/>
                <a:gd name="connsiteY73" fmla="*/ 493835 h 516627"/>
                <a:gd name="connsiteX74" fmla="*/ 539420 w 562212"/>
                <a:gd name="connsiteY74" fmla="*/ 471043 h 516627"/>
                <a:gd name="connsiteX75" fmla="*/ 113962 w 562212"/>
                <a:gd name="connsiteY75" fmla="*/ 471043 h 516627"/>
                <a:gd name="connsiteX76" fmla="*/ 91170 w 562212"/>
                <a:gd name="connsiteY76" fmla="*/ 448251 h 516627"/>
                <a:gd name="connsiteX77" fmla="*/ 91170 w 562212"/>
                <a:gd name="connsiteY77" fmla="*/ 406465 h 516627"/>
                <a:gd name="connsiteX78" fmla="*/ 562213 w 562212"/>
                <a:gd name="connsiteY78" fmla="*/ 364679 h 516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562212" h="516627">
                  <a:moveTo>
                    <a:pt x="174742" y="174742"/>
                  </a:moveTo>
                  <a:lnTo>
                    <a:pt x="91170" y="174742"/>
                  </a:lnTo>
                  <a:lnTo>
                    <a:pt x="91170" y="121560"/>
                  </a:lnTo>
                  <a:lnTo>
                    <a:pt x="174742" y="121560"/>
                  </a:lnTo>
                  <a:lnTo>
                    <a:pt x="174742" y="174742"/>
                  </a:lnTo>
                  <a:close/>
                  <a:moveTo>
                    <a:pt x="288704" y="121560"/>
                  </a:moveTo>
                  <a:lnTo>
                    <a:pt x="288704" y="174742"/>
                  </a:lnTo>
                  <a:lnTo>
                    <a:pt x="205132" y="174742"/>
                  </a:lnTo>
                  <a:lnTo>
                    <a:pt x="205132" y="121560"/>
                  </a:lnTo>
                  <a:lnTo>
                    <a:pt x="288704" y="121560"/>
                  </a:lnTo>
                  <a:close/>
                  <a:moveTo>
                    <a:pt x="402666" y="121560"/>
                  </a:moveTo>
                  <a:lnTo>
                    <a:pt x="402666" y="174742"/>
                  </a:lnTo>
                  <a:lnTo>
                    <a:pt x="319094" y="174742"/>
                  </a:lnTo>
                  <a:lnTo>
                    <a:pt x="319094" y="121560"/>
                  </a:lnTo>
                  <a:lnTo>
                    <a:pt x="402666" y="121560"/>
                  </a:lnTo>
                  <a:close/>
                  <a:moveTo>
                    <a:pt x="516628" y="121560"/>
                  </a:moveTo>
                  <a:lnTo>
                    <a:pt x="516628" y="174742"/>
                  </a:lnTo>
                  <a:lnTo>
                    <a:pt x="433056" y="174742"/>
                  </a:lnTo>
                  <a:lnTo>
                    <a:pt x="433056" y="121560"/>
                  </a:lnTo>
                  <a:lnTo>
                    <a:pt x="516628" y="121560"/>
                  </a:lnTo>
                  <a:close/>
                  <a:moveTo>
                    <a:pt x="516628" y="258314"/>
                  </a:moveTo>
                  <a:lnTo>
                    <a:pt x="433056" y="258314"/>
                  </a:lnTo>
                  <a:lnTo>
                    <a:pt x="433056" y="205132"/>
                  </a:lnTo>
                  <a:lnTo>
                    <a:pt x="516628" y="205132"/>
                  </a:lnTo>
                  <a:lnTo>
                    <a:pt x="516628" y="258314"/>
                  </a:lnTo>
                  <a:close/>
                  <a:moveTo>
                    <a:pt x="516628" y="322892"/>
                  </a:moveTo>
                  <a:lnTo>
                    <a:pt x="433056" y="330490"/>
                  </a:lnTo>
                  <a:lnTo>
                    <a:pt x="433056" y="288704"/>
                  </a:lnTo>
                  <a:lnTo>
                    <a:pt x="516628" y="288704"/>
                  </a:lnTo>
                  <a:lnTo>
                    <a:pt x="516628" y="322892"/>
                  </a:lnTo>
                  <a:close/>
                  <a:moveTo>
                    <a:pt x="174742" y="288704"/>
                  </a:moveTo>
                  <a:lnTo>
                    <a:pt x="174742" y="353282"/>
                  </a:lnTo>
                  <a:lnTo>
                    <a:pt x="91170" y="360880"/>
                  </a:lnTo>
                  <a:lnTo>
                    <a:pt x="91170" y="288704"/>
                  </a:lnTo>
                  <a:lnTo>
                    <a:pt x="174742" y="288704"/>
                  </a:lnTo>
                  <a:close/>
                  <a:moveTo>
                    <a:pt x="174742" y="258314"/>
                  </a:moveTo>
                  <a:lnTo>
                    <a:pt x="91170" y="258314"/>
                  </a:lnTo>
                  <a:lnTo>
                    <a:pt x="91170" y="205132"/>
                  </a:lnTo>
                  <a:lnTo>
                    <a:pt x="174742" y="205132"/>
                  </a:lnTo>
                  <a:lnTo>
                    <a:pt x="174742" y="258314"/>
                  </a:lnTo>
                  <a:close/>
                  <a:moveTo>
                    <a:pt x="288704" y="258314"/>
                  </a:moveTo>
                  <a:lnTo>
                    <a:pt x="205132" y="258314"/>
                  </a:lnTo>
                  <a:lnTo>
                    <a:pt x="205132" y="205132"/>
                  </a:lnTo>
                  <a:lnTo>
                    <a:pt x="288704" y="205132"/>
                  </a:lnTo>
                  <a:lnTo>
                    <a:pt x="288704" y="258314"/>
                  </a:lnTo>
                  <a:close/>
                  <a:moveTo>
                    <a:pt x="319094" y="258314"/>
                  </a:moveTo>
                  <a:lnTo>
                    <a:pt x="319094" y="205132"/>
                  </a:lnTo>
                  <a:lnTo>
                    <a:pt x="402666" y="205132"/>
                  </a:lnTo>
                  <a:lnTo>
                    <a:pt x="402666" y="258314"/>
                  </a:lnTo>
                  <a:lnTo>
                    <a:pt x="319094" y="258314"/>
                  </a:lnTo>
                  <a:close/>
                  <a:moveTo>
                    <a:pt x="288704" y="343406"/>
                  </a:moveTo>
                  <a:lnTo>
                    <a:pt x="205132" y="351003"/>
                  </a:lnTo>
                  <a:lnTo>
                    <a:pt x="205132" y="288704"/>
                  </a:lnTo>
                  <a:lnTo>
                    <a:pt x="288704" y="288704"/>
                  </a:lnTo>
                  <a:lnTo>
                    <a:pt x="288704" y="343406"/>
                  </a:lnTo>
                  <a:close/>
                  <a:moveTo>
                    <a:pt x="319094" y="288704"/>
                  </a:moveTo>
                  <a:lnTo>
                    <a:pt x="402666" y="288704"/>
                  </a:lnTo>
                  <a:lnTo>
                    <a:pt x="402666" y="332769"/>
                  </a:lnTo>
                  <a:lnTo>
                    <a:pt x="319094" y="340367"/>
                  </a:lnTo>
                  <a:lnTo>
                    <a:pt x="319094" y="288704"/>
                  </a:lnTo>
                  <a:close/>
                  <a:moveTo>
                    <a:pt x="562213" y="364679"/>
                  </a:moveTo>
                  <a:lnTo>
                    <a:pt x="562213" y="75975"/>
                  </a:lnTo>
                  <a:lnTo>
                    <a:pt x="91170" y="75975"/>
                  </a:lnTo>
                  <a:lnTo>
                    <a:pt x="91170" y="68377"/>
                  </a:lnTo>
                  <a:cubicBezTo>
                    <a:pt x="91170" y="30390"/>
                    <a:pt x="60780" y="0"/>
                    <a:pt x="22792" y="0"/>
                  </a:cubicBezTo>
                  <a:cubicBezTo>
                    <a:pt x="9877" y="0"/>
                    <a:pt x="0" y="9877"/>
                    <a:pt x="0" y="22792"/>
                  </a:cubicBezTo>
                  <a:cubicBezTo>
                    <a:pt x="0" y="35708"/>
                    <a:pt x="9877" y="45585"/>
                    <a:pt x="22792" y="45585"/>
                  </a:cubicBezTo>
                  <a:cubicBezTo>
                    <a:pt x="35708" y="45585"/>
                    <a:pt x="45585" y="55462"/>
                    <a:pt x="45585" y="68377"/>
                  </a:cubicBezTo>
                  <a:lnTo>
                    <a:pt x="45585" y="448251"/>
                  </a:lnTo>
                  <a:cubicBezTo>
                    <a:pt x="45585" y="486238"/>
                    <a:pt x="75975" y="516628"/>
                    <a:pt x="113962" y="516628"/>
                  </a:cubicBezTo>
                  <a:lnTo>
                    <a:pt x="136754" y="516628"/>
                  </a:lnTo>
                  <a:lnTo>
                    <a:pt x="471043" y="516628"/>
                  </a:lnTo>
                  <a:lnTo>
                    <a:pt x="539420" y="516628"/>
                  </a:lnTo>
                  <a:cubicBezTo>
                    <a:pt x="552336" y="516628"/>
                    <a:pt x="562213" y="506751"/>
                    <a:pt x="562213" y="493835"/>
                  </a:cubicBezTo>
                  <a:cubicBezTo>
                    <a:pt x="562213" y="480920"/>
                    <a:pt x="552336" y="471043"/>
                    <a:pt x="539420" y="471043"/>
                  </a:cubicBezTo>
                  <a:lnTo>
                    <a:pt x="113962" y="471043"/>
                  </a:lnTo>
                  <a:cubicBezTo>
                    <a:pt x="101046" y="471043"/>
                    <a:pt x="91170" y="461166"/>
                    <a:pt x="91170" y="448251"/>
                  </a:cubicBezTo>
                  <a:lnTo>
                    <a:pt x="91170" y="406465"/>
                  </a:lnTo>
                  <a:lnTo>
                    <a:pt x="562213" y="364679"/>
                  </a:ln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EA4B6242-264B-4F6B-B92A-1734F1456DA8}"/>
                </a:ext>
              </a:extLst>
            </p:cNvPr>
            <p:cNvSpPr/>
            <p:nvPr/>
          </p:nvSpPr>
          <p:spPr>
            <a:xfrm>
              <a:off x="8340325" y="2594732"/>
              <a:ext cx="91169" cy="91169"/>
            </a:xfrm>
            <a:custGeom>
              <a:avLst/>
              <a:gdLst>
                <a:gd name="connsiteX0" fmla="*/ 91170 w 91169"/>
                <a:gd name="connsiteY0" fmla="*/ 45585 h 91169"/>
                <a:gd name="connsiteX1" fmla="*/ 45585 w 91169"/>
                <a:gd name="connsiteY1" fmla="*/ 91170 h 91169"/>
                <a:gd name="connsiteX2" fmla="*/ 0 w 91169"/>
                <a:gd name="connsiteY2" fmla="*/ 45585 h 91169"/>
                <a:gd name="connsiteX3" fmla="*/ 45585 w 91169"/>
                <a:gd name="connsiteY3" fmla="*/ 0 h 91169"/>
                <a:gd name="connsiteX4" fmla="*/ 91170 w 91169"/>
                <a:gd name="connsiteY4" fmla="*/ 45585 h 91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69" h="91169">
                  <a:moveTo>
                    <a:pt x="91170" y="45585"/>
                  </a:moveTo>
                  <a:cubicBezTo>
                    <a:pt x="91170" y="70761"/>
                    <a:pt x="70761" y="91170"/>
                    <a:pt x="45585" y="91170"/>
                  </a:cubicBezTo>
                  <a:cubicBezTo>
                    <a:pt x="20409" y="91170"/>
                    <a:pt x="0" y="70761"/>
                    <a:pt x="0" y="45585"/>
                  </a:cubicBezTo>
                  <a:cubicBezTo>
                    <a:pt x="0" y="20409"/>
                    <a:pt x="20409" y="0"/>
                    <a:pt x="45585" y="0"/>
                  </a:cubicBezTo>
                  <a:cubicBezTo>
                    <a:pt x="70761" y="0"/>
                    <a:pt x="91170" y="20409"/>
                    <a:pt x="91170" y="45585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EC29F23E-453C-4A6E-860C-2B26F8D36C78}"/>
                </a:ext>
              </a:extLst>
            </p:cNvPr>
            <p:cNvSpPr/>
            <p:nvPr/>
          </p:nvSpPr>
          <p:spPr>
            <a:xfrm>
              <a:off x="8674614" y="2594732"/>
              <a:ext cx="91169" cy="91169"/>
            </a:xfrm>
            <a:custGeom>
              <a:avLst/>
              <a:gdLst>
                <a:gd name="connsiteX0" fmla="*/ 91170 w 91169"/>
                <a:gd name="connsiteY0" fmla="*/ 45585 h 91169"/>
                <a:gd name="connsiteX1" fmla="*/ 45585 w 91169"/>
                <a:gd name="connsiteY1" fmla="*/ 91170 h 91169"/>
                <a:gd name="connsiteX2" fmla="*/ 0 w 91169"/>
                <a:gd name="connsiteY2" fmla="*/ 45585 h 91169"/>
                <a:gd name="connsiteX3" fmla="*/ 45585 w 91169"/>
                <a:gd name="connsiteY3" fmla="*/ 0 h 91169"/>
                <a:gd name="connsiteX4" fmla="*/ 91170 w 91169"/>
                <a:gd name="connsiteY4" fmla="*/ 45585 h 91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69" h="91169">
                  <a:moveTo>
                    <a:pt x="91170" y="45585"/>
                  </a:moveTo>
                  <a:cubicBezTo>
                    <a:pt x="91170" y="70761"/>
                    <a:pt x="70761" y="91170"/>
                    <a:pt x="45585" y="91170"/>
                  </a:cubicBezTo>
                  <a:cubicBezTo>
                    <a:pt x="20409" y="91170"/>
                    <a:pt x="0" y="70761"/>
                    <a:pt x="0" y="45585"/>
                  </a:cubicBezTo>
                  <a:cubicBezTo>
                    <a:pt x="0" y="20409"/>
                    <a:pt x="20409" y="0"/>
                    <a:pt x="45585" y="0"/>
                  </a:cubicBezTo>
                  <a:cubicBezTo>
                    <a:pt x="70761" y="0"/>
                    <a:pt x="91170" y="20409"/>
                    <a:pt x="91170" y="45585"/>
                  </a:cubicBezTo>
                  <a:close/>
                </a:path>
              </a:pathLst>
            </a:custGeom>
            <a:grpFill/>
            <a:ln w="75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07953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8533</TotalTime>
  <Words>315</Words>
  <PresentationFormat>Widescreen</PresentationFormat>
  <Paragraphs>20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Text Boxes – Slide Template</vt:lpstr>
      <vt:lpstr>Infographic Text Boxes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Text Boxes</dc:title>
  <dc:creator>PresentationGO.com</dc:creator>
  <dc:description>© Copyright PresentationGO.com</dc:description>
  <dcterms:created xsi:type="dcterms:W3CDTF">2014-11-26T05:14:11Z</dcterms:created>
  <dcterms:modified xsi:type="dcterms:W3CDTF">2020-07-29T17:31:40Z</dcterms:modified>
  <cp:category>Text &amp; Tables</cp:category>
</cp:coreProperties>
</file>