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0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3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Timeline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DCD17396-D316-4F9B-82CE-9547A1944D21}"/>
              </a:ext>
            </a:extLst>
          </p:cNvPr>
          <p:cNvSpPr/>
          <p:nvPr/>
        </p:nvSpPr>
        <p:spPr>
          <a:xfrm>
            <a:off x="284567" y="3488257"/>
            <a:ext cx="8574867" cy="1337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6E5851-090D-4943-B0AA-A6CAA9E0B299}"/>
              </a:ext>
            </a:extLst>
          </p:cNvPr>
          <p:cNvGrpSpPr/>
          <p:nvPr/>
        </p:nvGrpSpPr>
        <p:grpSpPr>
          <a:xfrm>
            <a:off x="893952" y="2776081"/>
            <a:ext cx="1205403" cy="1558064"/>
            <a:chOff x="1191936" y="2558441"/>
            <a:chExt cx="1607204" cy="207741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DF2B536-1C59-4191-8D8E-8DA90EBE3801}"/>
                </a:ext>
              </a:extLst>
            </p:cNvPr>
            <p:cNvSpPr/>
            <p:nvPr/>
          </p:nvSpPr>
          <p:spPr>
            <a:xfrm>
              <a:off x="1191936" y="2718892"/>
              <a:ext cx="1607204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6CB2BB1-D19B-4DEA-B8B9-C226DFE4BD25}"/>
                </a:ext>
              </a:extLst>
            </p:cNvPr>
            <p:cNvSpPr/>
            <p:nvPr/>
          </p:nvSpPr>
          <p:spPr>
            <a:xfrm>
              <a:off x="1632290" y="2558441"/>
              <a:ext cx="726496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2">
                      <a:lumMod val="25000"/>
                    </a:schemeClr>
                  </a:solidFill>
                </a:rPr>
                <a:t>2018</a:t>
              </a:r>
              <a:endParaRPr sz="12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470DBE1-4B94-4292-B372-D467C1A0B792}"/>
                </a:ext>
              </a:extLst>
            </p:cNvPr>
            <p:cNvSpPr/>
            <p:nvPr/>
          </p:nvSpPr>
          <p:spPr>
            <a:xfrm>
              <a:off x="1632022" y="4216451"/>
              <a:ext cx="727032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20030" y="2557"/>
                    <a:pt x="19414" y="352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C6A0085-36CC-452E-84E0-1A762570476B}"/>
              </a:ext>
            </a:extLst>
          </p:cNvPr>
          <p:cNvGrpSpPr/>
          <p:nvPr/>
        </p:nvGrpSpPr>
        <p:grpSpPr>
          <a:xfrm>
            <a:off x="3969299" y="2776081"/>
            <a:ext cx="1205404" cy="1558064"/>
            <a:chOff x="5292398" y="2558441"/>
            <a:chExt cx="1607205" cy="207741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BD90F41-20E2-48C3-934C-8DADDCE78339}"/>
                </a:ext>
              </a:extLst>
            </p:cNvPr>
            <p:cNvSpPr/>
            <p:nvPr/>
          </p:nvSpPr>
          <p:spPr>
            <a:xfrm>
              <a:off x="5292398" y="2718892"/>
              <a:ext cx="1607205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E6A9B96-BCF5-48A1-9415-2847A4C0B5DC}"/>
                </a:ext>
              </a:extLst>
            </p:cNvPr>
            <p:cNvSpPr/>
            <p:nvPr/>
          </p:nvSpPr>
          <p:spPr>
            <a:xfrm>
              <a:off x="5732751" y="2558441"/>
              <a:ext cx="726498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2">
                      <a:lumMod val="25000"/>
                    </a:schemeClr>
                  </a:solidFill>
                </a:rPr>
                <a:t>2022</a:t>
              </a:r>
              <a:endParaRPr sz="12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FCB0331-9651-4367-8A7C-7CD48D412269}"/>
                </a:ext>
              </a:extLst>
            </p:cNvPr>
            <p:cNvSpPr/>
            <p:nvPr/>
          </p:nvSpPr>
          <p:spPr>
            <a:xfrm>
              <a:off x="5732485" y="4216451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20030" y="2557"/>
                    <a:pt x="19414" y="352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E7758F9-0961-4196-9648-3A8987203D6B}"/>
              </a:ext>
            </a:extLst>
          </p:cNvPr>
          <p:cNvGrpSpPr/>
          <p:nvPr/>
        </p:nvGrpSpPr>
        <p:grpSpPr>
          <a:xfrm>
            <a:off x="2431625" y="2655741"/>
            <a:ext cx="1205403" cy="1548704"/>
            <a:chOff x="3242167" y="2397987"/>
            <a:chExt cx="1607204" cy="2064939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87EF936-0B52-4659-8F2F-7E34286256AF}"/>
                </a:ext>
              </a:extLst>
            </p:cNvPr>
            <p:cNvSpPr/>
            <p:nvPr/>
          </p:nvSpPr>
          <p:spPr>
            <a:xfrm>
              <a:off x="3242167" y="2701064"/>
              <a:ext cx="1607204" cy="16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37" extrusionOk="0">
                  <a:moveTo>
                    <a:pt x="12248" y="703"/>
                  </a:moveTo>
                  <a:lnTo>
                    <a:pt x="20456" y="8903"/>
                  </a:lnTo>
                  <a:cubicBezTo>
                    <a:pt x="21371" y="9816"/>
                    <a:pt x="21371" y="11316"/>
                    <a:pt x="20456" y="12253"/>
                  </a:cubicBezTo>
                  <a:lnTo>
                    <a:pt x="12248" y="20452"/>
                  </a:lnTo>
                  <a:cubicBezTo>
                    <a:pt x="11333" y="21366"/>
                    <a:pt x="9832" y="21366"/>
                    <a:pt x="8894" y="20452"/>
                  </a:cubicBezTo>
                  <a:lnTo>
                    <a:pt x="686" y="12253"/>
                  </a:lnTo>
                  <a:cubicBezTo>
                    <a:pt x="-229" y="11339"/>
                    <a:pt x="-229" y="9840"/>
                    <a:pt x="686" y="8903"/>
                  </a:cubicBezTo>
                  <a:lnTo>
                    <a:pt x="8894" y="703"/>
                  </a:lnTo>
                  <a:cubicBezTo>
                    <a:pt x="9832" y="-234"/>
                    <a:pt x="11333" y="-234"/>
                    <a:pt x="12248" y="7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8BDA7BB-13C0-460B-841D-7C03496A8C51}"/>
                </a:ext>
              </a:extLst>
            </p:cNvPr>
            <p:cNvSpPr/>
            <p:nvPr/>
          </p:nvSpPr>
          <p:spPr>
            <a:xfrm>
              <a:off x="3682521" y="3735094"/>
              <a:ext cx="726496" cy="7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03" extrusionOk="0">
                  <a:moveTo>
                    <a:pt x="13924" y="1514"/>
                  </a:moveTo>
                  <a:lnTo>
                    <a:pt x="19134" y="6712"/>
                  </a:lnTo>
                  <a:cubicBezTo>
                    <a:pt x="21107" y="8680"/>
                    <a:pt x="21107" y="11910"/>
                    <a:pt x="19134" y="13929"/>
                  </a:cubicBezTo>
                  <a:lnTo>
                    <a:pt x="13924" y="19127"/>
                  </a:lnTo>
                  <a:cubicBezTo>
                    <a:pt x="11951" y="21095"/>
                    <a:pt x="8714" y="21095"/>
                    <a:pt x="6690" y="19127"/>
                  </a:cubicBezTo>
                  <a:lnTo>
                    <a:pt x="1480" y="13929"/>
                  </a:lnTo>
                  <a:cubicBezTo>
                    <a:pt x="-493" y="11960"/>
                    <a:pt x="-493" y="8731"/>
                    <a:pt x="1480" y="6712"/>
                  </a:cubicBezTo>
                  <a:lnTo>
                    <a:pt x="6690" y="1514"/>
                  </a:lnTo>
                  <a:cubicBezTo>
                    <a:pt x="8714" y="-505"/>
                    <a:pt x="11951" y="-505"/>
                    <a:pt x="13924" y="151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1"/>
                  </a:solidFill>
                </a:rPr>
                <a:t>2020</a:t>
              </a:r>
              <a:endParaRPr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37EE7D5-2E31-4255-B110-DCB85EAF7684}"/>
                </a:ext>
              </a:extLst>
            </p:cNvPr>
            <p:cNvSpPr/>
            <p:nvPr/>
          </p:nvSpPr>
          <p:spPr>
            <a:xfrm>
              <a:off x="3682253" y="2397987"/>
              <a:ext cx="727032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508" y="17213"/>
                  </a:moveTo>
                  <a:lnTo>
                    <a:pt x="6793" y="8133"/>
                  </a:lnTo>
                  <a:cubicBezTo>
                    <a:pt x="8794" y="4694"/>
                    <a:pt x="12077" y="4694"/>
                    <a:pt x="14129" y="8133"/>
                  </a:cubicBezTo>
                  <a:lnTo>
                    <a:pt x="19414" y="17213"/>
                  </a:lnTo>
                  <a:cubicBezTo>
                    <a:pt x="20030" y="18271"/>
                    <a:pt x="20440" y="19418"/>
                    <a:pt x="20645" y="20740"/>
                  </a:cubicBezTo>
                  <a:cubicBezTo>
                    <a:pt x="21261" y="17654"/>
                    <a:pt x="20851" y="14128"/>
                    <a:pt x="19414" y="11659"/>
                  </a:cubicBezTo>
                  <a:lnTo>
                    <a:pt x="14129" y="2578"/>
                  </a:lnTo>
                  <a:cubicBezTo>
                    <a:pt x="12128" y="-860"/>
                    <a:pt x="8845" y="-860"/>
                    <a:pt x="6793" y="2578"/>
                  </a:cubicBezTo>
                  <a:lnTo>
                    <a:pt x="1508" y="11659"/>
                  </a:lnTo>
                  <a:cubicBezTo>
                    <a:pt x="71" y="14128"/>
                    <a:pt x="-339" y="17654"/>
                    <a:pt x="277" y="20740"/>
                  </a:cubicBezTo>
                  <a:cubicBezTo>
                    <a:pt x="533" y="19418"/>
                    <a:pt x="944" y="18271"/>
                    <a:pt x="1508" y="1721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9595D06-7948-44FD-A67B-0A0E61414B02}"/>
              </a:ext>
            </a:extLst>
          </p:cNvPr>
          <p:cNvGrpSpPr/>
          <p:nvPr/>
        </p:nvGrpSpPr>
        <p:grpSpPr>
          <a:xfrm>
            <a:off x="7044645" y="2776081"/>
            <a:ext cx="1205403" cy="1558064"/>
            <a:chOff x="9392860" y="2558441"/>
            <a:chExt cx="1607204" cy="2077418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89567F0-DB9D-41C4-9274-62D550588DD4}"/>
                </a:ext>
              </a:extLst>
            </p:cNvPr>
            <p:cNvSpPr/>
            <p:nvPr/>
          </p:nvSpPr>
          <p:spPr>
            <a:xfrm>
              <a:off x="9392860" y="2718892"/>
              <a:ext cx="1607204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2EB0D450-58BD-44F4-913E-1B8571D67032}"/>
                </a:ext>
              </a:extLst>
            </p:cNvPr>
            <p:cNvSpPr/>
            <p:nvPr/>
          </p:nvSpPr>
          <p:spPr>
            <a:xfrm>
              <a:off x="9833214" y="2558441"/>
              <a:ext cx="726496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2">
                      <a:lumMod val="25000"/>
                    </a:schemeClr>
                  </a:solidFill>
                </a:rPr>
                <a:t>2026</a:t>
              </a:r>
              <a:endParaRPr sz="12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E2B0201-766E-4C2E-A975-1C10D106AAB8}"/>
                </a:ext>
              </a:extLst>
            </p:cNvPr>
            <p:cNvSpPr/>
            <p:nvPr/>
          </p:nvSpPr>
          <p:spPr>
            <a:xfrm>
              <a:off x="9832947" y="4216451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19978" y="2557"/>
                    <a:pt x="19414" y="352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E6D06B9-CE4F-42FC-B489-3E57DEE5A2D0}"/>
              </a:ext>
            </a:extLst>
          </p:cNvPr>
          <p:cNvGrpSpPr/>
          <p:nvPr/>
        </p:nvGrpSpPr>
        <p:grpSpPr>
          <a:xfrm>
            <a:off x="5506973" y="2655741"/>
            <a:ext cx="1205403" cy="1548704"/>
            <a:chOff x="7342630" y="2397987"/>
            <a:chExt cx="1607204" cy="2064939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EF280ECB-A760-4BBF-A1C0-567BC73F6F02}"/>
                </a:ext>
              </a:extLst>
            </p:cNvPr>
            <p:cNvSpPr/>
            <p:nvPr/>
          </p:nvSpPr>
          <p:spPr>
            <a:xfrm>
              <a:off x="7342630" y="2701064"/>
              <a:ext cx="1607204" cy="16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37" extrusionOk="0">
                  <a:moveTo>
                    <a:pt x="12248" y="703"/>
                  </a:moveTo>
                  <a:lnTo>
                    <a:pt x="20456" y="8903"/>
                  </a:lnTo>
                  <a:cubicBezTo>
                    <a:pt x="21371" y="9816"/>
                    <a:pt x="21371" y="11316"/>
                    <a:pt x="20456" y="12253"/>
                  </a:cubicBezTo>
                  <a:lnTo>
                    <a:pt x="12248" y="20452"/>
                  </a:lnTo>
                  <a:cubicBezTo>
                    <a:pt x="11333" y="21366"/>
                    <a:pt x="9832" y="21366"/>
                    <a:pt x="8894" y="20452"/>
                  </a:cubicBezTo>
                  <a:lnTo>
                    <a:pt x="686" y="12253"/>
                  </a:lnTo>
                  <a:cubicBezTo>
                    <a:pt x="-229" y="11339"/>
                    <a:pt x="-229" y="9840"/>
                    <a:pt x="686" y="8903"/>
                  </a:cubicBezTo>
                  <a:lnTo>
                    <a:pt x="8894" y="703"/>
                  </a:lnTo>
                  <a:cubicBezTo>
                    <a:pt x="9832" y="-234"/>
                    <a:pt x="11333" y="-234"/>
                    <a:pt x="12248" y="7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4DB43DFB-F9C8-4CB2-9DE2-6F84AB050C8A}"/>
                </a:ext>
              </a:extLst>
            </p:cNvPr>
            <p:cNvSpPr/>
            <p:nvPr/>
          </p:nvSpPr>
          <p:spPr>
            <a:xfrm>
              <a:off x="7782984" y="3735094"/>
              <a:ext cx="726496" cy="7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03" extrusionOk="0">
                  <a:moveTo>
                    <a:pt x="13924" y="1514"/>
                  </a:moveTo>
                  <a:lnTo>
                    <a:pt x="19134" y="6712"/>
                  </a:lnTo>
                  <a:cubicBezTo>
                    <a:pt x="21107" y="8680"/>
                    <a:pt x="21107" y="11910"/>
                    <a:pt x="19134" y="13929"/>
                  </a:cubicBezTo>
                  <a:lnTo>
                    <a:pt x="13924" y="19127"/>
                  </a:lnTo>
                  <a:cubicBezTo>
                    <a:pt x="11951" y="21095"/>
                    <a:pt x="8714" y="21095"/>
                    <a:pt x="6690" y="19127"/>
                  </a:cubicBezTo>
                  <a:lnTo>
                    <a:pt x="1480" y="13929"/>
                  </a:lnTo>
                  <a:cubicBezTo>
                    <a:pt x="-493" y="11960"/>
                    <a:pt x="-493" y="8731"/>
                    <a:pt x="1480" y="6712"/>
                  </a:cubicBezTo>
                  <a:lnTo>
                    <a:pt x="6690" y="1514"/>
                  </a:lnTo>
                  <a:cubicBezTo>
                    <a:pt x="8714" y="-505"/>
                    <a:pt x="11951" y="-505"/>
                    <a:pt x="13924" y="15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2">
                      <a:lumMod val="25000"/>
                    </a:schemeClr>
                  </a:solidFill>
                </a:rPr>
                <a:t>2024</a:t>
              </a:r>
              <a:endParaRPr sz="12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99301974-60F3-4699-8867-669338E81D08}"/>
                </a:ext>
              </a:extLst>
            </p:cNvPr>
            <p:cNvSpPr/>
            <p:nvPr/>
          </p:nvSpPr>
          <p:spPr>
            <a:xfrm>
              <a:off x="7782717" y="2397987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508" y="17213"/>
                  </a:moveTo>
                  <a:lnTo>
                    <a:pt x="6793" y="8133"/>
                  </a:lnTo>
                  <a:cubicBezTo>
                    <a:pt x="8794" y="4694"/>
                    <a:pt x="12077" y="4694"/>
                    <a:pt x="14129" y="8133"/>
                  </a:cubicBezTo>
                  <a:lnTo>
                    <a:pt x="19414" y="17213"/>
                  </a:lnTo>
                  <a:cubicBezTo>
                    <a:pt x="20030" y="18271"/>
                    <a:pt x="20440" y="19418"/>
                    <a:pt x="20645" y="20740"/>
                  </a:cubicBezTo>
                  <a:cubicBezTo>
                    <a:pt x="21261" y="17654"/>
                    <a:pt x="20851" y="14128"/>
                    <a:pt x="19414" y="11659"/>
                  </a:cubicBezTo>
                  <a:lnTo>
                    <a:pt x="14129" y="2578"/>
                  </a:lnTo>
                  <a:cubicBezTo>
                    <a:pt x="12128" y="-860"/>
                    <a:pt x="8845" y="-860"/>
                    <a:pt x="6793" y="2578"/>
                  </a:cubicBezTo>
                  <a:lnTo>
                    <a:pt x="1508" y="11571"/>
                  </a:lnTo>
                  <a:cubicBezTo>
                    <a:pt x="71" y="14040"/>
                    <a:pt x="-339" y="17566"/>
                    <a:pt x="277" y="20652"/>
                  </a:cubicBezTo>
                  <a:cubicBezTo>
                    <a:pt x="533" y="19418"/>
                    <a:pt x="944" y="18271"/>
                    <a:pt x="1508" y="1721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9A6B07-1B9E-410D-A207-3BBC35FB5A91}"/>
              </a:ext>
            </a:extLst>
          </p:cNvPr>
          <p:cNvGrpSpPr/>
          <p:nvPr/>
        </p:nvGrpSpPr>
        <p:grpSpPr>
          <a:xfrm>
            <a:off x="399374" y="4410168"/>
            <a:ext cx="2194560" cy="1260004"/>
            <a:chOff x="332936" y="2555951"/>
            <a:chExt cx="2926080" cy="168000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83E856D-C0B1-4DD0-8443-E41C2A32F3A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5C10D33-438A-403A-B9AF-F9B286D27D7A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A44E65B-F58C-4A80-B55A-527396AA5FD6}"/>
              </a:ext>
            </a:extLst>
          </p:cNvPr>
          <p:cNvGrpSpPr/>
          <p:nvPr/>
        </p:nvGrpSpPr>
        <p:grpSpPr>
          <a:xfrm>
            <a:off x="3474720" y="4410168"/>
            <a:ext cx="2194560" cy="1260004"/>
            <a:chOff x="332936" y="2555951"/>
            <a:chExt cx="2926080" cy="168000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15DE6CF-CE73-4961-94FC-A694887EC1E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6B51EEF-B607-4385-8629-35E4828A23B7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B7108E2-7ABC-4EB0-BD0A-FA1777D0C639}"/>
              </a:ext>
            </a:extLst>
          </p:cNvPr>
          <p:cNvGrpSpPr/>
          <p:nvPr/>
        </p:nvGrpSpPr>
        <p:grpSpPr>
          <a:xfrm>
            <a:off x="6550067" y="4410168"/>
            <a:ext cx="2194560" cy="1260004"/>
            <a:chOff x="332936" y="2555951"/>
            <a:chExt cx="2926080" cy="168000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DAC55A6-AF1C-4788-BD10-51F25E13682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A48A441-6AC4-43EE-B383-81A4C1A96EA5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A27754B-1811-46D0-AE36-6965EA3E8E80}"/>
              </a:ext>
            </a:extLst>
          </p:cNvPr>
          <p:cNvGrpSpPr/>
          <p:nvPr/>
        </p:nvGrpSpPr>
        <p:grpSpPr>
          <a:xfrm>
            <a:off x="1937047" y="1302332"/>
            <a:ext cx="2194560" cy="1260004"/>
            <a:chOff x="332936" y="2555951"/>
            <a:chExt cx="2926080" cy="168000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06D9ACE-22A2-40E8-9EA7-6420A92BBD6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F3D5F97-11A7-40E5-B893-04F0A846FCF1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A7F885-C6BC-49E9-A2FB-7C1B952B3661}"/>
              </a:ext>
            </a:extLst>
          </p:cNvPr>
          <p:cNvGrpSpPr/>
          <p:nvPr/>
        </p:nvGrpSpPr>
        <p:grpSpPr>
          <a:xfrm>
            <a:off x="5012393" y="1302331"/>
            <a:ext cx="2194560" cy="1260004"/>
            <a:chOff x="332936" y="2555951"/>
            <a:chExt cx="2926080" cy="168000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BA9CD67-32F9-4799-80C1-4E2C06B64A8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938372-3383-4D1C-ADD7-7F03B7CE4C14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19" name="Graphic 33" descr="Lightbulb">
            <a:extLst>
              <a:ext uri="{FF2B5EF4-FFF2-40B4-BE49-F238E27FC236}">
                <a16:creationId xmlns:a16="http://schemas.microsoft.com/office/drawing/2014/main" id="{A90C0B9D-0A09-4BDE-B24E-80980C300722}"/>
              </a:ext>
            </a:extLst>
          </p:cNvPr>
          <p:cNvGrpSpPr/>
          <p:nvPr/>
        </p:nvGrpSpPr>
        <p:grpSpPr>
          <a:xfrm>
            <a:off x="1288048" y="3436320"/>
            <a:ext cx="417212" cy="417212"/>
            <a:chOff x="1288048" y="3436320"/>
            <a:chExt cx="417212" cy="41721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AD22ABB-15CD-4207-94BF-26C2DCC8301D}"/>
                </a:ext>
              </a:extLst>
            </p:cNvPr>
            <p:cNvSpPr/>
            <p:nvPr/>
          </p:nvSpPr>
          <p:spPr>
            <a:xfrm>
              <a:off x="1440156" y="3714461"/>
              <a:ext cx="112994" cy="26075"/>
            </a:xfrm>
            <a:custGeom>
              <a:avLst/>
              <a:gdLst>
                <a:gd name="connsiteX0" fmla="*/ 13038 w 112994"/>
                <a:gd name="connsiteY0" fmla="*/ 0 h 26075"/>
                <a:gd name="connsiteX1" fmla="*/ 99957 w 112994"/>
                <a:gd name="connsiteY1" fmla="*/ 0 h 26075"/>
                <a:gd name="connsiteX2" fmla="*/ 112995 w 112994"/>
                <a:gd name="connsiteY2" fmla="*/ 13038 h 26075"/>
                <a:gd name="connsiteX3" fmla="*/ 99957 w 112994"/>
                <a:gd name="connsiteY3" fmla="*/ 26076 h 26075"/>
                <a:gd name="connsiteX4" fmla="*/ 13038 w 112994"/>
                <a:gd name="connsiteY4" fmla="*/ 26076 h 26075"/>
                <a:gd name="connsiteX5" fmla="*/ 0 w 112994"/>
                <a:gd name="connsiteY5" fmla="*/ 13038 h 26075"/>
                <a:gd name="connsiteX6" fmla="*/ 13038 w 112994"/>
                <a:gd name="connsiteY6" fmla="*/ 0 h 2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994" h="26075">
                  <a:moveTo>
                    <a:pt x="13038" y="0"/>
                  </a:moveTo>
                  <a:lnTo>
                    <a:pt x="99957" y="0"/>
                  </a:lnTo>
                  <a:cubicBezTo>
                    <a:pt x="107345" y="0"/>
                    <a:pt x="112995" y="5650"/>
                    <a:pt x="112995" y="13038"/>
                  </a:cubicBezTo>
                  <a:cubicBezTo>
                    <a:pt x="112995" y="20426"/>
                    <a:pt x="107345" y="26076"/>
                    <a:pt x="99957" y="26076"/>
                  </a:cubicBezTo>
                  <a:lnTo>
                    <a:pt x="13038" y="26076"/>
                  </a:lnTo>
                  <a:cubicBezTo>
                    <a:pt x="5650" y="26076"/>
                    <a:pt x="0" y="20426"/>
                    <a:pt x="0" y="13038"/>
                  </a:cubicBezTo>
                  <a:cubicBezTo>
                    <a:pt x="0" y="5650"/>
                    <a:pt x="5650" y="0"/>
                    <a:pt x="13038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AAC088-9D41-4BB9-B0C6-A395C88543BE}"/>
                </a:ext>
              </a:extLst>
            </p:cNvPr>
            <p:cNvSpPr/>
            <p:nvPr/>
          </p:nvSpPr>
          <p:spPr>
            <a:xfrm>
              <a:off x="1440156" y="3757920"/>
              <a:ext cx="112994" cy="26075"/>
            </a:xfrm>
            <a:custGeom>
              <a:avLst/>
              <a:gdLst>
                <a:gd name="connsiteX0" fmla="*/ 13038 w 112994"/>
                <a:gd name="connsiteY0" fmla="*/ 0 h 26075"/>
                <a:gd name="connsiteX1" fmla="*/ 99957 w 112994"/>
                <a:gd name="connsiteY1" fmla="*/ 0 h 26075"/>
                <a:gd name="connsiteX2" fmla="*/ 112995 w 112994"/>
                <a:gd name="connsiteY2" fmla="*/ 13038 h 26075"/>
                <a:gd name="connsiteX3" fmla="*/ 99957 w 112994"/>
                <a:gd name="connsiteY3" fmla="*/ 26076 h 26075"/>
                <a:gd name="connsiteX4" fmla="*/ 13038 w 112994"/>
                <a:gd name="connsiteY4" fmla="*/ 26076 h 26075"/>
                <a:gd name="connsiteX5" fmla="*/ 0 w 112994"/>
                <a:gd name="connsiteY5" fmla="*/ 13038 h 26075"/>
                <a:gd name="connsiteX6" fmla="*/ 13038 w 112994"/>
                <a:gd name="connsiteY6" fmla="*/ 0 h 2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994" h="26075">
                  <a:moveTo>
                    <a:pt x="13038" y="0"/>
                  </a:moveTo>
                  <a:lnTo>
                    <a:pt x="99957" y="0"/>
                  </a:lnTo>
                  <a:cubicBezTo>
                    <a:pt x="107345" y="0"/>
                    <a:pt x="112995" y="5650"/>
                    <a:pt x="112995" y="13038"/>
                  </a:cubicBezTo>
                  <a:cubicBezTo>
                    <a:pt x="112995" y="20426"/>
                    <a:pt x="107345" y="26076"/>
                    <a:pt x="99957" y="26076"/>
                  </a:cubicBezTo>
                  <a:lnTo>
                    <a:pt x="13038" y="26076"/>
                  </a:lnTo>
                  <a:cubicBezTo>
                    <a:pt x="5650" y="26076"/>
                    <a:pt x="0" y="20426"/>
                    <a:pt x="0" y="13038"/>
                  </a:cubicBezTo>
                  <a:cubicBezTo>
                    <a:pt x="0" y="5650"/>
                    <a:pt x="5650" y="0"/>
                    <a:pt x="13038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3884A09-4C66-44FE-87F4-875676273CF9}"/>
                </a:ext>
              </a:extLst>
            </p:cNvPr>
            <p:cNvSpPr/>
            <p:nvPr/>
          </p:nvSpPr>
          <p:spPr>
            <a:xfrm>
              <a:off x="1468405" y="3801380"/>
              <a:ext cx="56497" cy="26075"/>
            </a:xfrm>
            <a:custGeom>
              <a:avLst/>
              <a:gdLst>
                <a:gd name="connsiteX0" fmla="*/ 0 w 56497"/>
                <a:gd name="connsiteY0" fmla="*/ 0 h 26075"/>
                <a:gd name="connsiteX1" fmla="*/ 28249 w 56497"/>
                <a:gd name="connsiteY1" fmla="*/ 26076 h 26075"/>
                <a:gd name="connsiteX2" fmla="*/ 56497 w 56497"/>
                <a:gd name="connsiteY2" fmla="*/ 0 h 26075"/>
                <a:gd name="connsiteX3" fmla="*/ 0 w 56497"/>
                <a:gd name="connsiteY3" fmla="*/ 0 h 2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497" h="26075">
                  <a:moveTo>
                    <a:pt x="0" y="0"/>
                  </a:moveTo>
                  <a:cubicBezTo>
                    <a:pt x="1304" y="14776"/>
                    <a:pt x="13472" y="26076"/>
                    <a:pt x="28249" y="26076"/>
                  </a:cubicBezTo>
                  <a:cubicBezTo>
                    <a:pt x="43025" y="26076"/>
                    <a:pt x="55194" y="14776"/>
                    <a:pt x="5649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A70C854-A3DD-4F3E-AE43-009F2E393011}"/>
                </a:ext>
              </a:extLst>
            </p:cNvPr>
            <p:cNvSpPr/>
            <p:nvPr/>
          </p:nvSpPr>
          <p:spPr>
            <a:xfrm>
              <a:off x="1383659" y="3462395"/>
              <a:ext cx="225989" cy="234681"/>
            </a:xfrm>
            <a:custGeom>
              <a:avLst/>
              <a:gdLst>
                <a:gd name="connsiteX0" fmla="*/ 112995 w 225989"/>
                <a:gd name="connsiteY0" fmla="*/ 0 h 234681"/>
                <a:gd name="connsiteX1" fmla="*/ 112995 w 225989"/>
                <a:gd name="connsiteY1" fmla="*/ 0 h 234681"/>
                <a:gd name="connsiteX2" fmla="*/ 112995 w 225989"/>
                <a:gd name="connsiteY2" fmla="*/ 0 h 234681"/>
                <a:gd name="connsiteX3" fmla="*/ 0 w 225989"/>
                <a:gd name="connsiteY3" fmla="*/ 111691 h 234681"/>
                <a:gd name="connsiteX4" fmla="*/ 0 w 225989"/>
                <a:gd name="connsiteY4" fmla="*/ 115602 h 234681"/>
                <a:gd name="connsiteX5" fmla="*/ 7823 w 225989"/>
                <a:gd name="connsiteY5" fmla="*/ 154716 h 234681"/>
                <a:gd name="connsiteX6" fmla="*/ 27380 w 225989"/>
                <a:gd name="connsiteY6" fmla="*/ 186876 h 234681"/>
                <a:gd name="connsiteX7" fmla="*/ 53890 w 225989"/>
                <a:gd name="connsiteY7" fmla="*/ 229901 h 234681"/>
                <a:gd name="connsiteX8" fmla="*/ 61713 w 225989"/>
                <a:gd name="connsiteY8" fmla="*/ 234682 h 234681"/>
                <a:gd name="connsiteX9" fmla="*/ 164277 w 225989"/>
                <a:gd name="connsiteY9" fmla="*/ 234682 h 234681"/>
                <a:gd name="connsiteX10" fmla="*/ 172100 w 225989"/>
                <a:gd name="connsiteY10" fmla="*/ 229901 h 234681"/>
                <a:gd name="connsiteX11" fmla="*/ 198610 w 225989"/>
                <a:gd name="connsiteY11" fmla="*/ 186876 h 234681"/>
                <a:gd name="connsiteX12" fmla="*/ 218167 w 225989"/>
                <a:gd name="connsiteY12" fmla="*/ 154716 h 234681"/>
                <a:gd name="connsiteX13" fmla="*/ 225990 w 225989"/>
                <a:gd name="connsiteY13" fmla="*/ 115602 h 234681"/>
                <a:gd name="connsiteX14" fmla="*/ 225990 w 225989"/>
                <a:gd name="connsiteY14" fmla="*/ 111691 h 234681"/>
                <a:gd name="connsiteX15" fmla="*/ 112995 w 225989"/>
                <a:gd name="connsiteY15" fmla="*/ 0 h 234681"/>
                <a:gd name="connsiteX16" fmla="*/ 199914 w 225989"/>
                <a:gd name="connsiteY16" fmla="*/ 115168 h 234681"/>
                <a:gd name="connsiteX17" fmla="*/ 193830 w 225989"/>
                <a:gd name="connsiteY17" fmla="*/ 145590 h 234681"/>
                <a:gd name="connsiteX18" fmla="*/ 179053 w 225989"/>
                <a:gd name="connsiteY18" fmla="*/ 169492 h 234681"/>
                <a:gd name="connsiteX19" fmla="*/ 153847 w 225989"/>
                <a:gd name="connsiteY19" fmla="*/ 208606 h 234681"/>
                <a:gd name="connsiteX20" fmla="*/ 112995 w 225989"/>
                <a:gd name="connsiteY20" fmla="*/ 208606 h 234681"/>
                <a:gd name="connsiteX21" fmla="*/ 72578 w 225989"/>
                <a:gd name="connsiteY21" fmla="*/ 208606 h 234681"/>
                <a:gd name="connsiteX22" fmla="*/ 47371 w 225989"/>
                <a:gd name="connsiteY22" fmla="*/ 169492 h 234681"/>
                <a:gd name="connsiteX23" fmla="*/ 32595 w 225989"/>
                <a:gd name="connsiteY23" fmla="*/ 145590 h 234681"/>
                <a:gd name="connsiteX24" fmla="*/ 26510 w 225989"/>
                <a:gd name="connsiteY24" fmla="*/ 115168 h 234681"/>
                <a:gd name="connsiteX25" fmla="*/ 26510 w 225989"/>
                <a:gd name="connsiteY25" fmla="*/ 111691 h 234681"/>
                <a:gd name="connsiteX26" fmla="*/ 113430 w 225989"/>
                <a:gd name="connsiteY26" fmla="*/ 25641 h 234681"/>
                <a:gd name="connsiteX27" fmla="*/ 113430 w 225989"/>
                <a:gd name="connsiteY27" fmla="*/ 25641 h 234681"/>
                <a:gd name="connsiteX28" fmla="*/ 113430 w 225989"/>
                <a:gd name="connsiteY28" fmla="*/ 25641 h 234681"/>
                <a:gd name="connsiteX29" fmla="*/ 113430 w 225989"/>
                <a:gd name="connsiteY29" fmla="*/ 25641 h 234681"/>
                <a:gd name="connsiteX30" fmla="*/ 113430 w 225989"/>
                <a:gd name="connsiteY30" fmla="*/ 25641 h 234681"/>
                <a:gd name="connsiteX31" fmla="*/ 113430 w 225989"/>
                <a:gd name="connsiteY31" fmla="*/ 25641 h 234681"/>
                <a:gd name="connsiteX32" fmla="*/ 113430 w 225989"/>
                <a:gd name="connsiteY32" fmla="*/ 25641 h 234681"/>
                <a:gd name="connsiteX33" fmla="*/ 200349 w 225989"/>
                <a:gd name="connsiteY33" fmla="*/ 111691 h 234681"/>
                <a:gd name="connsiteX34" fmla="*/ 200349 w 225989"/>
                <a:gd name="connsiteY34" fmla="*/ 115168 h 23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989" h="234681">
                  <a:moveTo>
                    <a:pt x="112995" y="0"/>
                  </a:moveTo>
                  <a:cubicBezTo>
                    <a:pt x="112995" y="0"/>
                    <a:pt x="112995" y="0"/>
                    <a:pt x="112995" y="0"/>
                  </a:cubicBezTo>
                  <a:cubicBezTo>
                    <a:pt x="112995" y="0"/>
                    <a:pt x="112995" y="0"/>
                    <a:pt x="112995" y="0"/>
                  </a:cubicBezTo>
                  <a:cubicBezTo>
                    <a:pt x="51282" y="435"/>
                    <a:pt x="1304" y="49979"/>
                    <a:pt x="0" y="111691"/>
                  </a:cubicBezTo>
                  <a:lnTo>
                    <a:pt x="0" y="115602"/>
                  </a:lnTo>
                  <a:cubicBezTo>
                    <a:pt x="435" y="129075"/>
                    <a:pt x="3042" y="142113"/>
                    <a:pt x="7823" y="154716"/>
                  </a:cubicBezTo>
                  <a:cubicBezTo>
                    <a:pt x="12603" y="166450"/>
                    <a:pt x="19122" y="177315"/>
                    <a:pt x="27380" y="186876"/>
                  </a:cubicBezTo>
                  <a:cubicBezTo>
                    <a:pt x="37810" y="198176"/>
                    <a:pt x="49109" y="220340"/>
                    <a:pt x="53890" y="229901"/>
                  </a:cubicBezTo>
                  <a:cubicBezTo>
                    <a:pt x="55194" y="232943"/>
                    <a:pt x="58236" y="234682"/>
                    <a:pt x="61713" y="234682"/>
                  </a:cubicBezTo>
                  <a:lnTo>
                    <a:pt x="164277" y="234682"/>
                  </a:lnTo>
                  <a:cubicBezTo>
                    <a:pt x="167754" y="234682"/>
                    <a:pt x="170796" y="232943"/>
                    <a:pt x="172100" y="229901"/>
                  </a:cubicBezTo>
                  <a:cubicBezTo>
                    <a:pt x="176881" y="220340"/>
                    <a:pt x="188180" y="198176"/>
                    <a:pt x="198610" y="186876"/>
                  </a:cubicBezTo>
                  <a:cubicBezTo>
                    <a:pt x="206868" y="177315"/>
                    <a:pt x="213821" y="166450"/>
                    <a:pt x="218167" y="154716"/>
                  </a:cubicBezTo>
                  <a:cubicBezTo>
                    <a:pt x="222948" y="142113"/>
                    <a:pt x="225555" y="129075"/>
                    <a:pt x="225990" y="115602"/>
                  </a:cubicBezTo>
                  <a:lnTo>
                    <a:pt x="225990" y="111691"/>
                  </a:lnTo>
                  <a:cubicBezTo>
                    <a:pt x="224686" y="49979"/>
                    <a:pt x="174708" y="435"/>
                    <a:pt x="112995" y="0"/>
                  </a:cubicBezTo>
                  <a:close/>
                  <a:moveTo>
                    <a:pt x="199914" y="115168"/>
                  </a:moveTo>
                  <a:cubicBezTo>
                    <a:pt x="199480" y="125598"/>
                    <a:pt x="197307" y="136029"/>
                    <a:pt x="193830" y="145590"/>
                  </a:cubicBezTo>
                  <a:cubicBezTo>
                    <a:pt x="190353" y="154282"/>
                    <a:pt x="185572" y="162539"/>
                    <a:pt x="179053" y="169492"/>
                  </a:cubicBezTo>
                  <a:cubicBezTo>
                    <a:pt x="169058" y="181661"/>
                    <a:pt x="160366" y="194699"/>
                    <a:pt x="153847" y="208606"/>
                  </a:cubicBezTo>
                  <a:lnTo>
                    <a:pt x="112995" y="208606"/>
                  </a:lnTo>
                  <a:lnTo>
                    <a:pt x="72578" y="208606"/>
                  </a:lnTo>
                  <a:cubicBezTo>
                    <a:pt x="65624" y="194699"/>
                    <a:pt x="56932" y="181661"/>
                    <a:pt x="47371" y="169492"/>
                  </a:cubicBezTo>
                  <a:cubicBezTo>
                    <a:pt x="41287" y="162539"/>
                    <a:pt x="36071" y="154282"/>
                    <a:pt x="32595" y="145590"/>
                  </a:cubicBezTo>
                  <a:cubicBezTo>
                    <a:pt x="28683" y="136029"/>
                    <a:pt x="26945" y="125598"/>
                    <a:pt x="26510" y="115168"/>
                  </a:cubicBezTo>
                  <a:lnTo>
                    <a:pt x="26510" y="111691"/>
                  </a:lnTo>
                  <a:cubicBezTo>
                    <a:pt x="27380" y="64320"/>
                    <a:pt x="66059" y="26076"/>
                    <a:pt x="113430" y="25641"/>
                  </a:cubicBezTo>
                  <a:lnTo>
                    <a:pt x="113430" y="25641"/>
                  </a:lnTo>
                  <a:lnTo>
                    <a:pt x="113430" y="25641"/>
                  </a:lnTo>
                  <a:cubicBezTo>
                    <a:pt x="113430" y="25641"/>
                    <a:pt x="113430" y="25641"/>
                    <a:pt x="113430" y="25641"/>
                  </a:cubicBezTo>
                  <a:cubicBezTo>
                    <a:pt x="113430" y="25641"/>
                    <a:pt x="113430" y="25641"/>
                    <a:pt x="113430" y="25641"/>
                  </a:cubicBezTo>
                  <a:lnTo>
                    <a:pt x="113430" y="25641"/>
                  </a:lnTo>
                  <a:lnTo>
                    <a:pt x="113430" y="25641"/>
                  </a:lnTo>
                  <a:cubicBezTo>
                    <a:pt x="160800" y="26076"/>
                    <a:pt x="199480" y="63886"/>
                    <a:pt x="200349" y="111691"/>
                  </a:cubicBezTo>
                  <a:lnTo>
                    <a:pt x="200349" y="11516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35" descr="Stopwatch">
            <a:extLst>
              <a:ext uri="{FF2B5EF4-FFF2-40B4-BE49-F238E27FC236}">
                <a16:creationId xmlns:a16="http://schemas.microsoft.com/office/drawing/2014/main" id="{1230F5B9-9D20-47F6-8FA9-B7A6E55CB431}"/>
              </a:ext>
            </a:extLst>
          </p:cNvPr>
          <p:cNvGrpSpPr/>
          <p:nvPr/>
        </p:nvGrpSpPr>
        <p:grpSpPr>
          <a:xfrm>
            <a:off x="2825722" y="3087592"/>
            <a:ext cx="417212" cy="417212"/>
            <a:chOff x="2825722" y="3087592"/>
            <a:chExt cx="417212" cy="41721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D8FEAB8-91A6-435F-A8F3-B9AA2DEAACD3}"/>
                </a:ext>
              </a:extLst>
            </p:cNvPr>
            <p:cNvSpPr/>
            <p:nvPr/>
          </p:nvSpPr>
          <p:spPr>
            <a:xfrm>
              <a:off x="3025636" y="3222316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1"/>
                    <a:pt x="3892" y="0"/>
                    <a:pt x="8692" y="0"/>
                  </a:cubicBezTo>
                  <a:cubicBezTo>
                    <a:pt x="13492" y="0"/>
                    <a:pt x="17384" y="3891"/>
                    <a:pt x="17384" y="86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7606DA9-4B1D-4DF9-9EF2-65D2DAB156F8}"/>
                </a:ext>
              </a:extLst>
            </p:cNvPr>
            <p:cNvSpPr/>
            <p:nvPr/>
          </p:nvSpPr>
          <p:spPr>
            <a:xfrm>
              <a:off x="3025636" y="3396155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2"/>
                    <a:pt x="3892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3CE16C8-62D9-4EC7-8674-071371766D0E}"/>
                </a:ext>
              </a:extLst>
            </p:cNvPr>
            <p:cNvSpPr/>
            <p:nvPr/>
          </p:nvSpPr>
          <p:spPr>
            <a:xfrm>
              <a:off x="3112555" y="3304889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2"/>
                    <a:pt x="3892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1FD0034-B8FE-428D-8759-9FAB7D95E463}"/>
                </a:ext>
              </a:extLst>
            </p:cNvPr>
            <p:cNvSpPr/>
            <p:nvPr/>
          </p:nvSpPr>
          <p:spPr>
            <a:xfrm>
              <a:off x="2938716" y="3304889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1" y="17384"/>
                    <a:pt x="0" y="13492"/>
                    <a:pt x="0" y="8692"/>
                  </a:cubicBezTo>
                  <a:cubicBezTo>
                    <a:pt x="0" y="3892"/>
                    <a:pt x="3891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EE464B1-B8B3-42A3-BD2F-E68D0923CE4F}"/>
                </a:ext>
              </a:extLst>
            </p:cNvPr>
            <p:cNvSpPr/>
            <p:nvPr/>
          </p:nvSpPr>
          <p:spPr>
            <a:xfrm>
              <a:off x="3025636" y="3252738"/>
              <a:ext cx="57801" cy="109952"/>
            </a:xfrm>
            <a:custGeom>
              <a:avLst/>
              <a:gdLst>
                <a:gd name="connsiteX0" fmla="*/ 17384 w 57801"/>
                <a:gd name="connsiteY0" fmla="*/ 0 h 109952"/>
                <a:gd name="connsiteX1" fmla="*/ 0 w 57801"/>
                <a:gd name="connsiteY1" fmla="*/ 0 h 109952"/>
                <a:gd name="connsiteX2" fmla="*/ 0 w 57801"/>
                <a:gd name="connsiteY2" fmla="*/ 60843 h 109952"/>
                <a:gd name="connsiteX3" fmla="*/ 2608 w 57801"/>
                <a:gd name="connsiteY3" fmla="*/ 66928 h 109952"/>
                <a:gd name="connsiteX4" fmla="*/ 45633 w 57801"/>
                <a:gd name="connsiteY4" fmla="*/ 109953 h 109952"/>
                <a:gd name="connsiteX5" fmla="*/ 57801 w 57801"/>
                <a:gd name="connsiteY5" fmla="*/ 97784 h 109952"/>
                <a:gd name="connsiteX6" fmla="*/ 17384 w 57801"/>
                <a:gd name="connsiteY6" fmla="*/ 57367 h 109952"/>
                <a:gd name="connsiteX7" fmla="*/ 17384 w 57801"/>
                <a:gd name="connsiteY7" fmla="*/ 0 h 1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801" h="109952">
                  <a:moveTo>
                    <a:pt x="17384" y="0"/>
                  </a:moveTo>
                  <a:lnTo>
                    <a:pt x="0" y="0"/>
                  </a:lnTo>
                  <a:lnTo>
                    <a:pt x="0" y="60843"/>
                  </a:lnTo>
                  <a:cubicBezTo>
                    <a:pt x="0" y="63016"/>
                    <a:pt x="869" y="65189"/>
                    <a:pt x="2608" y="66928"/>
                  </a:cubicBezTo>
                  <a:lnTo>
                    <a:pt x="45633" y="109953"/>
                  </a:lnTo>
                  <a:lnTo>
                    <a:pt x="57801" y="97784"/>
                  </a:lnTo>
                  <a:lnTo>
                    <a:pt x="17384" y="57367"/>
                  </a:lnTo>
                  <a:lnTo>
                    <a:pt x="17384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1722DE2-72C4-4B2E-90E3-8341A3E7F252}"/>
                </a:ext>
              </a:extLst>
            </p:cNvPr>
            <p:cNvSpPr/>
            <p:nvPr/>
          </p:nvSpPr>
          <p:spPr>
            <a:xfrm>
              <a:off x="2886698" y="3126705"/>
              <a:ext cx="295783" cy="338747"/>
            </a:xfrm>
            <a:custGeom>
              <a:avLst/>
              <a:gdLst>
                <a:gd name="connsiteX0" fmla="*/ 147630 w 295783"/>
                <a:gd name="connsiteY0" fmla="*/ 312909 h 338747"/>
                <a:gd name="connsiteX1" fmla="*/ 25943 w 295783"/>
                <a:gd name="connsiteY1" fmla="*/ 191222 h 338747"/>
                <a:gd name="connsiteX2" fmla="*/ 147630 w 295783"/>
                <a:gd name="connsiteY2" fmla="*/ 69535 h 338747"/>
                <a:gd name="connsiteX3" fmla="*/ 269317 w 295783"/>
                <a:gd name="connsiteY3" fmla="*/ 191222 h 338747"/>
                <a:gd name="connsiteX4" fmla="*/ 147630 w 295783"/>
                <a:gd name="connsiteY4" fmla="*/ 312909 h 338747"/>
                <a:gd name="connsiteX5" fmla="*/ 147630 w 295783"/>
                <a:gd name="connsiteY5" fmla="*/ 312909 h 338747"/>
                <a:gd name="connsiteX6" fmla="*/ 250629 w 295783"/>
                <a:gd name="connsiteY6" fmla="*/ 85181 h 338747"/>
                <a:gd name="connsiteX7" fmla="*/ 263667 w 295783"/>
                <a:gd name="connsiteY7" fmla="*/ 72143 h 338747"/>
                <a:gd name="connsiteX8" fmla="*/ 263232 w 295783"/>
                <a:gd name="connsiteY8" fmla="*/ 53890 h 338747"/>
                <a:gd name="connsiteX9" fmla="*/ 244979 w 295783"/>
                <a:gd name="connsiteY9" fmla="*/ 53455 h 338747"/>
                <a:gd name="connsiteX10" fmla="*/ 230203 w 295783"/>
                <a:gd name="connsiteY10" fmla="*/ 68666 h 338747"/>
                <a:gd name="connsiteX11" fmla="*/ 160668 w 295783"/>
                <a:gd name="connsiteY11" fmla="*/ 44329 h 338747"/>
                <a:gd name="connsiteX12" fmla="*/ 160668 w 295783"/>
                <a:gd name="connsiteY12" fmla="*/ 26076 h 338747"/>
                <a:gd name="connsiteX13" fmla="*/ 199781 w 295783"/>
                <a:gd name="connsiteY13" fmla="*/ 26076 h 338747"/>
                <a:gd name="connsiteX14" fmla="*/ 199781 w 295783"/>
                <a:gd name="connsiteY14" fmla="*/ 0 h 338747"/>
                <a:gd name="connsiteX15" fmla="*/ 95478 w 295783"/>
                <a:gd name="connsiteY15" fmla="*/ 0 h 338747"/>
                <a:gd name="connsiteX16" fmla="*/ 95478 w 295783"/>
                <a:gd name="connsiteY16" fmla="*/ 26076 h 338747"/>
                <a:gd name="connsiteX17" fmla="*/ 134592 w 295783"/>
                <a:gd name="connsiteY17" fmla="*/ 26076 h 338747"/>
                <a:gd name="connsiteX18" fmla="*/ 134592 w 295783"/>
                <a:gd name="connsiteY18" fmla="*/ 43894 h 338747"/>
                <a:gd name="connsiteX19" fmla="*/ 1171 w 295783"/>
                <a:gd name="connsiteY19" fmla="*/ 172535 h 338747"/>
                <a:gd name="connsiteX20" fmla="*/ 98520 w 295783"/>
                <a:gd name="connsiteY20" fmla="*/ 330293 h 338747"/>
                <a:gd name="connsiteX21" fmla="*/ 273663 w 295783"/>
                <a:gd name="connsiteY21" fmla="*/ 269015 h 338747"/>
                <a:gd name="connsiteX22" fmla="*/ 250629 w 295783"/>
                <a:gd name="connsiteY22" fmla="*/ 85181 h 338747"/>
                <a:gd name="connsiteX23" fmla="*/ 250629 w 295783"/>
                <a:gd name="connsiteY23" fmla="*/ 85181 h 33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5783" h="338747">
                  <a:moveTo>
                    <a:pt x="147630" y="312909"/>
                  </a:moveTo>
                  <a:cubicBezTo>
                    <a:pt x="80267" y="312909"/>
                    <a:pt x="25943" y="258585"/>
                    <a:pt x="25943" y="191222"/>
                  </a:cubicBezTo>
                  <a:cubicBezTo>
                    <a:pt x="25943" y="123860"/>
                    <a:pt x="80267" y="69535"/>
                    <a:pt x="147630" y="69535"/>
                  </a:cubicBezTo>
                  <a:cubicBezTo>
                    <a:pt x="214992" y="69535"/>
                    <a:pt x="269317" y="123860"/>
                    <a:pt x="269317" y="191222"/>
                  </a:cubicBezTo>
                  <a:cubicBezTo>
                    <a:pt x="269317" y="258585"/>
                    <a:pt x="214992" y="312909"/>
                    <a:pt x="147630" y="312909"/>
                  </a:cubicBezTo>
                  <a:lnTo>
                    <a:pt x="147630" y="312909"/>
                  </a:lnTo>
                  <a:close/>
                  <a:moveTo>
                    <a:pt x="250629" y="85181"/>
                  </a:moveTo>
                  <a:lnTo>
                    <a:pt x="263667" y="72143"/>
                  </a:lnTo>
                  <a:cubicBezTo>
                    <a:pt x="268447" y="66928"/>
                    <a:pt x="268447" y="59105"/>
                    <a:pt x="263232" y="53890"/>
                  </a:cubicBezTo>
                  <a:cubicBezTo>
                    <a:pt x="258452" y="49109"/>
                    <a:pt x="250194" y="48675"/>
                    <a:pt x="244979" y="53455"/>
                  </a:cubicBezTo>
                  <a:lnTo>
                    <a:pt x="230203" y="68666"/>
                  </a:lnTo>
                  <a:cubicBezTo>
                    <a:pt x="209342" y="54759"/>
                    <a:pt x="185440" y="46067"/>
                    <a:pt x="160668" y="44329"/>
                  </a:cubicBezTo>
                  <a:lnTo>
                    <a:pt x="160668" y="26076"/>
                  </a:lnTo>
                  <a:lnTo>
                    <a:pt x="199781" y="26076"/>
                  </a:lnTo>
                  <a:lnTo>
                    <a:pt x="199781" y="0"/>
                  </a:lnTo>
                  <a:lnTo>
                    <a:pt x="95478" y="0"/>
                  </a:lnTo>
                  <a:lnTo>
                    <a:pt x="95478" y="26076"/>
                  </a:lnTo>
                  <a:lnTo>
                    <a:pt x="134592" y="26076"/>
                  </a:lnTo>
                  <a:lnTo>
                    <a:pt x="134592" y="43894"/>
                  </a:lnTo>
                  <a:cubicBezTo>
                    <a:pt x="65491" y="49979"/>
                    <a:pt x="9863" y="103434"/>
                    <a:pt x="1171" y="172535"/>
                  </a:cubicBezTo>
                  <a:cubicBezTo>
                    <a:pt x="-7521" y="241635"/>
                    <a:pt x="32896" y="307259"/>
                    <a:pt x="98520" y="330293"/>
                  </a:cubicBezTo>
                  <a:cubicBezTo>
                    <a:pt x="164144" y="353326"/>
                    <a:pt x="236722" y="328120"/>
                    <a:pt x="273663" y="269015"/>
                  </a:cubicBezTo>
                  <a:cubicBezTo>
                    <a:pt x="310603" y="209910"/>
                    <a:pt x="300173" y="133421"/>
                    <a:pt x="250629" y="85181"/>
                  </a:cubicBezTo>
                  <a:lnTo>
                    <a:pt x="250629" y="85181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34" descr="Bullseye">
            <a:extLst>
              <a:ext uri="{FF2B5EF4-FFF2-40B4-BE49-F238E27FC236}">
                <a16:creationId xmlns:a16="http://schemas.microsoft.com/office/drawing/2014/main" id="{FD538CB4-A3A4-445A-9F74-4781CE652432}"/>
              </a:ext>
            </a:extLst>
          </p:cNvPr>
          <p:cNvGrpSpPr/>
          <p:nvPr/>
        </p:nvGrpSpPr>
        <p:grpSpPr>
          <a:xfrm>
            <a:off x="4363395" y="3413011"/>
            <a:ext cx="417212" cy="417212"/>
            <a:chOff x="4363395" y="3413011"/>
            <a:chExt cx="417212" cy="417212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27E7142-746F-43FD-8320-E77A9543B9A4}"/>
                </a:ext>
              </a:extLst>
            </p:cNvPr>
            <p:cNvSpPr/>
            <p:nvPr/>
          </p:nvSpPr>
          <p:spPr>
            <a:xfrm>
              <a:off x="4521587" y="3449951"/>
              <a:ext cx="222078" cy="221643"/>
            </a:xfrm>
            <a:custGeom>
              <a:avLst/>
              <a:gdLst>
                <a:gd name="connsiteX0" fmla="*/ 182965 w 222078"/>
                <a:gd name="connsiteY0" fmla="*/ 39114 h 221643"/>
                <a:gd name="connsiteX1" fmla="*/ 178619 w 222078"/>
                <a:gd name="connsiteY1" fmla="*/ 0 h 221643"/>
                <a:gd name="connsiteX2" fmla="*/ 130813 w 222078"/>
                <a:gd name="connsiteY2" fmla="*/ 47806 h 221643"/>
                <a:gd name="connsiteX3" fmla="*/ 133421 w 222078"/>
                <a:gd name="connsiteY3" fmla="*/ 70405 h 221643"/>
                <a:gd name="connsiteX4" fmla="*/ 63886 w 222078"/>
                <a:gd name="connsiteY4" fmla="*/ 139940 h 221643"/>
                <a:gd name="connsiteX5" fmla="*/ 43460 w 222078"/>
                <a:gd name="connsiteY5" fmla="*/ 134725 h 221643"/>
                <a:gd name="connsiteX6" fmla="*/ 0 w 222078"/>
                <a:gd name="connsiteY6" fmla="*/ 178184 h 221643"/>
                <a:gd name="connsiteX7" fmla="*/ 43460 w 222078"/>
                <a:gd name="connsiteY7" fmla="*/ 221644 h 221643"/>
                <a:gd name="connsiteX8" fmla="*/ 86919 w 222078"/>
                <a:gd name="connsiteY8" fmla="*/ 178184 h 221643"/>
                <a:gd name="connsiteX9" fmla="*/ 82139 w 222078"/>
                <a:gd name="connsiteY9" fmla="*/ 158193 h 221643"/>
                <a:gd name="connsiteX10" fmla="*/ 151674 w 222078"/>
                <a:gd name="connsiteY10" fmla="*/ 88658 h 221643"/>
                <a:gd name="connsiteX11" fmla="*/ 174273 w 222078"/>
                <a:gd name="connsiteY11" fmla="*/ 91265 h 221643"/>
                <a:gd name="connsiteX12" fmla="*/ 222078 w 222078"/>
                <a:gd name="connsiteY12" fmla="*/ 43460 h 221643"/>
                <a:gd name="connsiteX13" fmla="*/ 182965 w 222078"/>
                <a:gd name="connsiteY13" fmla="*/ 39114 h 22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078" h="221643">
                  <a:moveTo>
                    <a:pt x="182965" y="39114"/>
                  </a:moveTo>
                  <a:lnTo>
                    <a:pt x="178619" y="0"/>
                  </a:lnTo>
                  <a:lnTo>
                    <a:pt x="130813" y="47806"/>
                  </a:lnTo>
                  <a:lnTo>
                    <a:pt x="133421" y="70405"/>
                  </a:lnTo>
                  <a:lnTo>
                    <a:pt x="63886" y="139940"/>
                  </a:lnTo>
                  <a:cubicBezTo>
                    <a:pt x="57801" y="136898"/>
                    <a:pt x="50848" y="134725"/>
                    <a:pt x="43460" y="134725"/>
                  </a:cubicBezTo>
                  <a:cubicBezTo>
                    <a:pt x="19557" y="134725"/>
                    <a:pt x="0" y="154282"/>
                    <a:pt x="0" y="178184"/>
                  </a:cubicBezTo>
                  <a:cubicBezTo>
                    <a:pt x="0" y="202087"/>
                    <a:pt x="19557" y="221644"/>
                    <a:pt x="43460" y="221644"/>
                  </a:cubicBezTo>
                  <a:cubicBezTo>
                    <a:pt x="67362" y="221644"/>
                    <a:pt x="86919" y="202087"/>
                    <a:pt x="86919" y="178184"/>
                  </a:cubicBezTo>
                  <a:cubicBezTo>
                    <a:pt x="86919" y="170796"/>
                    <a:pt x="85181" y="164277"/>
                    <a:pt x="82139" y="158193"/>
                  </a:cubicBezTo>
                  <a:lnTo>
                    <a:pt x="151674" y="88658"/>
                  </a:lnTo>
                  <a:lnTo>
                    <a:pt x="174273" y="91265"/>
                  </a:lnTo>
                  <a:lnTo>
                    <a:pt x="222078" y="43460"/>
                  </a:lnTo>
                  <a:lnTo>
                    <a:pt x="182965" y="3911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270418F-C58E-4665-8AD4-1FA103F7BB28}"/>
                </a:ext>
              </a:extLst>
            </p:cNvPr>
            <p:cNvSpPr/>
            <p:nvPr/>
          </p:nvSpPr>
          <p:spPr>
            <a:xfrm>
              <a:off x="4400335" y="3462989"/>
              <a:ext cx="330292" cy="330292"/>
            </a:xfrm>
            <a:custGeom>
              <a:avLst/>
              <a:gdLst>
                <a:gd name="connsiteX0" fmla="*/ 307694 w 330292"/>
                <a:gd name="connsiteY0" fmla="*/ 90396 h 330292"/>
                <a:gd name="connsiteX1" fmla="*/ 302044 w 330292"/>
                <a:gd name="connsiteY1" fmla="*/ 96480 h 330292"/>
                <a:gd name="connsiteX2" fmla="*/ 293787 w 330292"/>
                <a:gd name="connsiteY2" fmla="*/ 95611 h 330292"/>
                <a:gd name="connsiteX3" fmla="*/ 284660 w 330292"/>
                <a:gd name="connsiteY3" fmla="*/ 94307 h 330292"/>
                <a:gd name="connsiteX4" fmla="*/ 304217 w 330292"/>
                <a:gd name="connsiteY4" fmla="*/ 165146 h 330292"/>
                <a:gd name="connsiteX5" fmla="*/ 165146 w 330292"/>
                <a:gd name="connsiteY5" fmla="*/ 304217 h 330292"/>
                <a:gd name="connsiteX6" fmla="*/ 26076 w 330292"/>
                <a:gd name="connsiteY6" fmla="*/ 165146 h 330292"/>
                <a:gd name="connsiteX7" fmla="*/ 165146 w 330292"/>
                <a:gd name="connsiteY7" fmla="*/ 26076 h 330292"/>
                <a:gd name="connsiteX8" fmla="*/ 235986 w 330292"/>
                <a:gd name="connsiteY8" fmla="*/ 45633 h 330292"/>
                <a:gd name="connsiteX9" fmla="*/ 235116 w 330292"/>
                <a:gd name="connsiteY9" fmla="*/ 36941 h 330292"/>
                <a:gd name="connsiteX10" fmla="*/ 233813 w 330292"/>
                <a:gd name="connsiteY10" fmla="*/ 28249 h 330292"/>
                <a:gd name="connsiteX11" fmla="*/ 239897 w 330292"/>
                <a:gd name="connsiteY11" fmla="*/ 22164 h 330292"/>
                <a:gd name="connsiteX12" fmla="*/ 242939 w 330292"/>
                <a:gd name="connsiteY12" fmla="*/ 19122 h 330292"/>
                <a:gd name="connsiteX13" fmla="*/ 165146 w 330292"/>
                <a:gd name="connsiteY13" fmla="*/ 0 h 330292"/>
                <a:gd name="connsiteX14" fmla="*/ 0 w 330292"/>
                <a:gd name="connsiteY14" fmla="*/ 165146 h 330292"/>
                <a:gd name="connsiteX15" fmla="*/ 165146 w 330292"/>
                <a:gd name="connsiteY15" fmla="*/ 330293 h 330292"/>
                <a:gd name="connsiteX16" fmla="*/ 330293 w 330292"/>
                <a:gd name="connsiteY16" fmla="*/ 165146 h 330292"/>
                <a:gd name="connsiteX17" fmla="*/ 310736 w 330292"/>
                <a:gd name="connsiteY17" fmla="*/ 87788 h 330292"/>
                <a:gd name="connsiteX18" fmla="*/ 307694 w 330292"/>
                <a:gd name="connsiteY18" fmla="*/ 90396 h 33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0292" h="330292">
                  <a:moveTo>
                    <a:pt x="307694" y="90396"/>
                  </a:moveTo>
                  <a:lnTo>
                    <a:pt x="302044" y="96480"/>
                  </a:lnTo>
                  <a:lnTo>
                    <a:pt x="293787" y="95611"/>
                  </a:lnTo>
                  <a:lnTo>
                    <a:pt x="284660" y="94307"/>
                  </a:lnTo>
                  <a:cubicBezTo>
                    <a:pt x="296829" y="115168"/>
                    <a:pt x="304217" y="139071"/>
                    <a:pt x="304217" y="165146"/>
                  </a:cubicBezTo>
                  <a:cubicBezTo>
                    <a:pt x="304217" y="241635"/>
                    <a:pt x="241635" y="304217"/>
                    <a:pt x="165146" y="304217"/>
                  </a:cubicBezTo>
                  <a:cubicBezTo>
                    <a:pt x="88658" y="304217"/>
                    <a:pt x="26076" y="241635"/>
                    <a:pt x="26076" y="165146"/>
                  </a:cubicBezTo>
                  <a:cubicBezTo>
                    <a:pt x="26076" y="88658"/>
                    <a:pt x="88658" y="26076"/>
                    <a:pt x="165146" y="26076"/>
                  </a:cubicBezTo>
                  <a:cubicBezTo>
                    <a:pt x="190788" y="26076"/>
                    <a:pt x="215125" y="33029"/>
                    <a:pt x="235986" y="45633"/>
                  </a:cubicBezTo>
                  <a:lnTo>
                    <a:pt x="235116" y="36941"/>
                  </a:lnTo>
                  <a:lnTo>
                    <a:pt x="233813" y="28249"/>
                  </a:lnTo>
                  <a:lnTo>
                    <a:pt x="239897" y="22164"/>
                  </a:lnTo>
                  <a:lnTo>
                    <a:pt x="242939" y="19122"/>
                  </a:lnTo>
                  <a:cubicBezTo>
                    <a:pt x="219471" y="6954"/>
                    <a:pt x="193395" y="0"/>
                    <a:pt x="165146" y="0"/>
                  </a:cubicBezTo>
                  <a:cubicBezTo>
                    <a:pt x="73881" y="0"/>
                    <a:pt x="0" y="73881"/>
                    <a:pt x="0" y="165146"/>
                  </a:cubicBezTo>
                  <a:cubicBezTo>
                    <a:pt x="0" y="256412"/>
                    <a:pt x="73881" y="330293"/>
                    <a:pt x="165146" y="330293"/>
                  </a:cubicBezTo>
                  <a:cubicBezTo>
                    <a:pt x="256412" y="330293"/>
                    <a:pt x="330293" y="256412"/>
                    <a:pt x="330293" y="165146"/>
                  </a:cubicBezTo>
                  <a:cubicBezTo>
                    <a:pt x="330293" y="136898"/>
                    <a:pt x="323339" y="110822"/>
                    <a:pt x="310736" y="87788"/>
                  </a:cubicBezTo>
                  <a:lnTo>
                    <a:pt x="307694" y="9039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771322E-6639-4FE8-8AB1-23A5C0643B0E}"/>
                </a:ext>
              </a:extLst>
            </p:cNvPr>
            <p:cNvSpPr/>
            <p:nvPr/>
          </p:nvSpPr>
          <p:spPr>
            <a:xfrm>
              <a:off x="4461179" y="3523832"/>
              <a:ext cx="208606" cy="208606"/>
            </a:xfrm>
            <a:custGeom>
              <a:avLst/>
              <a:gdLst>
                <a:gd name="connsiteX0" fmla="*/ 176881 w 208606"/>
                <a:gd name="connsiteY0" fmla="*/ 74750 h 208606"/>
                <a:gd name="connsiteX1" fmla="*/ 182530 w 208606"/>
                <a:gd name="connsiteY1" fmla="*/ 104303 h 208606"/>
                <a:gd name="connsiteX2" fmla="*/ 104303 w 208606"/>
                <a:gd name="connsiteY2" fmla="*/ 182530 h 208606"/>
                <a:gd name="connsiteX3" fmla="*/ 26076 w 208606"/>
                <a:gd name="connsiteY3" fmla="*/ 104303 h 208606"/>
                <a:gd name="connsiteX4" fmla="*/ 104303 w 208606"/>
                <a:gd name="connsiteY4" fmla="*/ 26076 h 208606"/>
                <a:gd name="connsiteX5" fmla="*/ 133856 w 208606"/>
                <a:gd name="connsiteY5" fmla="*/ 31725 h 208606"/>
                <a:gd name="connsiteX6" fmla="*/ 153412 w 208606"/>
                <a:gd name="connsiteY6" fmla="*/ 12169 h 208606"/>
                <a:gd name="connsiteX7" fmla="*/ 104303 w 208606"/>
                <a:gd name="connsiteY7" fmla="*/ 0 h 208606"/>
                <a:gd name="connsiteX8" fmla="*/ 0 w 208606"/>
                <a:gd name="connsiteY8" fmla="*/ 104303 h 208606"/>
                <a:gd name="connsiteX9" fmla="*/ 104303 w 208606"/>
                <a:gd name="connsiteY9" fmla="*/ 208606 h 208606"/>
                <a:gd name="connsiteX10" fmla="*/ 208606 w 208606"/>
                <a:gd name="connsiteY10" fmla="*/ 104303 h 208606"/>
                <a:gd name="connsiteX11" fmla="*/ 196437 w 208606"/>
                <a:gd name="connsiteY11" fmla="*/ 55194 h 208606"/>
                <a:gd name="connsiteX12" fmla="*/ 176881 w 208606"/>
                <a:gd name="connsiteY12" fmla="*/ 74750 h 20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06" h="208606">
                  <a:moveTo>
                    <a:pt x="176881" y="74750"/>
                  </a:moveTo>
                  <a:cubicBezTo>
                    <a:pt x="180792" y="83877"/>
                    <a:pt x="182530" y="93873"/>
                    <a:pt x="182530" y="104303"/>
                  </a:cubicBezTo>
                  <a:cubicBezTo>
                    <a:pt x="182530" y="147328"/>
                    <a:pt x="147328" y="182530"/>
                    <a:pt x="104303" y="182530"/>
                  </a:cubicBezTo>
                  <a:cubicBezTo>
                    <a:pt x="61278" y="182530"/>
                    <a:pt x="26076" y="147328"/>
                    <a:pt x="26076" y="104303"/>
                  </a:cubicBezTo>
                  <a:cubicBezTo>
                    <a:pt x="26076" y="61278"/>
                    <a:pt x="61278" y="26076"/>
                    <a:pt x="104303" y="26076"/>
                  </a:cubicBezTo>
                  <a:cubicBezTo>
                    <a:pt x="114733" y="26076"/>
                    <a:pt x="124729" y="28249"/>
                    <a:pt x="133856" y="31725"/>
                  </a:cubicBezTo>
                  <a:lnTo>
                    <a:pt x="153412" y="12169"/>
                  </a:lnTo>
                  <a:cubicBezTo>
                    <a:pt x="138636" y="4346"/>
                    <a:pt x="122121" y="0"/>
                    <a:pt x="104303" y="0"/>
                  </a:cubicBezTo>
                  <a:cubicBezTo>
                    <a:pt x="46936" y="0"/>
                    <a:pt x="0" y="46936"/>
                    <a:pt x="0" y="104303"/>
                  </a:cubicBezTo>
                  <a:cubicBezTo>
                    <a:pt x="0" y="161670"/>
                    <a:pt x="46936" y="208606"/>
                    <a:pt x="104303" y="208606"/>
                  </a:cubicBezTo>
                  <a:cubicBezTo>
                    <a:pt x="161670" y="208606"/>
                    <a:pt x="208606" y="161670"/>
                    <a:pt x="208606" y="104303"/>
                  </a:cubicBezTo>
                  <a:cubicBezTo>
                    <a:pt x="208606" y="86485"/>
                    <a:pt x="204260" y="69970"/>
                    <a:pt x="196437" y="55194"/>
                  </a:cubicBezTo>
                  <a:lnTo>
                    <a:pt x="176881" y="7475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37" descr="Research">
            <a:extLst>
              <a:ext uri="{FF2B5EF4-FFF2-40B4-BE49-F238E27FC236}">
                <a16:creationId xmlns:a16="http://schemas.microsoft.com/office/drawing/2014/main" id="{806E8C7F-EE1D-4E14-B01E-9C48568A0005}"/>
              </a:ext>
            </a:extLst>
          </p:cNvPr>
          <p:cNvGrpSpPr/>
          <p:nvPr/>
        </p:nvGrpSpPr>
        <p:grpSpPr>
          <a:xfrm>
            <a:off x="5901069" y="3122708"/>
            <a:ext cx="417212" cy="417212"/>
            <a:chOff x="5901069" y="3122708"/>
            <a:chExt cx="417212" cy="417212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0B30C8-C3D1-4EA3-9C39-5561541DF26C}"/>
                </a:ext>
              </a:extLst>
            </p:cNvPr>
            <p:cNvSpPr/>
            <p:nvPr/>
          </p:nvSpPr>
          <p:spPr>
            <a:xfrm>
              <a:off x="5934965" y="3158777"/>
              <a:ext cx="343876" cy="344310"/>
            </a:xfrm>
            <a:custGeom>
              <a:avLst/>
              <a:gdLst>
                <a:gd name="connsiteX0" fmla="*/ 281186 w 343876"/>
                <a:gd name="connsiteY0" fmla="*/ 238161 h 344310"/>
                <a:gd name="connsiteX1" fmla="*/ 254241 w 343876"/>
                <a:gd name="connsiteY1" fmla="*/ 229904 h 344310"/>
                <a:gd name="connsiteX2" fmla="*/ 234684 w 343876"/>
                <a:gd name="connsiteY2" fmla="*/ 210781 h 344310"/>
                <a:gd name="connsiteX3" fmla="*/ 261629 w 343876"/>
                <a:gd name="connsiteY3" fmla="*/ 131685 h 344310"/>
                <a:gd name="connsiteX4" fmla="*/ 131250 w 343876"/>
                <a:gd name="connsiteY4" fmla="*/ 2 h 344310"/>
                <a:gd name="connsiteX5" fmla="*/ 2 w 343876"/>
                <a:gd name="connsiteY5" fmla="*/ 130381 h 344310"/>
                <a:gd name="connsiteX6" fmla="*/ 130381 w 343876"/>
                <a:gd name="connsiteY6" fmla="*/ 261629 h 344310"/>
                <a:gd name="connsiteX7" fmla="*/ 210347 w 343876"/>
                <a:gd name="connsiteY7" fmla="*/ 234684 h 344310"/>
                <a:gd name="connsiteX8" fmla="*/ 229469 w 343876"/>
                <a:gd name="connsiteY8" fmla="*/ 253806 h 344310"/>
                <a:gd name="connsiteX9" fmla="*/ 237726 w 343876"/>
                <a:gd name="connsiteY9" fmla="*/ 281186 h 344310"/>
                <a:gd name="connsiteX10" fmla="*/ 292051 w 343876"/>
                <a:gd name="connsiteY10" fmla="*/ 335510 h 344310"/>
                <a:gd name="connsiteX11" fmla="*/ 335076 w 343876"/>
                <a:gd name="connsiteY11" fmla="*/ 335510 h 344310"/>
                <a:gd name="connsiteX12" fmla="*/ 335076 w 343876"/>
                <a:gd name="connsiteY12" fmla="*/ 292485 h 344310"/>
                <a:gd name="connsiteX13" fmla="*/ 281186 w 343876"/>
                <a:gd name="connsiteY13" fmla="*/ 238161 h 344310"/>
                <a:gd name="connsiteX14" fmla="*/ 131250 w 343876"/>
                <a:gd name="connsiteY14" fmla="*/ 235553 h 344310"/>
                <a:gd name="connsiteX15" fmla="*/ 26947 w 343876"/>
                <a:gd name="connsiteY15" fmla="*/ 131250 h 344310"/>
                <a:gd name="connsiteX16" fmla="*/ 131250 w 343876"/>
                <a:gd name="connsiteY16" fmla="*/ 26947 h 344310"/>
                <a:gd name="connsiteX17" fmla="*/ 235553 w 343876"/>
                <a:gd name="connsiteY17" fmla="*/ 131250 h 344310"/>
                <a:gd name="connsiteX18" fmla="*/ 131250 w 343876"/>
                <a:gd name="connsiteY18" fmla="*/ 235553 h 34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3876" h="344310">
                  <a:moveTo>
                    <a:pt x="281186" y="238161"/>
                  </a:moveTo>
                  <a:cubicBezTo>
                    <a:pt x="274232" y="231207"/>
                    <a:pt x="263802" y="227731"/>
                    <a:pt x="254241" y="229904"/>
                  </a:cubicBezTo>
                  <a:lnTo>
                    <a:pt x="234684" y="210781"/>
                  </a:lnTo>
                  <a:cubicBezTo>
                    <a:pt x="252068" y="188182"/>
                    <a:pt x="261629" y="160368"/>
                    <a:pt x="261629" y="131685"/>
                  </a:cubicBezTo>
                  <a:cubicBezTo>
                    <a:pt x="262064" y="59107"/>
                    <a:pt x="203393" y="437"/>
                    <a:pt x="131250" y="2"/>
                  </a:cubicBezTo>
                  <a:cubicBezTo>
                    <a:pt x="59107" y="-432"/>
                    <a:pt x="437" y="58238"/>
                    <a:pt x="2" y="130381"/>
                  </a:cubicBezTo>
                  <a:cubicBezTo>
                    <a:pt x="-432" y="202524"/>
                    <a:pt x="58238" y="261195"/>
                    <a:pt x="130381" y="261629"/>
                  </a:cubicBezTo>
                  <a:cubicBezTo>
                    <a:pt x="159064" y="261629"/>
                    <a:pt x="187313" y="252068"/>
                    <a:pt x="210347" y="234684"/>
                  </a:cubicBezTo>
                  <a:lnTo>
                    <a:pt x="229469" y="253806"/>
                  </a:lnTo>
                  <a:cubicBezTo>
                    <a:pt x="227731" y="263802"/>
                    <a:pt x="230773" y="273798"/>
                    <a:pt x="237726" y="281186"/>
                  </a:cubicBezTo>
                  <a:lnTo>
                    <a:pt x="292051" y="335510"/>
                  </a:lnTo>
                  <a:cubicBezTo>
                    <a:pt x="303785" y="347244"/>
                    <a:pt x="323342" y="347244"/>
                    <a:pt x="335076" y="335510"/>
                  </a:cubicBezTo>
                  <a:cubicBezTo>
                    <a:pt x="346810" y="323776"/>
                    <a:pt x="346810" y="304220"/>
                    <a:pt x="335076" y="292485"/>
                  </a:cubicBezTo>
                  <a:lnTo>
                    <a:pt x="281186" y="238161"/>
                  </a:lnTo>
                  <a:close/>
                  <a:moveTo>
                    <a:pt x="131250" y="235553"/>
                  </a:moveTo>
                  <a:cubicBezTo>
                    <a:pt x="73449" y="235553"/>
                    <a:pt x="26947" y="189052"/>
                    <a:pt x="26947" y="131250"/>
                  </a:cubicBezTo>
                  <a:cubicBezTo>
                    <a:pt x="26947" y="73449"/>
                    <a:pt x="73449" y="26947"/>
                    <a:pt x="131250" y="26947"/>
                  </a:cubicBezTo>
                  <a:cubicBezTo>
                    <a:pt x="189052" y="26947"/>
                    <a:pt x="235553" y="73449"/>
                    <a:pt x="235553" y="131250"/>
                  </a:cubicBezTo>
                  <a:cubicBezTo>
                    <a:pt x="235553" y="188617"/>
                    <a:pt x="188617" y="235553"/>
                    <a:pt x="131250" y="235553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1EBAE76-6922-4B88-BD47-ADCF72C59E04}"/>
                </a:ext>
              </a:extLst>
            </p:cNvPr>
            <p:cNvSpPr/>
            <p:nvPr/>
          </p:nvSpPr>
          <p:spPr>
            <a:xfrm>
              <a:off x="5972777" y="3223367"/>
              <a:ext cx="187310" cy="137498"/>
            </a:xfrm>
            <a:custGeom>
              <a:avLst/>
              <a:gdLst>
                <a:gd name="connsiteX0" fmla="*/ 186876 w 187310"/>
                <a:gd name="connsiteY0" fmla="*/ 60141 h 137498"/>
                <a:gd name="connsiteX1" fmla="*/ 162104 w 187310"/>
                <a:gd name="connsiteY1" fmla="*/ 60141 h 137498"/>
                <a:gd name="connsiteX2" fmla="*/ 156455 w 187310"/>
                <a:gd name="connsiteY2" fmla="*/ 63618 h 137498"/>
                <a:gd name="connsiteX3" fmla="*/ 139940 w 187310"/>
                <a:gd name="connsiteY3" fmla="*/ 81436 h 137498"/>
                <a:gd name="connsiteX4" fmla="*/ 126033 w 187310"/>
                <a:gd name="connsiteY4" fmla="*/ 33196 h 137498"/>
                <a:gd name="connsiteX5" fmla="*/ 116472 w 187310"/>
                <a:gd name="connsiteY5" fmla="*/ 27981 h 137498"/>
                <a:gd name="connsiteX6" fmla="*/ 111257 w 187310"/>
                <a:gd name="connsiteY6" fmla="*/ 32761 h 137498"/>
                <a:gd name="connsiteX7" fmla="*/ 85181 w 187310"/>
                <a:gd name="connsiteY7" fmla="*/ 101862 h 137498"/>
                <a:gd name="connsiteX8" fmla="*/ 67362 w 187310"/>
                <a:gd name="connsiteY8" fmla="*/ 6251 h 137498"/>
                <a:gd name="connsiteX9" fmla="*/ 58670 w 187310"/>
                <a:gd name="connsiteY9" fmla="*/ 167 h 137498"/>
                <a:gd name="connsiteX10" fmla="*/ 52586 w 187310"/>
                <a:gd name="connsiteY10" fmla="*/ 5382 h 137498"/>
                <a:gd name="connsiteX11" fmla="*/ 33898 w 187310"/>
                <a:gd name="connsiteY11" fmla="*/ 60141 h 137498"/>
                <a:gd name="connsiteX12" fmla="*/ 0 w 187310"/>
                <a:gd name="connsiteY12" fmla="*/ 60141 h 137498"/>
                <a:gd name="connsiteX13" fmla="*/ 0 w 187310"/>
                <a:gd name="connsiteY13" fmla="*/ 77525 h 137498"/>
                <a:gd name="connsiteX14" fmla="*/ 39548 w 187310"/>
                <a:gd name="connsiteY14" fmla="*/ 77525 h 137498"/>
                <a:gd name="connsiteX15" fmla="*/ 46936 w 187310"/>
                <a:gd name="connsiteY15" fmla="*/ 71006 h 137498"/>
                <a:gd name="connsiteX16" fmla="*/ 57801 w 187310"/>
                <a:gd name="connsiteY16" fmla="*/ 37976 h 137498"/>
                <a:gd name="connsiteX17" fmla="*/ 75185 w 187310"/>
                <a:gd name="connsiteY17" fmla="*/ 131414 h 137498"/>
                <a:gd name="connsiteX18" fmla="*/ 82139 w 187310"/>
                <a:gd name="connsiteY18" fmla="*/ 137499 h 137498"/>
                <a:gd name="connsiteX19" fmla="*/ 83008 w 187310"/>
                <a:gd name="connsiteY19" fmla="*/ 137499 h 137498"/>
                <a:gd name="connsiteX20" fmla="*/ 90396 w 187310"/>
                <a:gd name="connsiteY20" fmla="*/ 132718 h 137498"/>
                <a:gd name="connsiteX21" fmla="*/ 118210 w 187310"/>
                <a:gd name="connsiteY21" fmla="*/ 59706 h 137498"/>
                <a:gd name="connsiteX22" fmla="*/ 129510 w 187310"/>
                <a:gd name="connsiteY22" fmla="*/ 98820 h 137498"/>
                <a:gd name="connsiteX23" fmla="*/ 139071 w 187310"/>
                <a:gd name="connsiteY23" fmla="*/ 104035 h 137498"/>
                <a:gd name="connsiteX24" fmla="*/ 142547 w 187310"/>
                <a:gd name="connsiteY24" fmla="*/ 101862 h 137498"/>
                <a:gd name="connsiteX25" fmla="*/ 166016 w 187310"/>
                <a:gd name="connsiteY25" fmla="*/ 77525 h 137498"/>
                <a:gd name="connsiteX26" fmla="*/ 187311 w 187310"/>
                <a:gd name="connsiteY26" fmla="*/ 77525 h 137498"/>
                <a:gd name="connsiteX27" fmla="*/ 187311 w 187310"/>
                <a:gd name="connsiteY27" fmla="*/ 60141 h 13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7310" h="137498">
                  <a:moveTo>
                    <a:pt x="186876" y="60141"/>
                  </a:moveTo>
                  <a:lnTo>
                    <a:pt x="162104" y="60141"/>
                  </a:lnTo>
                  <a:cubicBezTo>
                    <a:pt x="159931" y="60575"/>
                    <a:pt x="157758" y="61879"/>
                    <a:pt x="156455" y="63618"/>
                  </a:cubicBezTo>
                  <a:lnTo>
                    <a:pt x="139940" y="81436"/>
                  </a:lnTo>
                  <a:lnTo>
                    <a:pt x="126033" y="33196"/>
                  </a:lnTo>
                  <a:cubicBezTo>
                    <a:pt x="124729" y="29284"/>
                    <a:pt x="120383" y="26677"/>
                    <a:pt x="116472" y="27981"/>
                  </a:cubicBezTo>
                  <a:cubicBezTo>
                    <a:pt x="114299" y="28850"/>
                    <a:pt x="112126" y="30154"/>
                    <a:pt x="111257" y="32761"/>
                  </a:cubicBezTo>
                  <a:lnTo>
                    <a:pt x="85181" y="101862"/>
                  </a:lnTo>
                  <a:lnTo>
                    <a:pt x="67362" y="6251"/>
                  </a:lnTo>
                  <a:cubicBezTo>
                    <a:pt x="66493" y="1905"/>
                    <a:pt x="62582" y="-703"/>
                    <a:pt x="58670" y="167"/>
                  </a:cubicBezTo>
                  <a:cubicBezTo>
                    <a:pt x="56063" y="601"/>
                    <a:pt x="53890" y="2774"/>
                    <a:pt x="52586" y="5382"/>
                  </a:cubicBezTo>
                  <a:lnTo>
                    <a:pt x="33898" y="60141"/>
                  </a:lnTo>
                  <a:lnTo>
                    <a:pt x="0" y="60141"/>
                  </a:lnTo>
                  <a:lnTo>
                    <a:pt x="0" y="77525"/>
                  </a:lnTo>
                  <a:lnTo>
                    <a:pt x="39548" y="77525"/>
                  </a:lnTo>
                  <a:cubicBezTo>
                    <a:pt x="43025" y="77090"/>
                    <a:pt x="46067" y="74482"/>
                    <a:pt x="46936" y="71006"/>
                  </a:cubicBezTo>
                  <a:lnTo>
                    <a:pt x="57801" y="37976"/>
                  </a:lnTo>
                  <a:lnTo>
                    <a:pt x="75185" y="131414"/>
                  </a:lnTo>
                  <a:cubicBezTo>
                    <a:pt x="75620" y="134891"/>
                    <a:pt x="78662" y="137499"/>
                    <a:pt x="82139" y="137499"/>
                  </a:cubicBezTo>
                  <a:lnTo>
                    <a:pt x="83008" y="137499"/>
                  </a:lnTo>
                  <a:cubicBezTo>
                    <a:pt x="86050" y="137499"/>
                    <a:pt x="89092" y="135760"/>
                    <a:pt x="90396" y="132718"/>
                  </a:cubicBezTo>
                  <a:lnTo>
                    <a:pt x="118210" y="59706"/>
                  </a:lnTo>
                  <a:lnTo>
                    <a:pt x="129510" y="98820"/>
                  </a:lnTo>
                  <a:cubicBezTo>
                    <a:pt x="130813" y="102731"/>
                    <a:pt x="134725" y="105339"/>
                    <a:pt x="139071" y="104035"/>
                  </a:cubicBezTo>
                  <a:cubicBezTo>
                    <a:pt x="140374" y="103600"/>
                    <a:pt x="141678" y="102731"/>
                    <a:pt x="142547" y="101862"/>
                  </a:cubicBezTo>
                  <a:lnTo>
                    <a:pt x="166016" y="77525"/>
                  </a:lnTo>
                  <a:lnTo>
                    <a:pt x="187311" y="77525"/>
                  </a:lnTo>
                  <a:lnTo>
                    <a:pt x="187311" y="60141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6" descr="Gears">
            <a:extLst>
              <a:ext uri="{FF2B5EF4-FFF2-40B4-BE49-F238E27FC236}">
                <a16:creationId xmlns:a16="http://schemas.microsoft.com/office/drawing/2014/main" id="{BB4E20F2-CB90-457A-A810-19B2CA227B79}"/>
              </a:ext>
            </a:extLst>
          </p:cNvPr>
          <p:cNvGrpSpPr/>
          <p:nvPr/>
        </p:nvGrpSpPr>
        <p:grpSpPr>
          <a:xfrm>
            <a:off x="7505668" y="3458609"/>
            <a:ext cx="283356" cy="342896"/>
            <a:chOff x="7505668" y="3458609"/>
            <a:chExt cx="283356" cy="342896"/>
          </a:xfrm>
          <a:solidFill>
            <a:srgbClr val="353535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987F505-EE58-4555-8FF0-62B93FF15895}"/>
                </a:ext>
              </a:extLst>
            </p:cNvPr>
            <p:cNvSpPr/>
            <p:nvPr/>
          </p:nvSpPr>
          <p:spPr>
            <a:xfrm>
              <a:off x="7603887" y="3458609"/>
              <a:ext cx="185137" cy="184703"/>
            </a:xfrm>
            <a:custGeom>
              <a:avLst/>
              <a:gdLst>
                <a:gd name="connsiteX0" fmla="*/ 92569 w 185137"/>
                <a:gd name="connsiteY0" fmla="*/ 125164 h 184703"/>
                <a:gd name="connsiteX1" fmla="*/ 59974 w 185137"/>
                <a:gd name="connsiteY1" fmla="*/ 92569 h 184703"/>
                <a:gd name="connsiteX2" fmla="*/ 92569 w 185137"/>
                <a:gd name="connsiteY2" fmla="*/ 59974 h 184703"/>
                <a:gd name="connsiteX3" fmla="*/ 125164 w 185137"/>
                <a:gd name="connsiteY3" fmla="*/ 92569 h 184703"/>
                <a:gd name="connsiteX4" fmla="*/ 92569 w 185137"/>
                <a:gd name="connsiteY4" fmla="*/ 125164 h 184703"/>
                <a:gd name="connsiteX5" fmla="*/ 166016 w 185137"/>
                <a:gd name="connsiteY5" fmla="*/ 72143 h 184703"/>
                <a:gd name="connsiteX6" fmla="*/ 159062 w 185137"/>
                <a:gd name="connsiteY6" fmla="*/ 55194 h 184703"/>
                <a:gd name="connsiteX7" fmla="*/ 166016 w 185137"/>
                <a:gd name="connsiteY7" fmla="*/ 34768 h 184703"/>
                <a:gd name="connsiteX8" fmla="*/ 150370 w 185137"/>
                <a:gd name="connsiteY8" fmla="*/ 19122 h 184703"/>
                <a:gd name="connsiteX9" fmla="*/ 129944 w 185137"/>
                <a:gd name="connsiteY9" fmla="*/ 26076 h 184703"/>
                <a:gd name="connsiteX10" fmla="*/ 112995 w 185137"/>
                <a:gd name="connsiteY10" fmla="*/ 19122 h 184703"/>
                <a:gd name="connsiteX11" fmla="*/ 103434 w 185137"/>
                <a:gd name="connsiteY11" fmla="*/ 0 h 184703"/>
                <a:gd name="connsiteX12" fmla="*/ 81704 w 185137"/>
                <a:gd name="connsiteY12" fmla="*/ 0 h 184703"/>
                <a:gd name="connsiteX13" fmla="*/ 72143 w 185137"/>
                <a:gd name="connsiteY13" fmla="*/ 19122 h 184703"/>
                <a:gd name="connsiteX14" fmla="*/ 55194 w 185137"/>
                <a:gd name="connsiteY14" fmla="*/ 26076 h 184703"/>
                <a:gd name="connsiteX15" fmla="*/ 34768 w 185137"/>
                <a:gd name="connsiteY15" fmla="*/ 19122 h 184703"/>
                <a:gd name="connsiteX16" fmla="*/ 19122 w 185137"/>
                <a:gd name="connsiteY16" fmla="*/ 34768 h 184703"/>
                <a:gd name="connsiteX17" fmla="*/ 26076 w 185137"/>
                <a:gd name="connsiteY17" fmla="*/ 55194 h 184703"/>
                <a:gd name="connsiteX18" fmla="*/ 19122 w 185137"/>
                <a:gd name="connsiteY18" fmla="*/ 72143 h 184703"/>
                <a:gd name="connsiteX19" fmla="*/ 0 w 185137"/>
                <a:gd name="connsiteY19" fmla="*/ 81704 h 184703"/>
                <a:gd name="connsiteX20" fmla="*/ 0 w 185137"/>
                <a:gd name="connsiteY20" fmla="*/ 103434 h 184703"/>
                <a:gd name="connsiteX21" fmla="*/ 19122 w 185137"/>
                <a:gd name="connsiteY21" fmla="*/ 112995 h 184703"/>
                <a:gd name="connsiteX22" fmla="*/ 26076 w 185137"/>
                <a:gd name="connsiteY22" fmla="*/ 129944 h 184703"/>
                <a:gd name="connsiteX23" fmla="*/ 19122 w 185137"/>
                <a:gd name="connsiteY23" fmla="*/ 150370 h 184703"/>
                <a:gd name="connsiteX24" fmla="*/ 34333 w 185137"/>
                <a:gd name="connsiteY24" fmla="*/ 165581 h 184703"/>
                <a:gd name="connsiteX25" fmla="*/ 54759 w 185137"/>
                <a:gd name="connsiteY25" fmla="*/ 158627 h 184703"/>
                <a:gd name="connsiteX26" fmla="*/ 71708 w 185137"/>
                <a:gd name="connsiteY26" fmla="*/ 165581 h 184703"/>
                <a:gd name="connsiteX27" fmla="*/ 81269 w 185137"/>
                <a:gd name="connsiteY27" fmla="*/ 184703 h 184703"/>
                <a:gd name="connsiteX28" fmla="*/ 102999 w 185137"/>
                <a:gd name="connsiteY28" fmla="*/ 184703 h 184703"/>
                <a:gd name="connsiteX29" fmla="*/ 112560 w 185137"/>
                <a:gd name="connsiteY29" fmla="*/ 165581 h 184703"/>
                <a:gd name="connsiteX30" fmla="*/ 129510 w 185137"/>
                <a:gd name="connsiteY30" fmla="*/ 158627 h 184703"/>
                <a:gd name="connsiteX31" fmla="*/ 149936 w 185137"/>
                <a:gd name="connsiteY31" fmla="*/ 165581 h 184703"/>
                <a:gd name="connsiteX32" fmla="*/ 165581 w 185137"/>
                <a:gd name="connsiteY32" fmla="*/ 150370 h 184703"/>
                <a:gd name="connsiteX33" fmla="*/ 158627 w 185137"/>
                <a:gd name="connsiteY33" fmla="*/ 129944 h 184703"/>
                <a:gd name="connsiteX34" fmla="*/ 166016 w 185137"/>
                <a:gd name="connsiteY34" fmla="*/ 112995 h 184703"/>
                <a:gd name="connsiteX35" fmla="*/ 185138 w 185137"/>
                <a:gd name="connsiteY35" fmla="*/ 103434 h 184703"/>
                <a:gd name="connsiteX36" fmla="*/ 185138 w 185137"/>
                <a:gd name="connsiteY36" fmla="*/ 81704 h 184703"/>
                <a:gd name="connsiteX37" fmla="*/ 166016 w 185137"/>
                <a:gd name="connsiteY37" fmla="*/ 72143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5137" h="184703">
                  <a:moveTo>
                    <a:pt x="92569" y="125164"/>
                  </a:moveTo>
                  <a:cubicBezTo>
                    <a:pt x="74316" y="125164"/>
                    <a:pt x="59974" y="110387"/>
                    <a:pt x="59974" y="92569"/>
                  </a:cubicBezTo>
                  <a:cubicBezTo>
                    <a:pt x="59974" y="74750"/>
                    <a:pt x="74750" y="59974"/>
                    <a:pt x="92569" y="59974"/>
                  </a:cubicBezTo>
                  <a:cubicBezTo>
                    <a:pt x="110822" y="59974"/>
                    <a:pt x="125164" y="74750"/>
                    <a:pt x="125164" y="92569"/>
                  </a:cubicBezTo>
                  <a:cubicBezTo>
                    <a:pt x="125164" y="110387"/>
                    <a:pt x="110387" y="125164"/>
                    <a:pt x="92569" y="125164"/>
                  </a:cubicBezTo>
                  <a:close/>
                  <a:moveTo>
                    <a:pt x="166016" y="72143"/>
                  </a:moveTo>
                  <a:cubicBezTo>
                    <a:pt x="164277" y="66059"/>
                    <a:pt x="162104" y="60409"/>
                    <a:pt x="159062" y="55194"/>
                  </a:cubicBezTo>
                  <a:lnTo>
                    <a:pt x="166016" y="34768"/>
                  </a:lnTo>
                  <a:lnTo>
                    <a:pt x="150370" y="19122"/>
                  </a:lnTo>
                  <a:lnTo>
                    <a:pt x="129944" y="26076"/>
                  </a:lnTo>
                  <a:cubicBezTo>
                    <a:pt x="124729" y="23034"/>
                    <a:pt x="119079" y="20861"/>
                    <a:pt x="112995" y="19122"/>
                  </a:cubicBezTo>
                  <a:lnTo>
                    <a:pt x="103434" y="0"/>
                  </a:lnTo>
                  <a:lnTo>
                    <a:pt x="81704" y="0"/>
                  </a:lnTo>
                  <a:lnTo>
                    <a:pt x="72143" y="19122"/>
                  </a:lnTo>
                  <a:cubicBezTo>
                    <a:pt x="66059" y="20861"/>
                    <a:pt x="60409" y="23034"/>
                    <a:pt x="55194" y="26076"/>
                  </a:cubicBezTo>
                  <a:lnTo>
                    <a:pt x="34768" y="19122"/>
                  </a:lnTo>
                  <a:lnTo>
                    <a:pt x="19122" y="34768"/>
                  </a:lnTo>
                  <a:lnTo>
                    <a:pt x="26076" y="55194"/>
                  </a:lnTo>
                  <a:cubicBezTo>
                    <a:pt x="23034" y="60409"/>
                    <a:pt x="20861" y="66059"/>
                    <a:pt x="19122" y="72143"/>
                  </a:cubicBezTo>
                  <a:lnTo>
                    <a:pt x="0" y="81704"/>
                  </a:lnTo>
                  <a:lnTo>
                    <a:pt x="0" y="103434"/>
                  </a:lnTo>
                  <a:lnTo>
                    <a:pt x="19122" y="112995"/>
                  </a:lnTo>
                  <a:cubicBezTo>
                    <a:pt x="20861" y="119079"/>
                    <a:pt x="23034" y="124729"/>
                    <a:pt x="26076" y="129944"/>
                  </a:cubicBezTo>
                  <a:lnTo>
                    <a:pt x="19122" y="150370"/>
                  </a:lnTo>
                  <a:lnTo>
                    <a:pt x="34333" y="165581"/>
                  </a:lnTo>
                  <a:lnTo>
                    <a:pt x="54759" y="158627"/>
                  </a:lnTo>
                  <a:cubicBezTo>
                    <a:pt x="59974" y="161670"/>
                    <a:pt x="65624" y="163843"/>
                    <a:pt x="71708" y="165581"/>
                  </a:cubicBezTo>
                  <a:lnTo>
                    <a:pt x="81269" y="184703"/>
                  </a:lnTo>
                  <a:lnTo>
                    <a:pt x="102999" y="184703"/>
                  </a:lnTo>
                  <a:lnTo>
                    <a:pt x="112560" y="165581"/>
                  </a:lnTo>
                  <a:cubicBezTo>
                    <a:pt x="118645" y="163843"/>
                    <a:pt x="124294" y="161670"/>
                    <a:pt x="129510" y="158627"/>
                  </a:cubicBezTo>
                  <a:lnTo>
                    <a:pt x="149936" y="165581"/>
                  </a:lnTo>
                  <a:lnTo>
                    <a:pt x="165581" y="150370"/>
                  </a:lnTo>
                  <a:lnTo>
                    <a:pt x="158627" y="129944"/>
                  </a:lnTo>
                  <a:cubicBezTo>
                    <a:pt x="161670" y="124729"/>
                    <a:pt x="164277" y="118645"/>
                    <a:pt x="166016" y="112995"/>
                  </a:cubicBezTo>
                  <a:lnTo>
                    <a:pt x="185138" y="103434"/>
                  </a:lnTo>
                  <a:lnTo>
                    <a:pt x="185138" y="81704"/>
                  </a:lnTo>
                  <a:lnTo>
                    <a:pt x="166016" y="7214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6CC8F25-F326-4750-A912-02EFA1BA6865}"/>
                </a:ext>
              </a:extLst>
            </p:cNvPr>
            <p:cNvSpPr/>
            <p:nvPr/>
          </p:nvSpPr>
          <p:spPr>
            <a:xfrm>
              <a:off x="7505668" y="3616802"/>
              <a:ext cx="185137" cy="184703"/>
            </a:xfrm>
            <a:custGeom>
              <a:avLst/>
              <a:gdLst>
                <a:gd name="connsiteX0" fmla="*/ 92569 w 185137"/>
                <a:gd name="connsiteY0" fmla="*/ 125164 h 184703"/>
                <a:gd name="connsiteX1" fmla="*/ 59974 w 185137"/>
                <a:gd name="connsiteY1" fmla="*/ 92569 h 184703"/>
                <a:gd name="connsiteX2" fmla="*/ 92569 w 185137"/>
                <a:gd name="connsiteY2" fmla="*/ 59974 h 184703"/>
                <a:gd name="connsiteX3" fmla="*/ 125164 w 185137"/>
                <a:gd name="connsiteY3" fmla="*/ 92569 h 184703"/>
                <a:gd name="connsiteX4" fmla="*/ 92569 w 185137"/>
                <a:gd name="connsiteY4" fmla="*/ 125164 h 184703"/>
                <a:gd name="connsiteX5" fmla="*/ 92569 w 185137"/>
                <a:gd name="connsiteY5" fmla="*/ 125164 h 184703"/>
                <a:gd name="connsiteX6" fmla="*/ 159062 w 185137"/>
                <a:gd name="connsiteY6" fmla="*/ 55194 h 184703"/>
                <a:gd name="connsiteX7" fmla="*/ 166016 w 185137"/>
                <a:gd name="connsiteY7" fmla="*/ 34768 h 184703"/>
                <a:gd name="connsiteX8" fmla="*/ 150370 w 185137"/>
                <a:gd name="connsiteY8" fmla="*/ 19122 h 184703"/>
                <a:gd name="connsiteX9" fmla="*/ 129944 w 185137"/>
                <a:gd name="connsiteY9" fmla="*/ 26076 h 184703"/>
                <a:gd name="connsiteX10" fmla="*/ 112995 w 185137"/>
                <a:gd name="connsiteY10" fmla="*/ 19122 h 184703"/>
                <a:gd name="connsiteX11" fmla="*/ 103434 w 185137"/>
                <a:gd name="connsiteY11" fmla="*/ 0 h 184703"/>
                <a:gd name="connsiteX12" fmla="*/ 81704 w 185137"/>
                <a:gd name="connsiteY12" fmla="*/ 0 h 184703"/>
                <a:gd name="connsiteX13" fmla="*/ 72143 w 185137"/>
                <a:gd name="connsiteY13" fmla="*/ 19122 h 184703"/>
                <a:gd name="connsiteX14" fmla="*/ 55194 w 185137"/>
                <a:gd name="connsiteY14" fmla="*/ 26076 h 184703"/>
                <a:gd name="connsiteX15" fmla="*/ 34768 w 185137"/>
                <a:gd name="connsiteY15" fmla="*/ 19122 h 184703"/>
                <a:gd name="connsiteX16" fmla="*/ 19557 w 185137"/>
                <a:gd name="connsiteY16" fmla="*/ 34333 h 184703"/>
                <a:gd name="connsiteX17" fmla="*/ 26076 w 185137"/>
                <a:gd name="connsiteY17" fmla="*/ 54759 h 184703"/>
                <a:gd name="connsiteX18" fmla="*/ 19122 w 185137"/>
                <a:gd name="connsiteY18" fmla="*/ 71708 h 184703"/>
                <a:gd name="connsiteX19" fmla="*/ 0 w 185137"/>
                <a:gd name="connsiteY19" fmla="*/ 81269 h 184703"/>
                <a:gd name="connsiteX20" fmla="*/ 0 w 185137"/>
                <a:gd name="connsiteY20" fmla="*/ 102999 h 184703"/>
                <a:gd name="connsiteX21" fmla="*/ 19122 w 185137"/>
                <a:gd name="connsiteY21" fmla="*/ 112560 h 184703"/>
                <a:gd name="connsiteX22" fmla="*/ 26076 w 185137"/>
                <a:gd name="connsiteY22" fmla="*/ 129510 h 184703"/>
                <a:gd name="connsiteX23" fmla="*/ 19557 w 185137"/>
                <a:gd name="connsiteY23" fmla="*/ 149936 h 184703"/>
                <a:gd name="connsiteX24" fmla="*/ 34768 w 185137"/>
                <a:gd name="connsiteY24" fmla="*/ 165146 h 184703"/>
                <a:gd name="connsiteX25" fmla="*/ 55194 w 185137"/>
                <a:gd name="connsiteY25" fmla="*/ 158627 h 184703"/>
                <a:gd name="connsiteX26" fmla="*/ 72143 w 185137"/>
                <a:gd name="connsiteY26" fmla="*/ 165581 h 184703"/>
                <a:gd name="connsiteX27" fmla="*/ 81704 w 185137"/>
                <a:gd name="connsiteY27" fmla="*/ 184703 h 184703"/>
                <a:gd name="connsiteX28" fmla="*/ 103434 w 185137"/>
                <a:gd name="connsiteY28" fmla="*/ 184703 h 184703"/>
                <a:gd name="connsiteX29" fmla="*/ 112995 w 185137"/>
                <a:gd name="connsiteY29" fmla="*/ 165581 h 184703"/>
                <a:gd name="connsiteX30" fmla="*/ 129944 w 185137"/>
                <a:gd name="connsiteY30" fmla="*/ 158627 h 184703"/>
                <a:gd name="connsiteX31" fmla="*/ 150370 w 185137"/>
                <a:gd name="connsiteY31" fmla="*/ 165581 h 184703"/>
                <a:gd name="connsiteX32" fmla="*/ 165581 w 185137"/>
                <a:gd name="connsiteY32" fmla="*/ 149936 h 184703"/>
                <a:gd name="connsiteX33" fmla="*/ 159062 w 185137"/>
                <a:gd name="connsiteY33" fmla="*/ 129944 h 184703"/>
                <a:gd name="connsiteX34" fmla="*/ 166016 w 185137"/>
                <a:gd name="connsiteY34" fmla="*/ 112995 h 184703"/>
                <a:gd name="connsiteX35" fmla="*/ 185138 w 185137"/>
                <a:gd name="connsiteY35" fmla="*/ 103434 h 184703"/>
                <a:gd name="connsiteX36" fmla="*/ 185138 w 185137"/>
                <a:gd name="connsiteY36" fmla="*/ 81704 h 184703"/>
                <a:gd name="connsiteX37" fmla="*/ 166016 w 185137"/>
                <a:gd name="connsiteY37" fmla="*/ 72143 h 184703"/>
                <a:gd name="connsiteX38" fmla="*/ 159062 w 185137"/>
                <a:gd name="connsiteY38" fmla="*/ 55194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5137" h="184703">
                  <a:moveTo>
                    <a:pt x="92569" y="125164"/>
                  </a:moveTo>
                  <a:cubicBezTo>
                    <a:pt x="74316" y="125164"/>
                    <a:pt x="59974" y="110387"/>
                    <a:pt x="59974" y="92569"/>
                  </a:cubicBezTo>
                  <a:cubicBezTo>
                    <a:pt x="59974" y="74316"/>
                    <a:pt x="74750" y="59974"/>
                    <a:pt x="92569" y="59974"/>
                  </a:cubicBezTo>
                  <a:cubicBezTo>
                    <a:pt x="110822" y="59974"/>
                    <a:pt x="125164" y="74750"/>
                    <a:pt x="125164" y="92569"/>
                  </a:cubicBezTo>
                  <a:cubicBezTo>
                    <a:pt x="125164" y="110387"/>
                    <a:pt x="110822" y="125164"/>
                    <a:pt x="92569" y="125164"/>
                  </a:cubicBezTo>
                  <a:lnTo>
                    <a:pt x="92569" y="125164"/>
                  </a:lnTo>
                  <a:close/>
                  <a:moveTo>
                    <a:pt x="159062" y="55194"/>
                  </a:moveTo>
                  <a:lnTo>
                    <a:pt x="166016" y="34768"/>
                  </a:lnTo>
                  <a:lnTo>
                    <a:pt x="150370" y="19122"/>
                  </a:lnTo>
                  <a:lnTo>
                    <a:pt x="129944" y="26076"/>
                  </a:lnTo>
                  <a:cubicBezTo>
                    <a:pt x="124729" y="23034"/>
                    <a:pt x="118645" y="20861"/>
                    <a:pt x="112995" y="19122"/>
                  </a:cubicBezTo>
                  <a:lnTo>
                    <a:pt x="103434" y="0"/>
                  </a:lnTo>
                  <a:lnTo>
                    <a:pt x="81704" y="0"/>
                  </a:lnTo>
                  <a:lnTo>
                    <a:pt x="72143" y="19122"/>
                  </a:lnTo>
                  <a:cubicBezTo>
                    <a:pt x="66059" y="20861"/>
                    <a:pt x="60409" y="23034"/>
                    <a:pt x="55194" y="26076"/>
                  </a:cubicBezTo>
                  <a:lnTo>
                    <a:pt x="34768" y="19122"/>
                  </a:lnTo>
                  <a:lnTo>
                    <a:pt x="19557" y="34333"/>
                  </a:lnTo>
                  <a:lnTo>
                    <a:pt x="26076" y="54759"/>
                  </a:lnTo>
                  <a:cubicBezTo>
                    <a:pt x="23034" y="59974"/>
                    <a:pt x="20861" y="66059"/>
                    <a:pt x="19122" y="71708"/>
                  </a:cubicBezTo>
                  <a:lnTo>
                    <a:pt x="0" y="81269"/>
                  </a:lnTo>
                  <a:lnTo>
                    <a:pt x="0" y="102999"/>
                  </a:lnTo>
                  <a:lnTo>
                    <a:pt x="19122" y="112560"/>
                  </a:lnTo>
                  <a:cubicBezTo>
                    <a:pt x="20861" y="118645"/>
                    <a:pt x="23034" y="124294"/>
                    <a:pt x="26076" y="129510"/>
                  </a:cubicBezTo>
                  <a:lnTo>
                    <a:pt x="19557" y="149936"/>
                  </a:lnTo>
                  <a:lnTo>
                    <a:pt x="34768" y="165146"/>
                  </a:lnTo>
                  <a:lnTo>
                    <a:pt x="55194" y="158627"/>
                  </a:lnTo>
                  <a:cubicBezTo>
                    <a:pt x="60409" y="161670"/>
                    <a:pt x="66059" y="163843"/>
                    <a:pt x="72143" y="165581"/>
                  </a:cubicBezTo>
                  <a:lnTo>
                    <a:pt x="81704" y="184703"/>
                  </a:lnTo>
                  <a:lnTo>
                    <a:pt x="103434" y="184703"/>
                  </a:lnTo>
                  <a:lnTo>
                    <a:pt x="112995" y="165581"/>
                  </a:lnTo>
                  <a:cubicBezTo>
                    <a:pt x="119079" y="163843"/>
                    <a:pt x="124729" y="161670"/>
                    <a:pt x="129944" y="158627"/>
                  </a:cubicBezTo>
                  <a:lnTo>
                    <a:pt x="150370" y="165581"/>
                  </a:lnTo>
                  <a:lnTo>
                    <a:pt x="165581" y="149936"/>
                  </a:lnTo>
                  <a:lnTo>
                    <a:pt x="159062" y="129944"/>
                  </a:lnTo>
                  <a:cubicBezTo>
                    <a:pt x="162104" y="124729"/>
                    <a:pt x="164277" y="119079"/>
                    <a:pt x="166016" y="112995"/>
                  </a:cubicBezTo>
                  <a:lnTo>
                    <a:pt x="185138" y="103434"/>
                  </a:lnTo>
                  <a:lnTo>
                    <a:pt x="185138" y="81704"/>
                  </a:lnTo>
                  <a:lnTo>
                    <a:pt x="166016" y="72143"/>
                  </a:lnTo>
                  <a:cubicBezTo>
                    <a:pt x="164277" y="66059"/>
                    <a:pt x="162104" y="60409"/>
                    <a:pt x="159062" y="55194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906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Timeline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DCD17396-D316-4F9B-82CE-9547A1944D21}"/>
              </a:ext>
            </a:extLst>
          </p:cNvPr>
          <p:cNvSpPr/>
          <p:nvPr/>
        </p:nvSpPr>
        <p:spPr>
          <a:xfrm>
            <a:off x="284567" y="3488257"/>
            <a:ext cx="8574867" cy="13371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6E5851-090D-4943-B0AA-A6CAA9E0B299}"/>
              </a:ext>
            </a:extLst>
          </p:cNvPr>
          <p:cNvGrpSpPr/>
          <p:nvPr/>
        </p:nvGrpSpPr>
        <p:grpSpPr>
          <a:xfrm>
            <a:off x="893952" y="2776081"/>
            <a:ext cx="1205403" cy="1558064"/>
            <a:chOff x="1191936" y="2558441"/>
            <a:chExt cx="1607204" cy="207741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DF2B536-1C59-4191-8D8E-8DA90EBE3801}"/>
                </a:ext>
              </a:extLst>
            </p:cNvPr>
            <p:cNvSpPr/>
            <p:nvPr/>
          </p:nvSpPr>
          <p:spPr>
            <a:xfrm>
              <a:off x="1191936" y="2718892"/>
              <a:ext cx="1607204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6CB2BB1-D19B-4DEA-B8B9-C226DFE4BD25}"/>
                </a:ext>
              </a:extLst>
            </p:cNvPr>
            <p:cNvSpPr/>
            <p:nvPr/>
          </p:nvSpPr>
          <p:spPr>
            <a:xfrm>
              <a:off x="1632290" y="2558441"/>
              <a:ext cx="726496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2">
                      <a:lumMod val="25000"/>
                    </a:schemeClr>
                  </a:solidFill>
                </a:rPr>
                <a:t>2018</a:t>
              </a:r>
              <a:endParaRPr sz="12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470DBE1-4B94-4292-B372-D467C1A0B792}"/>
                </a:ext>
              </a:extLst>
            </p:cNvPr>
            <p:cNvSpPr/>
            <p:nvPr/>
          </p:nvSpPr>
          <p:spPr>
            <a:xfrm>
              <a:off x="1632022" y="4216451"/>
              <a:ext cx="727032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20030" y="2557"/>
                    <a:pt x="19414" y="352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C6A0085-36CC-452E-84E0-1A762570476B}"/>
              </a:ext>
            </a:extLst>
          </p:cNvPr>
          <p:cNvGrpSpPr/>
          <p:nvPr/>
        </p:nvGrpSpPr>
        <p:grpSpPr>
          <a:xfrm>
            <a:off x="3969299" y="2776081"/>
            <a:ext cx="1205404" cy="1558064"/>
            <a:chOff x="5292398" y="2558441"/>
            <a:chExt cx="1607205" cy="207741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BD90F41-20E2-48C3-934C-8DADDCE78339}"/>
                </a:ext>
              </a:extLst>
            </p:cNvPr>
            <p:cNvSpPr/>
            <p:nvPr/>
          </p:nvSpPr>
          <p:spPr>
            <a:xfrm>
              <a:off x="5292398" y="2718892"/>
              <a:ext cx="1607205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E6A9B96-BCF5-48A1-9415-2847A4C0B5DC}"/>
                </a:ext>
              </a:extLst>
            </p:cNvPr>
            <p:cNvSpPr/>
            <p:nvPr/>
          </p:nvSpPr>
          <p:spPr>
            <a:xfrm>
              <a:off x="5732751" y="2558441"/>
              <a:ext cx="726498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2">
                      <a:lumMod val="25000"/>
                    </a:schemeClr>
                  </a:solidFill>
                </a:rPr>
                <a:t>2022</a:t>
              </a:r>
              <a:endParaRPr sz="12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FCB0331-9651-4367-8A7C-7CD48D412269}"/>
                </a:ext>
              </a:extLst>
            </p:cNvPr>
            <p:cNvSpPr/>
            <p:nvPr/>
          </p:nvSpPr>
          <p:spPr>
            <a:xfrm>
              <a:off x="5732485" y="4216451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20030" y="2557"/>
                    <a:pt x="19414" y="352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E7758F9-0961-4196-9648-3A8987203D6B}"/>
              </a:ext>
            </a:extLst>
          </p:cNvPr>
          <p:cNvGrpSpPr/>
          <p:nvPr/>
        </p:nvGrpSpPr>
        <p:grpSpPr>
          <a:xfrm>
            <a:off x="2431625" y="2655741"/>
            <a:ext cx="1205403" cy="1548704"/>
            <a:chOff x="3242167" y="2397987"/>
            <a:chExt cx="1607204" cy="2064939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87EF936-0B52-4659-8F2F-7E34286256AF}"/>
                </a:ext>
              </a:extLst>
            </p:cNvPr>
            <p:cNvSpPr/>
            <p:nvPr/>
          </p:nvSpPr>
          <p:spPr>
            <a:xfrm>
              <a:off x="3242167" y="2701064"/>
              <a:ext cx="1607204" cy="16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37" extrusionOk="0">
                  <a:moveTo>
                    <a:pt x="12248" y="703"/>
                  </a:moveTo>
                  <a:lnTo>
                    <a:pt x="20456" y="8903"/>
                  </a:lnTo>
                  <a:cubicBezTo>
                    <a:pt x="21371" y="9816"/>
                    <a:pt x="21371" y="11316"/>
                    <a:pt x="20456" y="12253"/>
                  </a:cubicBezTo>
                  <a:lnTo>
                    <a:pt x="12248" y="20452"/>
                  </a:lnTo>
                  <a:cubicBezTo>
                    <a:pt x="11333" y="21366"/>
                    <a:pt x="9832" y="21366"/>
                    <a:pt x="8894" y="20452"/>
                  </a:cubicBezTo>
                  <a:lnTo>
                    <a:pt x="686" y="12253"/>
                  </a:lnTo>
                  <a:cubicBezTo>
                    <a:pt x="-229" y="11339"/>
                    <a:pt x="-229" y="9840"/>
                    <a:pt x="686" y="8903"/>
                  </a:cubicBezTo>
                  <a:lnTo>
                    <a:pt x="8894" y="703"/>
                  </a:lnTo>
                  <a:cubicBezTo>
                    <a:pt x="9832" y="-234"/>
                    <a:pt x="11333" y="-234"/>
                    <a:pt x="12248" y="7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8BDA7BB-13C0-460B-841D-7C03496A8C51}"/>
                </a:ext>
              </a:extLst>
            </p:cNvPr>
            <p:cNvSpPr/>
            <p:nvPr/>
          </p:nvSpPr>
          <p:spPr>
            <a:xfrm>
              <a:off x="3682521" y="3735094"/>
              <a:ext cx="726496" cy="7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03" extrusionOk="0">
                  <a:moveTo>
                    <a:pt x="13924" y="1514"/>
                  </a:moveTo>
                  <a:lnTo>
                    <a:pt x="19134" y="6712"/>
                  </a:lnTo>
                  <a:cubicBezTo>
                    <a:pt x="21107" y="8680"/>
                    <a:pt x="21107" y="11910"/>
                    <a:pt x="19134" y="13929"/>
                  </a:cubicBezTo>
                  <a:lnTo>
                    <a:pt x="13924" y="19127"/>
                  </a:lnTo>
                  <a:cubicBezTo>
                    <a:pt x="11951" y="21095"/>
                    <a:pt x="8714" y="21095"/>
                    <a:pt x="6690" y="19127"/>
                  </a:cubicBezTo>
                  <a:lnTo>
                    <a:pt x="1480" y="13929"/>
                  </a:lnTo>
                  <a:cubicBezTo>
                    <a:pt x="-493" y="11960"/>
                    <a:pt x="-493" y="8731"/>
                    <a:pt x="1480" y="6712"/>
                  </a:cubicBezTo>
                  <a:lnTo>
                    <a:pt x="6690" y="1514"/>
                  </a:lnTo>
                  <a:cubicBezTo>
                    <a:pt x="8714" y="-505"/>
                    <a:pt x="11951" y="-505"/>
                    <a:pt x="13924" y="151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1"/>
                  </a:solidFill>
                </a:rPr>
                <a:t>2020</a:t>
              </a:r>
              <a:endParaRPr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37EE7D5-2E31-4255-B110-DCB85EAF7684}"/>
                </a:ext>
              </a:extLst>
            </p:cNvPr>
            <p:cNvSpPr/>
            <p:nvPr/>
          </p:nvSpPr>
          <p:spPr>
            <a:xfrm>
              <a:off x="3682253" y="2397987"/>
              <a:ext cx="727032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508" y="17213"/>
                  </a:moveTo>
                  <a:lnTo>
                    <a:pt x="6793" y="8133"/>
                  </a:lnTo>
                  <a:cubicBezTo>
                    <a:pt x="8794" y="4694"/>
                    <a:pt x="12077" y="4694"/>
                    <a:pt x="14129" y="8133"/>
                  </a:cubicBezTo>
                  <a:lnTo>
                    <a:pt x="19414" y="17213"/>
                  </a:lnTo>
                  <a:cubicBezTo>
                    <a:pt x="20030" y="18271"/>
                    <a:pt x="20440" y="19418"/>
                    <a:pt x="20645" y="20740"/>
                  </a:cubicBezTo>
                  <a:cubicBezTo>
                    <a:pt x="21261" y="17654"/>
                    <a:pt x="20851" y="14128"/>
                    <a:pt x="19414" y="11659"/>
                  </a:cubicBezTo>
                  <a:lnTo>
                    <a:pt x="14129" y="2578"/>
                  </a:lnTo>
                  <a:cubicBezTo>
                    <a:pt x="12128" y="-860"/>
                    <a:pt x="8845" y="-860"/>
                    <a:pt x="6793" y="2578"/>
                  </a:cubicBezTo>
                  <a:lnTo>
                    <a:pt x="1508" y="11659"/>
                  </a:lnTo>
                  <a:cubicBezTo>
                    <a:pt x="71" y="14128"/>
                    <a:pt x="-339" y="17654"/>
                    <a:pt x="277" y="20740"/>
                  </a:cubicBezTo>
                  <a:cubicBezTo>
                    <a:pt x="533" y="19418"/>
                    <a:pt x="944" y="18271"/>
                    <a:pt x="1508" y="1721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9595D06-7948-44FD-A67B-0A0E61414B02}"/>
              </a:ext>
            </a:extLst>
          </p:cNvPr>
          <p:cNvGrpSpPr/>
          <p:nvPr/>
        </p:nvGrpSpPr>
        <p:grpSpPr>
          <a:xfrm>
            <a:off x="7044645" y="2776081"/>
            <a:ext cx="1205403" cy="1558064"/>
            <a:chOff x="9392860" y="2558441"/>
            <a:chExt cx="1607204" cy="2077418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89567F0-DB9D-41C4-9274-62D550588DD4}"/>
                </a:ext>
              </a:extLst>
            </p:cNvPr>
            <p:cNvSpPr/>
            <p:nvPr/>
          </p:nvSpPr>
          <p:spPr>
            <a:xfrm>
              <a:off x="9392860" y="2718892"/>
              <a:ext cx="1607204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2EB0D450-58BD-44F4-913E-1B8571D67032}"/>
                </a:ext>
              </a:extLst>
            </p:cNvPr>
            <p:cNvSpPr/>
            <p:nvPr/>
          </p:nvSpPr>
          <p:spPr>
            <a:xfrm>
              <a:off x="9833214" y="2558441"/>
              <a:ext cx="726496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2">
                      <a:lumMod val="25000"/>
                    </a:schemeClr>
                  </a:solidFill>
                </a:rPr>
                <a:t>2026</a:t>
              </a:r>
              <a:endParaRPr sz="12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E2B0201-766E-4C2E-A975-1C10D106AAB8}"/>
                </a:ext>
              </a:extLst>
            </p:cNvPr>
            <p:cNvSpPr/>
            <p:nvPr/>
          </p:nvSpPr>
          <p:spPr>
            <a:xfrm>
              <a:off x="9832947" y="4216451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19978" y="2557"/>
                    <a:pt x="19414" y="352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E6D06B9-CE4F-42FC-B489-3E57DEE5A2D0}"/>
              </a:ext>
            </a:extLst>
          </p:cNvPr>
          <p:cNvGrpSpPr/>
          <p:nvPr/>
        </p:nvGrpSpPr>
        <p:grpSpPr>
          <a:xfrm>
            <a:off x="5506973" y="2655741"/>
            <a:ext cx="1205403" cy="1548704"/>
            <a:chOff x="7342630" y="2397987"/>
            <a:chExt cx="1607204" cy="2064939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EF280ECB-A760-4BBF-A1C0-567BC73F6F02}"/>
                </a:ext>
              </a:extLst>
            </p:cNvPr>
            <p:cNvSpPr/>
            <p:nvPr/>
          </p:nvSpPr>
          <p:spPr>
            <a:xfrm>
              <a:off x="7342630" y="2701064"/>
              <a:ext cx="1607204" cy="16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37" extrusionOk="0">
                  <a:moveTo>
                    <a:pt x="12248" y="703"/>
                  </a:moveTo>
                  <a:lnTo>
                    <a:pt x="20456" y="8903"/>
                  </a:lnTo>
                  <a:cubicBezTo>
                    <a:pt x="21371" y="9816"/>
                    <a:pt x="21371" y="11316"/>
                    <a:pt x="20456" y="12253"/>
                  </a:cubicBezTo>
                  <a:lnTo>
                    <a:pt x="12248" y="20452"/>
                  </a:lnTo>
                  <a:cubicBezTo>
                    <a:pt x="11333" y="21366"/>
                    <a:pt x="9832" y="21366"/>
                    <a:pt x="8894" y="20452"/>
                  </a:cubicBezTo>
                  <a:lnTo>
                    <a:pt x="686" y="12253"/>
                  </a:lnTo>
                  <a:cubicBezTo>
                    <a:pt x="-229" y="11339"/>
                    <a:pt x="-229" y="9840"/>
                    <a:pt x="686" y="8903"/>
                  </a:cubicBezTo>
                  <a:lnTo>
                    <a:pt x="8894" y="703"/>
                  </a:lnTo>
                  <a:cubicBezTo>
                    <a:pt x="9832" y="-234"/>
                    <a:pt x="11333" y="-234"/>
                    <a:pt x="12248" y="7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4DB43DFB-F9C8-4CB2-9DE2-6F84AB050C8A}"/>
                </a:ext>
              </a:extLst>
            </p:cNvPr>
            <p:cNvSpPr/>
            <p:nvPr/>
          </p:nvSpPr>
          <p:spPr>
            <a:xfrm>
              <a:off x="7782984" y="3735094"/>
              <a:ext cx="726496" cy="7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03" extrusionOk="0">
                  <a:moveTo>
                    <a:pt x="13924" y="1514"/>
                  </a:moveTo>
                  <a:lnTo>
                    <a:pt x="19134" y="6712"/>
                  </a:lnTo>
                  <a:cubicBezTo>
                    <a:pt x="21107" y="8680"/>
                    <a:pt x="21107" y="11910"/>
                    <a:pt x="19134" y="13929"/>
                  </a:cubicBezTo>
                  <a:lnTo>
                    <a:pt x="13924" y="19127"/>
                  </a:lnTo>
                  <a:cubicBezTo>
                    <a:pt x="11951" y="21095"/>
                    <a:pt x="8714" y="21095"/>
                    <a:pt x="6690" y="19127"/>
                  </a:cubicBezTo>
                  <a:lnTo>
                    <a:pt x="1480" y="13929"/>
                  </a:lnTo>
                  <a:cubicBezTo>
                    <a:pt x="-493" y="11960"/>
                    <a:pt x="-493" y="8731"/>
                    <a:pt x="1480" y="6712"/>
                  </a:cubicBezTo>
                  <a:lnTo>
                    <a:pt x="6690" y="1514"/>
                  </a:lnTo>
                  <a:cubicBezTo>
                    <a:pt x="8714" y="-505"/>
                    <a:pt x="11951" y="-505"/>
                    <a:pt x="13924" y="15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200" b="1" dirty="0">
                  <a:solidFill>
                    <a:schemeClr val="bg2">
                      <a:lumMod val="25000"/>
                    </a:schemeClr>
                  </a:solidFill>
                </a:rPr>
                <a:t>2024</a:t>
              </a:r>
              <a:endParaRPr sz="12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99301974-60F3-4699-8867-669338E81D08}"/>
                </a:ext>
              </a:extLst>
            </p:cNvPr>
            <p:cNvSpPr/>
            <p:nvPr/>
          </p:nvSpPr>
          <p:spPr>
            <a:xfrm>
              <a:off x="7782717" y="2397987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508" y="17213"/>
                  </a:moveTo>
                  <a:lnTo>
                    <a:pt x="6793" y="8133"/>
                  </a:lnTo>
                  <a:cubicBezTo>
                    <a:pt x="8794" y="4694"/>
                    <a:pt x="12077" y="4694"/>
                    <a:pt x="14129" y="8133"/>
                  </a:cubicBezTo>
                  <a:lnTo>
                    <a:pt x="19414" y="17213"/>
                  </a:lnTo>
                  <a:cubicBezTo>
                    <a:pt x="20030" y="18271"/>
                    <a:pt x="20440" y="19418"/>
                    <a:pt x="20645" y="20740"/>
                  </a:cubicBezTo>
                  <a:cubicBezTo>
                    <a:pt x="21261" y="17654"/>
                    <a:pt x="20851" y="14128"/>
                    <a:pt x="19414" y="11659"/>
                  </a:cubicBezTo>
                  <a:lnTo>
                    <a:pt x="14129" y="2578"/>
                  </a:lnTo>
                  <a:cubicBezTo>
                    <a:pt x="12128" y="-860"/>
                    <a:pt x="8845" y="-860"/>
                    <a:pt x="6793" y="2578"/>
                  </a:cubicBezTo>
                  <a:lnTo>
                    <a:pt x="1508" y="11571"/>
                  </a:lnTo>
                  <a:cubicBezTo>
                    <a:pt x="71" y="14040"/>
                    <a:pt x="-339" y="17566"/>
                    <a:pt x="277" y="20652"/>
                  </a:cubicBezTo>
                  <a:cubicBezTo>
                    <a:pt x="533" y="19418"/>
                    <a:pt x="944" y="18271"/>
                    <a:pt x="1508" y="1721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9A6B07-1B9E-410D-A207-3BBC35FB5A91}"/>
              </a:ext>
            </a:extLst>
          </p:cNvPr>
          <p:cNvGrpSpPr/>
          <p:nvPr/>
        </p:nvGrpSpPr>
        <p:grpSpPr>
          <a:xfrm>
            <a:off x="399374" y="4410168"/>
            <a:ext cx="2194560" cy="1260004"/>
            <a:chOff x="332936" y="2555951"/>
            <a:chExt cx="2926080" cy="168000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83E856D-C0B1-4DD0-8443-E41C2A32F3A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5C10D33-438A-403A-B9AF-F9B286D27D7A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A44E65B-F58C-4A80-B55A-527396AA5FD6}"/>
              </a:ext>
            </a:extLst>
          </p:cNvPr>
          <p:cNvGrpSpPr/>
          <p:nvPr/>
        </p:nvGrpSpPr>
        <p:grpSpPr>
          <a:xfrm>
            <a:off x="3474720" y="4410168"/>
            <a:ext cx="2194560" cy="1260004"/>
            <a:chOff x="332936" y="2555951"/>
            <a:chExt cx="2926080" cy="168000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15DE6CF-CE73-4961-94FC-A694887EC1E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6B51EEF-B607-4385-8629-35E4828A23B7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B7108E2-7ABC-4EB0-BD0A-FA1777D0C639}"/>
              </a:ext>
            </a:extLst>
          </p:cNvPr>
          <p:cNvGrpSpPr/>
          <p:nvPr/>
        </p:nvGrpSpPr>
        <p:grpSpPr>
          <a:xfrm>
            <a:off x="6550067" y="4410168"/>
            <a:ext cx="2194560" cy="1260004"/>
            <a:chOff x="332936" y="2555951"/>
            <a:chExt cx="2926080" cy="168000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DAC55A6-AF1C-4788-BD10-51F25E13682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A48A441-6AC4-43EE-B383-81A4C1A96EA5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A27754B-1811-46D0-AE36-6965EA3E8E80}"/>
              </a:ext>
            </a:extLst>
          </p:cNvPr>
          <p:cNvGrpSpPr/>
          <p:nvPr/>
        </p:nvGrpSpPr>
        <p:grpSpPr>
          <a:xfrm>
            <a:off x="1937047" y="1302332"/>
            <a:ext cx="2194560" cy="1260004"/>
            <a:chOff x="332936" y="2555951"/>
            <a:chExt cx="2926080" cy="168000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06D9ACE-22A2-40E8-9EA7-6420A92BBD6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F3D5F97-11A7-40E5-B893-04F0A846FCF1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A7F885-C6BC-49E9-A2FB-7C1B952B3661}"/>
              </a:ext>
            </a:extLst>
          </p:cNvPr>
          <p:cNvGrpSpPr/>
          <p:nvPr/>
        </p:nvGrpSpPr>
        <p:grpSpPr>
          <a:xfrm>
            <a:off x="5012393" y="1302331"/>
            <a:ext cx="2194560" cy="1260004"/>
            <a:chOff x="332936" y="2555951"/>
            <a:chExt cx="2926080" cy="168000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BA9CD67-32F9-4799-80C1-4E2C06B64A8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938372-3383-4D1C-ADD7-7F03B7CE4C14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 amet.</a:t>
              </a:r>
            </a:p>
          </p:txBody>
        </p:sp>
      </p:grpSp>
      <p:grpSp>
        <p:nvGrpSpPr>
          <p:cNvPr id="19" name="Graphic 33" descr="Lightbulb">
            <a:extLst>
              <a:ext uri="{FF2B5EF4-FFF2-40B4-BE49-F238E27FC236}">
                <a16:creationId xmlns:a16="http://schemas.microsoft.com/office/drawing/2014/main" id="{A90C0B9D-0A09-4BDE-B24E-80980C300722}"/>
              </a:ext>
            </a:extLst>
          </p:cNvPr>
          <p:cNvGrpSpPr/>
          <p:nvPr/>
        </p:nvGrpSpPr>
        <p:grpSpPr>
          <a:xfrm>
            <a:off x="1288048" y="3436320"/>
            <a:ext cx="417212" cy="417212"/>
            <a:chOff x="1288048" y="3436320"/>
            <a:chExt cx="417212" cy="417212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B96208F-F8B0-4466-AC38-63BF871A4CFE}"/>
                </a:ext>
              </a:extLst>
            </p:cNvPr>
            <p:cNvSpPr/>
            <p:nvPr/>
          </p:nvSpPr>
          <p:spPr>
            <a:xfrm>
              <a:off x="1440156" y="3714461"/>
              <a:ext cx="112994" cy="26075"/>
            </a:xfrm>
            <a:custGeom>
              <a:avLst/>
              <a:gdLst>
                <a:gd name="connsiteX0" fmla="*/ 13038 w 112994"/>
                <a:gd name="connsiteY0" fmla="*/ 0 h 26075"/>
                <a:gd name="connsiteX1" fmla="*/ 99957 w 112994"/>
                <a:gd name="connsiteY1" fmla="*/ 0 h 26075"/>
                <a:gd name="connsiteX2" fmla="*/ 112995 w 112994"/>
                <a:gd name="connsiteY2" fmla="*/ 13038 h 26075"/>
                <a:gd name="connsiteX3" fmla="*/ 99957 w 112994"/>
                <a:gd name="connsiteY3" fmla="*/ 26076 h 26075"/>
                <a:gd name="connsiteX4" fmla="*/ 13038 w 112994"/>
                <a:gd name="connsiteY4" fmla="*/ 26076 h 26075"/>
                <a:gd name="connsiteX5" fmla="*/ 0 w 112994"/>
                <a:gd name="connsiteY5" fmla="*/ 13038 h 26075"/>
                <a:gd name="connsiteX6" fmla="*/ 13038 w 112994"/>
                <a:gd name="connsiteY6" fmla="*/ 0 h 2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994" h="26075">
                  <a:moveTo>
                    <a:pt x="13038" y="0"/>
                  </a:moveTo>
                  <a:lnTo>
                    <a:pt x="99957" y="0"/>
                  </a:lnTo>
                  <a:cubicBezTo>
                    <a:pt x="107345" y="0"/>
                    <a:pt x="112995" y="5650"/>
                    <a:pt x="112995" y="13038"/>
                  </a:cubicBezTo>
                  <a:cubicBezTo>
                    <a:pt x="112995" y="20426"/>
                    <a:pt x="107345" y="26076"/>
                    <a:pt x="99957" y="26076"/>
                  </a:cubicBezTo>
                  <a:lnTo>
                    <a:pt x="13038" y="26076"/>
                  </a:lnTo>
                  <a:cubicBezTo>
                    <a:pt x="5650" y="26076"/>
                    <a:pt x="0" y="20426"/>
                    <a:pt x="0" y="13038"/>
                  </a:cubicBezTo>
                  <a:cubicBezTo>
                    <a:pt x="0" y="5650"/>
                    <a:pt x="5650" y="0"/>
                    <a:pt x="13038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B1EC3D-B7FD-4C48-B3F7-357296AA4943}"/>
                </a:ext>
              </a:extLst>
            </p:cNvPr>
            <p:cNvSpPr/>
            <p:nvPr/>
          </p:nvSpPr>
          <p:spPr>
            <a:xfrm>
              <a:off x="1440156" y="3757920"/>
              <a:ext cx="112994" cy="26075"/>
            </a:xfrm>
            <a:custGeom>
              <a:avLst/>
              <a:gdLst>
                <a:gd name="connsiteX0" fmla="*/ 13038 w 112994"/>
                <a:gd name="connsiteY0" fmla="*/ 0 h 26075"/>
                <a:gd name="connsiteX1" fmla="*/ 99957 w 112994"/>
                <a:gd name="connsiteY1" fmla="*/ 0 h 26075"/>
                <a:gd name="connsiteX2" fmla="*/ 112995 w 112994"/>
                <a:gd name="connsiteY2" fmla="*/ 13038 h 26075"/>
                <a:gd name="connsiteX3" fmla="*/ 99957 w 112994"/>
                <a:gd name="connsiteY3" fmla="*/ 26076 h 26075"/>
                <a:gd name="connsiteX4" fmla="*/ 13038 w 112994"/>
                <a:gd name="connsiteY4" fmla="*/ 26076 h 26075"/>
                <a:gd name="connsiteX5" fmla="*/ 0 w 112994"/>
                <a:gd name="connsiteY5" fmla="*/ 13038 h 26075"/>
                <a:gd name="connsiteX6" fmla="*/ 13038 w 112994"/>
                <a:gd name="connsiteY6" fmla="*/ 0 h 2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994" h="26075">
                  <a:moveTo>
                    <a:pt x="13038" y="0"/>
                  </a:moveTo>
                  <a:lnTo>
                    <a:pt x="99957" y="0"/>
                  </a:lnTo>
                  <a:cubicBezTo>
                    <a:pt x="107345" y="0"/>
                    <a:pt x="112995" y="5650"/>
                    <a:pt x="112995" y="13038"/>
                  </a:cubicBezTo>
                  <a:cubicBezTo>
                    <a:pt x="112995" y="20426"/>
                    <a:pt x="107345" y="26076"/>
                    <a:pt x="99957" y="26076"/>
                  </a:cubicBezTo>
                  <a:lnTo>
                    <a:pt x="13038" y="26076"/>
                  </a:lnTo>
                  <a:cubicBezTo>
                    <a:pt x="5650" y="26076"/>
                    <a:pt x="0" y="20426"/>
                    <a:pt x="0" y="13038"/>
                  </a:cubicBezTo>
                  <a:cubicBezTo>
                    <a:pt x="0" y="5650"/>
                    <a:pt x="5650" y="0"/>
                    <a:pt x="13038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D43AF64-6099-42D1-A39D-A07EE7A27ADB}"/>
                </a:ext>
              </a:extLst>
            </p:cNvPr>
            <p:cNvSpPr/>
            <p:nvPr/>
          </p:nvSpPr>
          <p:spPr>
            <a:xfrm>
              <a:off x="1468405" y="3801380"/>
              <a:ext cx="56497" cy="26075"/>
            </a:xfrm>
            <a:custGeom>
              <a:avLst/>
              <a:gdLst>
                <a:gd name="connsiteX0" fmla="*/ 0 w 56497"/>
                <a:gd name="connsiteY0" fmla="*/ 0 h 26075"/>
                <a:gd name="connsiteX1" fmla="*/ 28249 w 56497"/>
                <a:gd name="connsiteY1" fmla="*/ 26076 h 26075"/>
                <a:gd name="connsiteX2" fmla="*/ 56497 w 56497"/>
                <a:gd name="connsiteY2" fmla="*/ 0 h 26075"/>
                <a:gd name="connsiteX3" fmla="*/ 0 w 56497"/>
                <a:gd name="connsiteY3" fmla="*/ 0 h 2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497" h="26075">
                  <a:moveTo>
                    <a:pt x="0" y="0"/>
                  </a:moveTo>
                  <a:cubicBezTo>
                    <a:pt x="1304" y="14776"/>
                    <a:pt x="13472" y="26076"/>
                    <a:pt x="28249" y="26076"/>
                  </a:cubicBezTo>
                  <a:cubicBezTo>
                    <a:pt x="43025" y="26076"/>
                    <a:pt x="55194" y="14776"/>
                    <a:pt x="5649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9B92A33-6891-47B4-87C7-E5D95D02BA47}"/>
                </a:ext>
              </a:extLst>
            </p:cNvPr>
            <p:cNvSpPr/>
            <p:nvPr/>
          </p:nvSpPr>
          <p:spPr>
            <a:xfrm>
              <a:off x="1383659" y="3462395"/>
              <a:ext cx="225989" cy="234681"/>
            </a:xfrm>
            <a:custGeom>
              <a:avLst/>
              <a:gdLst>
                <a:gd name="connsiteX0" fmla="*/ 112995 w 225989"/>
                <a:gd name="connsiteY0" fmla="*/ 0 h 234681"/>
                <a:gd name="connsiteX1" fmla="*/ 112995 w 225989"/>
                <a:gd name="connsiteY1" fmla="*/ 0 h 234681"/>
                <a:gd name="connsiteX2" fmla="*/ 112995 w 225989"/>
                <a:gd name="connsiteY2" fmla="*/ 0 h 234681"/>
                <a:gd name="connsiteX3" fmla="*/ 0 w 225989"/>
                <a:gd name="connsiteY3" fmla="*/ 111691 h 234681"/>
                <a:gd name="connsiteX4" fmla="*/ 0 w 225989"/>
                <a:gd name="connsiteY4" fmla="*/ 115602 h 234681"/>
                <a:gd name="connsiteX5" fmla="*/ 7823 w 225989"/>
                <a:gd name="connsiteY5" fmla="*/ 154716 h 234681"/>
                <a:gd name="connsiteX6" fmla="*/ 27380 w 225989"/>
                <a:gd name="connsiteY6" fmla="*/ 186876 h 234681"/>
                <a:gd name="connsiteX7" fmla="*/ 53890 w 225989"/>
                <a:gd name="connsiteY7" fmla="*/ 229901 h 234681"/>
                <a:gd name="connsiteX8" fmla="*/ 61713 w 225989"/>
                <a:gd name="connsiteY8" fmla="*/ 234682 h 234681"/>
                <a:gd name="connsiteX9" fmla="*/ 164277 w 225989"/>
                <a:gd name="connsiteY9" fmla="*/ 234682 h 234681"/>
                <a:gd name="connsiteX10" fmla="*/ 172100 w 225989"/>
                <a:gd name="connsiteY10" fmla="*/ 229901 h 234681"/>
                <a:gd name="connsiteX11" fmla="*/ 198610 w 225989"/>
                <a:gd name="connsiteY11" fmla="*/ 186876 h 234681"/>
                <a:gd name="connsiteX12" fmla="*/ 218167 w 225989"/>
                <a:gd name="connsiteY12" fmla="*/ 154716 h 234681"/>
                <a:gd name="connsiteX13" fmla="*/ 225990 w 225989"/>
                <a:gd name="connsiteY13" fmla="*/ 115602 h 234681"/>
                <a:gd name="connsiteX14" fmla="*/ 225990 w 225989"/>
                <a:gd name="connsiteY14" fmla="*/ 111691 h 234681"/>
                <a:gd name="connsiteX15" fmla="*/ 112995 w 225989"/>
                <a:gd name="connsiteY15" fmla="*/ 0 h 234681"/>
                <a:gd name="connsiteX16" fmla="*/ 199914 w 225989"/>
                <a:gd name="connsiteY16" fmla="*/ 115168 h 234681"/>
                <a:gd name="connsiteX17" fmla="*/ 193830 w 225989"/>
                <a:gd name="connsiteY17" fmla="*/ 145590 h 234681"/>
                <a:gd name="connsiteX18" fmla="*/ 179053 w 225989"/>
                <a:gd name="connsiteY18" fmla="*/ 169492 h 234681"/>
                <a:gd name="connsiteX19" fmla="*/ 153847 w 225989"/>
                <a:gd name="connsiteY19" fmla="*/ 208606 h 234681"/>
                <a:gd name="connsiteX20" fmla="*/ 112995 w 225989"/>
                <a:gd name="connsiteY20" fmla="*/ 208606 h 234681"/>
                <a:gd name="connsiteX21" fmla="*/ 72578 w 225989"/>
                <a:gd name="connsiteY21" fmla="*/ 208606 h 234681"/>
                <a:gd name="connsiteX22" fmla="*/ 47371 w 225989"/>
                <a:gd name="connsiteY22" fmla="*/ 169492 h 234681"/>
                <a:gd name="connsiteX23" fmla="*/ 32595 w 225989"/>
                <a:gd name="connsiteY23" fmla="*/ 145590 h 234681"/>
                <a:gd name="connsiteX24" fmla="*/ 26510 w 225989"/>
                <a:gd name="connsiteY24" fmla="*/ 115168 h 234681"/>
                <a:gd name="connsiteX25" fmla="*/ 26510 w 225989"/>
                <a:gd name="connsiteY25" fmla="*/ 111691 h 234681"/>
                <a:gd name="connsiteX26" fmla="*/ 113430 w 225989"/>
                <a:gd name="connsiteY26" fmla="*/ 25641 h 234681"/>
                <a:gd name="connsiteX27" fmla="*/ 113430 w 225989"/>
                <a:gd name="connsiteY27" fmla="*/ 25641 h 234681"/>
                <a:gd name="connsiteX28" fmla="*/ 113430 w 225989"/>
                <a:gd name="connsiteY28" fmla="*/ 25641 h 234681"/>
                <a:gd name="connsiteX29" fmla="*/ 113430 w 225989"/>
                <a:gd name="connsiteY29" fmla="*/ 25641 h 234681"/>
                <a:gd name="connsiteX30" fmla="*/ 113430 w 225989"/>
                <a:gd name="connsiteY30" fmla="*/ 25641 h 234681"/>
                <a:gd name="connsiteX31" fmla="*/ 113430 w 225989"/>
                <a:gd name="connsiteY31" fmla="*/ 25641 h 234681"/>
                <a:gd name="connsiteX32" fmla="*/ 113430 w 225989"/>
                <a:gd name="connsiteY32" fmla="*/ 25641 h 234681"/>
                <a:gd name="connsiteX33" fmla="*/ 200349 w 225989"/>
                <a:gd name="connsiteY33" fmla="*/ 111691 h 234681"/>
                <a:gd name="connsiteX34" fmla="*/ 200349 w 225989"/>
                <a:gd name="connsiteY34" fmla="*/ 115168 h 23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5989" h="234681">
                  <a:moveTo>
                    <a:pt x="112995" y="0"/>
                  </a:moveTo>
                  <a:cubicBezTo>
                    <a:pt x="112995" y="0"/>
                    <a:pt x="112995" y="0"/>
                    <a:pt x="112995" y="0"/>
                  </a:cubicBezTo>
                  <a:cubicBezTo>
                    <a:pt x="112995" y="0"/>
                    <a:pt x="112995" y="0"/>
                    <a:pt x="112995" y="0"/>
                  </a:cubicBezTo>
                  <a:cubicBezTo>
                    <a:pt x="51282" y="435"/>
                    <a:pt x="1304" y="49979"/>
                    <a:pt x="0" y="111691"/>
                  </a:cubicBezTo>
                  <a:lnTo>
                    <a:pt x="0" y="115602"/>
                  </a:lnTo>
                  <a:cubicBezTo>
                    <a:pt x="435" y="129075"/>
                    <a:pt x="3042" y="142113"/>
                    <a:pt x="7823" y="154716"/>
                  </a:cubicBezTo>
                  <a:cubicBezTo>
                    <a:pt x="12603" y="166450"/>
                    <a:pt x="19122" y="177315"/>
                    <a:pt x="27380" y="186876"/>
                  </a:cubicBezTo>
                  <a:cubicBezTo>
                    <a:pt x="37810" y="198176"/>
                    <a:pt x="49109" y="220340"/>
                    <a:pt x="53890" y="229901"/>
                  </a:cubicBezTo>
                  <a:cubicBezTo>
                    <a:pt x="55194" y="232943"/>
                    <a:pt x="58236" y="234682"/>
                    <a:pt x="61713" y="234682"/>
                  </a:cubicBezTo>
                  <a:lnTo>
                    <a:pt x="164277" y="234682"/>
                  </a:lnTo>
                  <a:cubicBezTo>
                    <a:pt x="167754" y="234682"/>
                    <a:pt x="170796" y="232943"/>
                    <a:pt x="172100" y="229901"/>
                  </a:cubicBezTo>
                  <a:cubicBezTo>
                    <a:pt x="176881" y="220340"/>
                    <a:pt x="188180" y="198176"/>
                    <a:pt x="198610" y="186876"/>
                  </a:cubicBezTo>
                  <a:cubicBezTo>
                    <a:pt x="206868" y="177315"/>
                    <a:pt x="213821" y="166450"/>
                    <a:pt x="218167" y="154716"/>
                  </a:cubicBezTo>
                  <a:cubicBezTo>
                    <a:pt x="222948" y="142113"/>
                    <a:pt x="225555" y="129075"/>
                    <a:pt x="225990" y="115602"/>
                  </a:cubicBezTo>
                  <a:lnTo>
                    <a:pt x="225990" y="111691"/>
                  </a:lnTo>
                  <a:cubicBezTo>
                    <a:pt x="224686" y="49979"/>
                    <a:pt x="174708" y="435"/>
                    <a:pt x="112995" y="0"/>
                  </a:cubicBezTo>
                  <a:close/>
                  <a:moveTo>
                    <a:pt x="199914" y="115168"/>
                  </a:moveTo>
                  <a:cubicBezTo>
                    <a:pt x="199480" y="125598"/>
                    <a:pt x="197307" y="136029"/>
                    <a:pt x="193830" y="145590"/>
                  </a:cubicBezTo>
                  <a:cubicBezTo>
                    <a:pt x="190353" y="154282"/>
                    <a:pt x="185572" y="162539"/>
                    <a:pt x="179053" y="169492"/>
                  </a:cubicBezTo>
                  <a:cubicBezTo>
                    <a:pt x="169058" y="181661"/>
                    <a:pt x="160366" y="194699"/>
                    <a:pt x="153847" y="208606"/>
                  </a:cubicBezTo>
                  <a:lnTo>
                    <a:pt x="112995" y="208606"/>
                  </a:lnTo>
                  <a:lnTo>
                    <a:pt x="72578" y="208606"/>
                  </a:lnTo>
                  <a:cubicBezTo>
                    <a:pt x="65624" y="194699"/>
                    <a:pt x="56932" y="181661"/>
                    <a:pt x="47371" y="169492"/>
                  </a:cubicBezTo>
                  <a:cubicBezTo>
                    <a:pt x="41287" y="162539"/>
                    <a:pt x="36071" y="154282"/>
                    <a:pt x="32595" y="145590"/>
                  </a:cubicBezTo>
                  <a:cubicBezTo>
                    <a:pt x="28683" y="136029"/>
                    <a:pt x="26945" y="125598"/>
                    <a:pt x="26510" y="115168"/>
                  </a:cubicBezTo>
                  <a:lnTo>
                    <a:pt x="26510" y="111691"/>
                  </a:lnTo>
                  <a:cubicBezTo>
                    <a:pt x="27380" y="64320"/>
                    <a:pt x="66059" y="26076"/>
                    <a:pt x="113430" y="25641"/>
                  </a:cubicBezTo>
                  <a:lnTo>
                    <a:pt x="113430" y="25641"/>
                  </a:lnTo>
                  <a:lnTo>
                    <a:pt x="113430" y="25641"/>
                  </a:lnTo>
                  <a:cubicBezTo>
                    <a:pt x="113430" y="25641"/>
                    <a:pt x="113430" y="25641"/>
                    <a:pt x="113430" y="25641"/>
                  </a:cubicBezTo>
                  <a:cubicBezTo>
                    <a:pt x="113430" y="25641"/>
                    <a:pt x="113430" y="25641"/>
                    <a:pt x="113430" y="25641"/>
                  </a:cubicBezTo>
                  <a:lnTo>
                    <a:pt x="113430" y="25641"/>
                  </a:lnTo>
                  <a:lnTo>
                    <a:pt x="113430" y="25641"/>
                  </a:lnTo>
                  <a:cubicBezTo>
                    <a:pt x="160800" y="26076"/>
                    <a:pt x="199480" y="63886"/>
                    <a:pt x="200349" y="111691"/>
                  </a:cubicBezTo>
                  <a:lnTo>
                    <a:pt x="200349" y="11516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35" descr="Stopwatch">
            <a:extLst>
              <a:ext uri="{FF2B5EF4-FFF2-40B4-BE49-F238E27FC236}">
                <a16:creationId xmlns:a16="http://schemas.microsoft.com/office/drawing/2014/main" id="{1230F5B9-9D20-47F6-8FA9-B7A6E55CB431}"/>
              </a:ext>
            </a:extLst>
          </p:cNvPr>
          <p:cNvGrpSpPr/>
          <p:nvPr/>
        </p:nvGrpSpPr>
        <p:grpSpPr>
          <a:xfrm>
            <a:off x="2825722" y="3087592"/>
            <a:ext cx="417212" cy="417212"/>
            <a:chOff x="2825722" y="3087592"/>
            <a:chExt cx="417212" cy="41721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3AA2920-5B9A-470B-9D2F-2A2F3117F4C3}"/>
                </a:ext>
              </a:extLst>
            </p:cNvPr>
            <p:cNvSpPr/>
            <p:nvPr/>
          </p:nvSpPr>
          <p:spPr>
            <a:xfrm>
              <a:off x="3025636" y="3222316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1"/>
                    <a:pt x="3892" y="0"/>
                    <a:pt x="8692" y="0"/>
                  </a:cubicBezTo>
                  <a:cubicBezTo>
                    <a:pt x="13492" y="0"/>
                    <a:pt x="17384" y="3891"/>
                    <a:pt x="17384" y="86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38E6FF3-84A2-48B6-A328-0D1A5F88D25A}"/>
                </a:ext>
              </a:extLst>
            </p:cNvPr>
            <p:cNvSpPr/>
            <p:nvPr/>
          </p:nvSpPr>
          <p:spPr>
            <a:xfrm>
              <a:off x="3025636" y="3396155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2"/>
                    <a:pt x="3892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71281F3-188F-4006-A391-79484C01E1F4}"/>
                </a:ext>
              </a:extLst>
            </p:cNvPr>
            <p:cNvSpPr/>
            <p:nvPr/>
          </p:nvSpPr>
          <p:spPr>
            <a:xfrm>
              <a:off x="3112555" y="3304889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2" y="17384"/>
                    <a:pt x="0" y="13492"/>
                    <a:pt x="0" y="8692"/>
                  </a:cubicBezTo>
                  <a:cubicBezTo>
                    <a:pt x="0" y="3892"/>
                    <a:pt x="3892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D057849-8AA6-4C7B-B2B8-D6D07F0B6657}"/>
                </a:ext>
              </a:extLst>
            </p:cNvPr>
            <p:cNvSpPr/>
            <p:nvPr/>
          </p:nvSpPr>
          <p:spPr>
            <a:xfrm>
              <a:off x="2938716" y="3304889"/>
              <a:ext cx="17383" cy="17383"/>
            </a:xfrm>
            <a:custGeom>
              <a:avLst/>
              <a:gdLst>
                <a:gd name="connsiteX0" fmla="*/ 17384 w 17383"/>
                <a:gd name="connsiteY0" fmla="*/ 8692 h 17383"/>
                <a:gd name="connsiteX1" fmla="*/ 8692 w 17383"/>
                <a:gd name="connsiteY1" fmla="*/ 17384 h 17383"/>
                <a:gd name="connsiteX2" fmla="*/ 0 w 17383"/>
                <a:gd name="connsiteY2" fmla="*/ 8692 h 17383"/>
                <a:gd name="connsiteX3" fmla="*/ 8692 w 17383"/>
                <a:gd name="connsiteY3" fmla="*/ 0 h 17383"/>
                <a:gd name="connsiteX4" fmla="*/ 17384 w 17383"/>
                <a:gd name="connsiteY4" fmla="*/ 8692 h 1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3" h="17383">
                  <a:moveTo>
                    <a:pt x="17384" y="8692"/>
                  </a:moveTo>
                  <a:cubicBezTo>
                    <a:pt x="17384" y="13492"/>
                    <a:pt x="13492" y="17384"/>
                    <a:pt x="8692" y="17384"/>
                  </a:cubicBezTo>
                  <a:cubicBezTo>
                    <a:pt x="3891" y="17384"/>
                    <a:pt x="0" y="13492"/>
                    <a:pt x="0" y="8692"/>
                  </a:cubicBezTo>
                  <a:cubicBezTo>
                    <a:pt x="0" y="3892"/>
                    <a:pt x="3891" y="0"/>
                    <a:pt x="8692" y="0"/>
                  </a:cubicBezTo>
                  <a:cubicBezTo>
                    <a:pt x="13492" y="0"/>
                    <a:pt x="17384" y="3892"/>
                    <a:pt x="17384" y="86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94B2777-1686-4857-B16F-5696343F5841}"/>
                </a:ext>
              </a:extLst>
            </p:cNvPr>
            <p:cNvSpPr/>
            <p:nvPr/>
          </p:nvSpPr>
          <p:spPr>
            <a:xfrm>
              <a:off x="3025636" y="3252738"/>
              <a:ext cx="57801" cy="109952"/>
            </a:xfrm>
            <a:custGeom>
              <a:avLst/>
              <a:gdLst>
                <a:gd name="connsiteX0" fmla="*/ 17384 w 57801"/>
                <a:gd name="connsiteY0" fmla="*/ 0 h 109952"/>
                <a:gd name="connsiteX1" fmla="*/ 0 w 57801"/>
                <a:gd name="connsiteY1" fmla="*/ 0 h 109952"/>
                <a:gd name="connsiteX2" fmla="*/ 0 w 57801"/>
                <a:gd name="connsiteY2" fmla="*/ 60843 h 109952"/>
                <a:gd name="connsiteX3" fmla="*/ 2608 w 57801"/>
                <a:gd name="connsiteY3" fmla="*/ 66928 h 109952"/>
                <a:gd name="connsiteX4" fmla="*/ 45633 w 57801"/>
                <a:gd name="connsiteY4" fmla="*/ 109953 h 109952"/>
                <a:gd name="connsiteX5" fmla="*/ 57801 w 57801"/>
                <a:gd name="connsiteY5" fmla="*/ 97784 h 109952"/>
                <a:gd name="connsiteX6" fmla="*/ 17384 w 57801"/>
                <a:gd name="connsiteY6" fmla="*/ 57367 h 109952"/>
                <a:gd name="connsiteX7" fmla="*/ 17384 w 57801"/>
                <a:gd name="connsiteY7" fmla="*/ 0 h 109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801" h="109952">
                  <a:moveTo>
                    <a:pt x="17384" y="0"/>
                  </a:moveTo>
                  <a:lnTo>
                    <a:pt x="0" y="0"/>
                  </a:lnTo>
                  <a:lnTo>
                    <a:pt x="0" y="60843"/>
                  </a:lnTo>
                  <a:cubicBezTo>
                    <a:pt x="0" y="63016"/>
                    <a:pt x="869" y="65189"/>
                    <a:pt x="2608" y="66928"/>
                  </a:cubicBezTo>
                  <a:lnTo>
                    <a:pt x="45633" y="109953"/>
                  </a:lnTo>
                  <a:lnTo>
                    <a:pt x="57801" y="97784"/>
                  </a:lnTo>
                  <a:lnTo>
                    <a:pt x="17384" y="57367"/>
                  </a:lnTo>
                  <a:lnTo>
                    <a:pt x="17384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31C0C32-0678-4B7B-987C-C635B802CC7B}"/>
                </a:ext>
              </a:extLst>
            </p:cNvPr>
            <p:cNvSpPr/>
            <p:nvPr/>
          </p:nvSpPr>
          <p:spPr>
            <a:xfrm>
              <a:off x="2886698" y="3126705"/>
              <a:ext cx="295783" cy="338747"/>
            </a:xfrm>
            <a:custGeom>
              <a:avLst/>
              <a:gdLst>
                <a:gd name="connsiteX0" fmla="*/ 147630 w 295783"/>
                <a:gd name="connsiteY0" fmla="*/ 312909 h 338747"/>
                <a:gd name="connsiteX1" fmla="*/ 25943 w 295783"/>
                <a:gd name="connsiteY1" fmla="*/ 191222 h 338747"/>
                <a:gd name="connsiteX2" fmla="*/ 147630 w 295783"/>
                <a:gd name="connsiteY2" fmla="*/ 69535 h 338747"/>
                <a:gd name="connsiteX3" fmla="*/ 269317 w 295783"/>
                <a:gd name="connsiteY3" fmla="*/ 191222 h 338747"/>
                <a:gd name="connsiteX4" fmla="*/ 147630 w 295783"/>
                <a:gd name="connsiteY4" fmla="*/ 312909 h 338747"/>
                <a:gd name="connsiteX5" fmla="*/ 147630 w 295783"/>
                <a:gd name="connsiteY5" fmla="*/ 312909 h 338747"/>
                <a:gd name="connsiteX6" fmla="*/ 250629 w 295783"/>
                <a:gd name="connsiteY6" fmla="*/ 85181 h 338747"/>
                <a:gd name="connsiteX7" fmla="*/ 263667 w 295783"/>
                <a:gd name="connsiteY7" fmla="*/ 72143 h 338747"/>
                <a:gd name="connsiteX8" fmla="*/ 263232 w 295783"/>
                <a:gd name="connsiteY8" fmla="*/ 53890 h 338747"/>
                <a:gd name="connsiteX9" fmla="*/ 244979 w 295783"/>
                <a:gd name="connsiteY9" fmla="*/ 53455 h 338747"/>
                <a:gd name="connsiteX10" fmla="*/ 230203 w 295783"/>
                <a:gd name="connsiteY10" fmla="*/ 68666 h 338747"/>
                <a:gd name="connsiteX11" fmla="*/ 160668 w 295783"/>
                <a:gd name="connsiteY11" fmla="*/ 44329 h 338747"/>
                <a:gd name="connsiteX12" fmla="*/ 160668 w 295783"/>
                <a:gd name="connsiteY12" fmla="*/ 26076 h 338747"/>
                <a:gd name="connsiteX13" fmla="*/ 199781 w 295783"/>
                <a:gd name="connsiteY13" fmla="*/ 26076 h 338747"/>
                <a:gd name="connsiteX14" fmla="*/ 199781 w 295783"/>
                <a:gd name="connsiteY14" fmla="*/ 0 h 338747"/>
                <a:gd name="connsiteX15" fmla="*/ 95478 w 295783"/>
                <a:gd name="connsiteY15" fmla="*/ 0 h 338747"/>
                <a:gd name="connsiteX16" fmla="*/ 95478 w 295783"/>
                <a:gd name="connsiteY16" fmla="*/ 26076 h 338747"/>
                <a:gd name="connsiteX17" fmla="*/ 134592 w 295783"/>
                <a:gd name="connsiteY17" fmla="*/ 26076 h 338747"/>
                <a:gd name="connsiteX18" fmla="*/ 134592 w 295783"/>
                <a:gd name="connsiteY18" fmla="*/ 43894 h 338747"/>
                <a:gd name="connsiteX19" fmla="*/ 1171 w 295783"/>
                <a:gd name="connsiteY19" fmla="*/ 172535 h 338747"/>
                <a:gd name="connsiteX20" fmla="*/ 98520 w 295783"/>
                <a:gd name="connsiteY20" fmla="*/ 330293 h 338747"/>
                <a:gd name="connsiteX21" fmla="*/ 273663 w 295783"/>
                <a:gd name="connsiteY21" fmla="*/ 269015 h 338747"/>
                <a:gd name="connsiteX22" fmla="*/ 250629 w 295783"/>
                <a:gd name="connsiteY22" fmla="*/ 85181 h 338747"/>
                <a:gd name="connsiteX23" fmla="*/ 250629 w 295783"/>
                <a:gd name="connsiteY23" fmla="*/ 85181 h 33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95783" h="338747">
                  <a:moveTo>
                    <a:pt x="147630" y="312909"/>
                  </a:moveTo>
                  <a:cubicBezTo>
                    <a:pt x="80267" y="312909"/>
                    <a:pt x="25943" y="258585"/>
                    <a:pt x="25943" y="191222"/>
                  </a:cubicBezTo>
                  <a:cubicBezTo>
                    <a:pt x="25943" y="123860"/>
                    <a:pt x="80267" y="69535"/>
                    <a:pt x="147630" y="69535"/>
                  </a:cubicBezTo>
                  <a:cubicBezTo>
                    <a:pt x="214992" y="69535"/>
                    <a:pt x="269317" y="123860"/>
                    <a:pt x="269317" y="191222"/>
                  </a:cubicBezTo>
                  <a:cubicBezTo>
                    <a:pt x="269317" y="258585"/>
                    <a:pt x="214992" y="312909"/>
                    <a:pt x="147630" y="312909"/>
                  </a:cubicBezTo>
                  <a:lnTo>
                    <a:pt x="147630" y="312909"/>
                  </a:lnTo>
                  <a:close/>
                  <a:moveTo>
                    <a:pt x="250629" y="85181"/>
                  </a:moveTo>
                  <a:lnTo>
                    <a:pt x="263667" y="72143"/>
                  </a:lnTo>
                  <a:cubicBezTo>
                    <a:pt x="268447" y="66928"/>
                    <a:pt x="268447" y="59105"/>
                    <a:pt x="263232" y="53890"/>
                  </a:cubicBezTo>
                  <a:cubicBezTo>
                    <a:pt x="258452" y="49109"/>
                    <a:pt x="250194" y="48675"/>
                    <a:pt x="244979" y="53455"/>
                  </a:cubicBezTo>
                  <a:lnTo>
                    <a:pt x="230203" y="68666"/>
                  </a:lnTo>
                  <a:cubicBezTo>
                    <a:pt x="209342" y="54759"/>
                    <a:pt x="185440" y="46067"/>
                    <a:pt x="160668" y="44329"/>
                  </a:cubicBezTo>
                  <a:lnTo>
                    <a:pt x="160668" y="26076"/>
                  </a:lnTo>
                  <a:lnTo>
                    <a:pt x="199781" y="26076"/>
                  </a:lnTo>
                  <a:lnTo>
                    <a:pt x="199781" y="0"/>
                  </a:lnTo>
                  <a:lnTo>
                    <a:pt x="95478" y="0"/>
                  </a:lnTo>
                  <a:lnTo>
                    <a:pt x="95478" y="26076"/>
                  </a:lnTo>
                  <a:lnTo>
                    <a:pt x="134592" y="26076"/>
                  </a:lnTo>
                  <a:lnTo>
                    <a:pt x="134592" y="43894"/>
                  </a:lnTo>
                  <a:cubicBezTo>
                    <a:pt x="65491" y="49979"/>
                    <a:pt x="9863" y="103434"/>
                    <a:pt x="1171" y="172535"/>
                  </a:cubicBezTo>
                  <a:cubicBezTo>
                    <a:pt x="-7521" y="241635"/>
                    <a:pt x="32896" y="307259"/>
                    <a:pt x="98520" y="330293"/>
                  </a:cubicBezTo>
                  <a:cubicBezTo>
                    <a:pt x="164144" y="353326"/>
                    <a:pt x="236722" y="328120"/>
                    <a:pt x="273663" y="269015"/>
                  </a:cubicBezTo>
                  <a:cubicBezTo>
                    <a:pt x="310603" y="209910"/>
                    <a:pt x="300173" y="133421"/>
                    <a:pt x="250629" y="85181"/>
                  </a:cubicBezTo>
                  <a:lnTo>
                    <a:pt x="250629" y="85181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34" descr="Bullseye">
            <a:extLst>
              <a:ext uri="{FF2B5EF4-FFF2-40B4-BE49-F238E27FC236}">
                <a16:creationId xmlns:a16="http://schemas.microsoft.com/office/drawing/2014/main" id="{FD538CB4-A3A4-445A-9F74-4781CE652432}"/>
              </a:ext>
            </a:extLst>
          </p:cNvPr>
          <p:cNvGrpSpPr/>
          <p:nvPr/>
        </p:nvGrpSpPr>
        <p:grpSpPr>
          <a:xfrm>
            <a:off x="4363395" y="3413011"/>
            <a:ext cx="417212" cy="417212"/>
            <a:chOff x="4363395" y="3413011"/>
            <a:chExt cx="417212" cy="417212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CF073ED-DB63-41EB-8B9E-5BCCF4E936A9}"/>
                </a:ext>
              </a:extLst>
            </p:cNvPr>
            <p:cNvSpPr/>
            <p:nvPr/>
          </p:nvSpPr>
          <p:spPr>
            <a:xfrm>
              <a:off x="4521587" y="3449951"/>
              <a:ext cx="222078" cy="221643"/>
            </a:xfrm>
            <a:custGeom>
              <a:avLst/>
              <a:gdLst>
                <a:gd name="connsiteX0" fmla="*/ 182965 w 222078"/>
                <a:gd name="connsiteY0" fmla="*/ 39114 h 221643"/>
                <a:gd name="connsiteX1" fmla="*/ 178619 w 222078"/>
                <a:gd name="connsiteY1" fmla="*/ 0 h 221643"/>
                <a:gd name="connsiteX2" fmla="*/ 130813 w 222078"/>
                <a:gd name="connsiteY2" fmla="*/ 47806 h 221643"/>
                <a:gd name="connsiteX3" fmla="*/ 133421 w 222078"/>
                <a:gd name="connsiteY3" fmla="*/ 70405 h 221643"/>
                <a:gd name="connsiteX4" fmla="*/ 63886 w 222078"/>
                <a:gd name="connsiteY4" fmla="*/ 139940 h 221643"/>
                <a:gd name="connsiteX5" fmla="*/ 43460 w 222078"/>
                <a:gd name="connsiteY5" fmla="*/ 134725 h 221643"/>
                <a:gd name="connsiteX6" fmla="*/ 0 w 222078"/>
                <a:gd name="connsiteY6" fmla="*/ 178184 h 221643"/>
                <a:gd name="connsiteX7" fmla="*/ 43460 w 222078"/>
                <a:gd name="connsiteY7" fmla="*/ 221644 h 221643"/>
                <a:gd name="connsiteX8" fmla="*/ 86919 w 222078"/>
                <a:gd name="connsiteY8" fmla="*/ 178184 h 221643"/>
                <a:gd name="connsiteX9" fmla="*/ 82139 w 222078"/>
                <a:gd name="connsiteY9" fmla="*/ 158193 h 221643"/>
                <a:gd name="connsiteX10" fmla="*/ 151674 w 222078"/>
                <a:gd name="connsiteY10" fmla="*/ 88658 h 221643"/>
                <a:gd name="connsiteX11" fmla="*/ 174273 w 222078"/>
                <a:gd name="connsiteY11" fmla="*/ 91265 h 221643"/>
                <a:gd name="connsiteX12" fmla="*/ 222078 w 222078"/>
                <a:gd name="connsiteY12" fmla="*/ 43460 h 221643"/>
                <a:gd name="connsiteX13" fmla="*/ 182965 w 222078"/>
                <a:gd name="connsiteY13" fmla="*/ 39114 h 22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2078" h="221643">
                  <a:moveTo>
                    <a:pt x="182965" y="39114"/>
                  </a:moveTo>
                  <a:lnTo>
                    <a:pt x="178619" y="0"/>
                  </a:lnTo>
                  <a:lnTo>
                    <a:pt x="130813" y="47806"/>
                  </a:lnTo>
                  <a:lnTo>
                    <a:pt x="133421" y="70405"/>
                  </a:lnTo>
                  <a:lnTo>
                    <a:pt x="63886" y="139940"/>
                  </a:lnTo>
                  <a:cubicBezTo>
                    <a:pt x="57801" y="136898"/>
                    <a:pt x="50848" y="134725"/>
                    <a:pt x="43460" y="134725"/>
                  </a:cubicBezTo>
                  <a:cubicBezTo>
                    <a:pt x="19557" y="134725"/>
                    <a:pt x="0" y="154282"/>
                    <a:pt x="0" y="178184"/>
                  </a:cubicBezTo>
                  <a:cubicBezTo>
                    <a:pt x="0" y="202087"/>
                    <a:pt x="19557" y="221644"/>
                    <a:pt x="43460" y="221644"/>
                  </a:cubicBezTo>
                  <a:cubicBezTo>
                    <a:pt x="67362" y="221644"/>
                    <a:pt x="86919" y="202087"/>
                    <a:pt x="86919" y="178184"/>
                  </a:cubicBezTo>
                  <a:cubicBezTo>
                    <a:pt x="86919" y="170796"/>
                    <a:pt x="85181" y="164277"/>
                    <a:pt x="82139" y="158193"/>
                  </a:cubicBezTo>
                  <a:lnTo>
                    <a:pt x="151674" y="88658"/>
                  </a:lnTo>
                  <a:lnTo>
                    <a:pt x="174273" y="91265"/>
                  </a:lnTo>
                  <a:lnTo>
                    <a:pt x="222078" y="43460"/>
                  </a:lnTo>
                  <a:lnTo>
                    <a:pt x="182965" y="3911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3387EA3-663E-4999-A8BE-13EDE5EFC872}"/>
                </a:ext>
              </a:extLst>
            </p:cNvPr>
            <p:cNvSpPr/>
            <p:nvPr/>
          </p:nvSpPr>
          <p:spPr>
            <a:xfrm>
              <a:off x="4400335" y="3462989"/>
              <a:ext cx="330292" cy="330292"/>
            </a:xfrm>
            <a:custGeom>
              <a:avLst/>
              <a:gdLst>
                <a:gd name="connsiteX0" fmla="*/ 307694 w 330292"/>
                <a:gd name="connsiteY0" fmla="*/ 90396 h 330292"/>
                <a:gd name="connsiteX1" fmla="*/ 302044 w 330292"/>
                <a:gd name="connsiteY1" fmla="*/ 96480 h 330292"/>
                <a:gd name="connsiteX2" fmla="*/ 293787 w 330292"/>
                <a:gd name="connsiteY2" fmla="*/ 95611 h 330292"/>
                <a:gd name="connsiteX3" fmla="*/ 284660 w 330292"/>
                <a:gd name="connsiteY3" fmla="*/ 94307 h 330292"/>
                <a:gd name="connsiteX4" fmla="*/ 304217 w 330292"/>
                <a:gd name="connsiteY4" fmla="*/ 165146 h 330292"/>
                <a:gd name="connsiteX5" fmla="*/ 165146 w 330292"/>
                <a:gd name="connsiteY5" fmla="*/ 304217 h 330292"/>
                <a:gd name="connsiteX6" fmla="*/ 26076 w 330292"/>
                <a:gd name="connsiteY6" fmla="*/ 165146 h 330292"/>
                <a:gd name="connsiteX7" fmla="*/ 165146 w 330292"/>
                <a:gd name="connsiteY7" fmla="*/ 26076 h 330292"/>
                <a:gd name="connsiteX8" fmla="*/ 235986 w 330292"/>
                <a:gd name="connsiteY8" fmla="*/ 45633 h 330292"/>
                <a:gd name="connsiteX9" fmla="*/ 235116 w 330292"/>
                <a:gd name="connsiteY9" fmla="*/ 36941 h 330292"/>
                <a:gd name="connsiteX10" fmla="*/ 233813 w 330292"/>
                <a:gd name="connsiteY10" fmla="*/ 28249 h 330292"/>
                <a:gd name="connsiteX11" fmla="*/ 239897 w 330292"/>
                <a:gd name="connsiteY11" fmla="*/ 22164 h 330292"/>
                <a:gd name="connsiteX12" fmla="*/ 242939 w 330292"/>
                <a:gd name="connsiteY12" fmla="*/ 19122 h 330292"/>
                <a:gd name="connsiteX13" fmla="*/ 165146 w 330292"/>
                <a:gd name="connsiteY13" fmla="*/ 0 h 330292"/>
                <a:gd name="connsiteX14" fmla="*/ 0 w 330292"/>
                <a:gd name="connsiteY14" fmla="*/ 165146 h 330292"/>
                <a:gd name="connsiteX15" fmla="*/ 165146 w 330292"/>
                <a:gd name="connsiteY15" fmla="*/ 330293 h 330292"/>
                <a:gd name="connsiteX16" fmla="*/ 330293 w 330292"/>
                <a:gd name="connsiteY16" fmla="*/ 165146 h 330292"/>
                <a:gd name="connsiteX17" fmla="*/ 310736 w 330292"/>
                <a:gd name="connsiteY17" fmla="*/ 87788 h 330292"/>
                <a:gd name="connsiteX18" fmla="*/ 307694 w 330292"/>
                <a:gd name="connsiteY18" fmla="*/ 90396 h 330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0292" h="330292">
                  <a:moveTo>
                    <a:pt x="307694" y="90396"/>
                  </a:moveTo>
                  <a:lnTo>
                    <a:pt x="302044" y="96480"/>
                  </a:lnTo>
                  <a:lnTo>
                    <a:pt x="293787" y="95611"/>
                  </a:lnTo>
                  <a:lnTo>
                    <a:pt x="284660" y="94307"/>
                  </a:lnTo>
                  <a:cubicBezTo>
                    <a:pt x="296829" y="115168"/>
                    <a:pt x="304217" y="139071"/>
                    <a:pt x="304217" y="165146"/>
                  </a:cubicBezTo>
                  <a:cubicBezTo>
                    <a:pt x="304217" y="241635"/>
                    <a:pt x="241635" y="304217"/>
                    <a:pt x="165146" y="304217"/>
                  </a:cubicBezTo>
                  <a:cubicBezTo>
                    <a:pt x="88658" y="304217"/>
                    <a:pt x="26076" y="241635"/>
                    <a:pt x="26076" y="165146"/>
                  </a:cubicBezTo>
                  <a:cubicBezTo>
                    <a:pt x="26076" y="88658"/>
                    <a:pt x="88658" y="26076"/>
                    <a:pt x="165146" y="26076"/>
                  </a:cubicBezTo>
                  <a:cubicBezTo>
                    <a:pt x="190788" y="26076"/>
                    <a:pt x="215125" y="33029"/>
                    <a:pt x="235986" y="45633"/>
                  </a:cubicBezTo>
                  <a:lnTo>
                    <a:pt x="235116" y="36941"/>
                  </a:lnTo>
                  <a:lnTo>
                    <a:pt x="233813" y="28249"/>
                  </a:lnTo>
                  <a:lnTo>
                    <a:pt x="239897" y="22164"/>
                  </a:lnTo>
                  <a:lnTo>
                    <a:pt x="242939" y="19122"/>
                  </a:lnTo>
                  <a:cubicBezTo>
                    <a:pt x="219471" y="6954"/>
                    <a:pt x="193395" y="0"/>
                    <a:pt x="165146" y="0"/>
                  </a:cubicBezTo>
                  <a:cubicBezTo>
                    <a:pt x="73881" y="0"/>
                    <a:pt x="0" y="73881"/>
                    <a:pt x="0" y="165146"/>
                  </a:cubicBezTo>
                  <a:cubicBezTo>
                    <a:pt x="0" y="256412"/>
                    <a:pt x="73881" y="330293"/>
                    <a:pt x="165146" y="330293"/>
                  </a:cubicBezTo>
                  <a:cubicBezTo>
                    <a:pt x="256412" y="330293"/>
                    <a:pt x="330293" y="256412"/>
                    <a:pt x="330293" y="165146"/>
                  </a:cubicBezTo>
                  <a:cubicBezTo>
                    <a:pt x="330293" y="136898"/>
                    <a:pt x="323339" y="110822"/>
                    <a:pt x="310736" y="87788"/>
                  </a:cubicBezTo>
                  <a:lnTo>
                    <a:pt x="307694" y="9039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7B05D1E-4B1B-4897-9E62-4E50FFDFFEB6}"/>
                </a:ext>
              </a:extLst>
            </p:cNvPr>
            <p:cNvSpPr/>
            <p:nvPr/>
          </p:nvSpPr>
          <p:spPr>
            <a:xfrm>
              <a:off x="4461179" y="3523832"/>
              <a:ext cx="208606" cy="208606"/>
            </a:xfrm>
            <a:custGeom>
              <a:avLst/>
              <a:gdLst>
                <a:gd name="connsiteX0" fmla="*/ 176881 w 208606"/>
                <a:gd name="connsiteY0" fmla="*/ 74750 h 208606"/>
                <a:gd name="connsiteX1" fmla="*/ 182530 w 208606"/>
                <a:gd name="connsiteY1" fmla="*/ 104303 h 208606"/>
                <a:gd name="connsiteX2" fmla="*/ 104303 w 208606"/>
                <a:gd name="connsiteY2" fmla="*/ 182530 h 208606"/>
                <a:gd name="connsiteX3" fmla="*/ 26076 w 208606"/>
                <a:gd name="connsiteY3" fmla="*/ 104303 h 208606"/>
                <a:gd name="connsiteX4" fmla="*/ 104303 w 208606"/>
                <a:gd name="connsiteY4" fmla="*/ 26076 h 208606"/>
                <a:gd name="connsiteX5" fmla="*/ 133856 w 208606"/>
                <a:gd name="connsiteY5" fmla="*/ 31725 h 208606"/>
                <a:gd name="connsiteX6" fmla="*/ 153412 w 208606"/>
                <a:gd name="connsiteY6" fmla="*/ 12169 h 208606"/>
                <a:gd name="connsiteX7" fmla="*/ 104303 w 208606"/>
                <a:gd name="connsiteY7" fmla="*/ 0 h 208606"/>
                <a:gd name="connsiteX8" fmla="*/ 0 w 208606"/>
                <a:gd name="connsiteY8" fmla="*/ 104303 h 208606"/>
                <a:gd name="connsiteX9" fmla="*/ 104303 w 208606"/>
                <a:gd name="connsiteY9" fmla="*/ 208606 h 208606"/>
                <a:gd name="connsiteX10" fmla="*/ 208606 w 208606"/>
                <a:gd name="connsiteY10" fmla="*/ 104303 h 208606"/>
                <a:gd name="connsiteX11" fmla="*/ 196437 w 208606"/>
                <a:gd name="connsiteY11" fmla="*/ 55194 h 208606"/>
                <a:gd name="connsiteX12" fmla="*/ 176881 w 208606"/>
                <a:gd name="connsiteY12" fmla="*/ 74750 h 20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606" h="208606">
                  <a:moveTo>
                    <a:pt x="176881" y="74750"/>
                  </a:moveTo>
                  <a:cubicBezTo>
                    <a:pt x="180792" y="83877"/>
                    <a:pt x="182530" y="93873"/>
                    <a:pt x="182530" y="104303"/>
                  </a:cubicBezTo>
                  <a:cubicBezTo>
                    <a:pt x="182530" y="147328"/>
                    <a:pt x="147328" y="182530"/>
                    <a:pt x="104303" y="182530"/>
                  </a:cubicBezTo>
                  <a:cubicBezTo>
                    <a:pt x="61278" y="182530"/>
                    <a:pt x="26076" y="147328"/>
                    <a:pt x="26076" y="104303"/>
                  </a:cubicBezTo>
                  <a:cubicBezTo>
                    <a:pt x="26076" y="61278"/>
                    <a:pt x="61278" y="26076"/>
                    <a:pt x="104303" y="26076"/>
                  </a:cubicBezTo>
                  <a:cubicBezTo>
                    <a:pt x="114733" y="26076"/>
                    <a:pt x="124729" y="28249"/>
                    <a:pt x="133856" y="31725"/>
                  </a:cubicBezTo>
                  <a:lnTo>
                    <a:pt x="153412" y="12169"/>
                  </a:lnTo>
                  <a:cubicBezTo>
                    <a:pt x="138636" y="4346"/>
                    <a:pt x="122121" y="0"/>
                    <a:pt x="104303" y="0"/>
                  </a:cubicBezTo>
                  <a:cubicBezTo>
                    <a:pt x="46936" y="0"/>
                    <a:pt x="0" y="46936"/>
                    <a:pt x="0" y="104303"/>
                  </a:cubicBezTo>
                  <a:cubicBezTo>
                    <a:pt x="0" y="161670"/>
                    <a:pt x="46936" y="208606"/>
                    <a:pt x="104303" y="208606"/>
                  </a:cubicBezTo>
                  <a:cubicBezTo>
                    <a:pt x="161670" y="208606"/>
                    <a:pt x="208606" y="161670"/>
                    <a:pt x="208606" y="104303"/>
                  </a:cubicBezTo>
                  <a:cubicBezTo>
                    <a:pt x="208606" y="86485"/>
                    <a:pt x="204260" y="69970"/>
                    <a:pt x="196437" y="55194"/>
                  </a:cubicBezTo>
                  <a:lnTo>
                    <a:pt x="176881" y="7475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37" descr="Research">
            <a:extLst>
              <a:ext uri="{FF2B5EF4-FFF2-40B4-BE49-F238E27FC236}">
                <a16:creationId xmlns:a16="http://schemas.microsoft.com/office/drawing/2014/main" id="{806E8C7F-EE1D-4E14-B01E-9C48568A0005}"/>
              </a:ext>
            </a:extLst>
          </p:cNvPr>
          <p:cNvGrpSpPr/>
          <p:nvPr/>
        </p:nvGrpSpPr>
        <p:grpSpPr>
          <a:xfrm>
            <a:off x="5901069" y="3122708"/>
            <a:ext cx="417212" cy="417212"/>
            <a:chOff x="5901069" y="3122708"/>
            <a:chExt cx="417212" cy="417212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DF119F0-D558-4A9A-B293-173977A8C43D}"/>
                </a:ext>
              </a:extLst>
            </p:cNvPr>
            <p:cNvSpPr/>
            <p:nvPr/>
          </p:nvSpPr>
          <p:spPr>
            <a:xfrm>
              <a:off x="5934965" y="3158777"/>
              <a:ext cx="343876" cy="344310"/>
            </a:xfrm>
            <a:custGeom>
              <a:avLst/>
              <a:gdLst>
                <a:gd name="connsiteX0" fmla="*/ 281186 w 343876"/>
                <a:gd name="connsiteY0" fmla="*/ 238161 h 344310"/>
                <a:gd name="connsiteX1" fmla="*/ 254241 w 343876"/>
                <a:gd name="connsiteY1" fmla="*/ 229904 h 344310"/>
                <a:gd name="connsiteX2" fmla="*/ 234684 w 343876"/>
                <a:gd name="connsiteY2" fmla="*/ 210781 h 344310"/>
                <a:gd name="connsiteX3" fmla="*/ 261629 w 343876"/>
                <a:gd name="connsiteY3" fmla="*/ 131685 h 344310"/>
                <a:gd name="connsiteX4" fmla="*/ 131250 w 343876"/>
                <a:gd name="connsiteY4" fmla="*/ 2 h 344310"/>
                <a:gd name="connsiteX5" fmla="*/ 2 w 343876"/>
                <a:gd name="connsiteY5" fmla="*/ 130381 h 344310"/>
                <a:gd name="connsiteX6" fmla="*/ 130381 w 343876"/>
                <a:gd name="connsiteY6" fmla="*/ 261629 h 344310"/>
                <a:gd name="connsiteX7" fmla="*/ 210347 w 343876"/>
                <a:gd name="connsiteY7" fmla="*/ 234684 h 344310"/>
                <a:gd name="connsiteX8" fmla="*/ 229469 w 343876"/>
                <a:gd name="connsiteY8" fmla="*/ 253806 h 344310"/>
                <a:gd name="connsiteX9" fmla="*/ 237726 w 343876"/>
                <a:gd name="connsiteY9" fmla="*/ 281186 h 344310"/>
                <a:gd name="connsiteX10" fmla="*/ 292051 w 343876"/>
                <a:gd name="connsiteY10" fmla="*/ 335510 h 344310"/>
                <a:gd name="connsiteX11" fmla="*/ 335076 w 343876"/>
                <a:gd name="connsiteY11" fmla="*/ 335510 h 344310"/>
                <a:gd name="connsiteX12" fmla="*/ 335076 w 343876"/>
                <a:gd name="connsiteY12" fmla="*/ 292485 h 344310"/>
                <a:gd name="connsiteX13" fmla="*/ 281186 w 343876"/>
                <a:gd name="connsiteY13" fmla="*/ 238161 h 344310"/>
                <a:gd name="connsiteX14" fmla="*/ 131250 w 343876"/>
                <a:gd name="connsiteY14" fmla="*/ 235553 h 344310"/>
                <a:gd name="connsiteX15" fmla="*/ 26947 w 343876"/>
                <a:gd name="connsiteY15" fmla="*/ 131250 h 344310"/>
                <a:gd name="connsiteX16" fmla="*/ 131250 w 343876"/>
                <a:gd name="connsiteY16" fmla="*/ 26947 h 344310"/>
                <a:gd name="connsiteX17" fmla="*/ 235553 w 343876"/>
                <a:gd name="connsiteY17" fmla="*/ 131250 h 344310"/>
                <a:gd name="connsiteX18" fmla="*/ 131250 w 343876"/>
                <a:gd name="connsiteY18" fmla="*/ 235553 h 34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3876" h="344310">
                  <a:moveTo>
                    <a:pt x="281186" y="238161"/>
                  </a:moveTo>
                  <a:cubicBezTo>
                    <a:pt x="274232" y="231207"/>
                    <a:pt x="263802" y="227731"/>
                    <a:pt x="254241" y="229904"/>
                  </a:cubicBezTo>
                  <a:lnTo>
                    <a:pt x="234684" y="210781"/>
                  </a:lnTo>
                  <a:cubicBezTo>
                    <a:pt x="252068" y="188182"/>
                    <a:pt x="261629" y="160368"/>
                    <a:pt x="261629" y="131685"/>
                  </a:cubicBezTo>
                  <a:cubicBezTo>
                    <a:pt x="262064" y="59107"/>
                    <a:pt x="203393" y="437"/>
                    <a:pt x="131250" y="2"/>
                  </a:cubicBezTo>
                  <a:cubicBezTo>
                    <a:pt x="59107" y="-432"/>
                    <a:pt x="437" y="58238"/>
                    <a:pt x="2" y="130381"/>
                  </a:cubicBezTo>
                  <a:cubicBezTo>
                    <a:pt x="-432" y="202524"/>
                    <a:pt x="58238" y="261195"/>
                    <a:pt x="130381" y="261629"/>
                  </a:cubicBezTo>
                  <a:cubicBezTo>
                    <a:pt x="159064" y="261629"/>
                    <a:pt x="187313" y="252068"/>
                    <a:pt x="210347" y="234684"/>
                  </a:cubicBezTo>
                  <a:lnTo>
                    <a:pt x="229469" y="253806"/>
                  </a:lnTo>
                  <a:cubicBezTo>
                    <a:pt x="227731" y="263802"/>
                    <a:pt x="230773" y="273798"/>
                    <a:pt x="237726" y="281186"/>
                  </a:cubicBezTo>
                  <a:lnTo>
                    <a:pt x="292051" y="335510"/>
                  </a:lnTo>
                  <a:cubicBezTo>
                    <a:pt x="303785" y="347244"/>
                    <a:pt x="323342" y="347244"/>
                    <a:pt x="335076" y="335510"/>
                  </a:cubicBezTo>
                  <a:cubicBezTo>
                    <a:pt x="346810" y="323776"/>
                    <a:pt x="346810" y="304220"/>
                    <a:pt x="335076" y="292485"/>
                  </a:cubicBezTo>
                  <a:lnTo>
                    <a:pt x="281186" y="238161"/>
                  </a:lnTo>
                  <a:close/>
                  <a:moveTo>
                    <a:pt x="131250" y="235553"/>
                  </a:moveTo>
                  <a:cubicBezTo>
                    <a:pt x="73449" y="235553"/>
                    <a:pt x="26947" y="189052"/>
                    <a:pt x="26947" y="131250"/>
                  </a:cubicBezTo>
                  <a:cubicBezTo>
                    <a:pt x="26947" y="73449"/>
                    <a:pt x="73449" y="26947"/>
                    <a:pt x="131250" y="26947"/>
                  </a:cubicBezTo>
                  <a:cubicBezTo>
                    <a:pt x="189052" y="26947"/>
                    <a:pt x="235553" y="73449"/>
                    <a:pt x="235553" y="131250"/>
                  </a:cubicBezTo>
                  <a:cubicBezTo>
                    <a:pt x="235553" y="188617"/>
                    <a:pt x="188617" y="235553"/>
                    <a:pt x="131250" y="235553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6CB04F9-D777-4553-8054-347E1829960D}"/>
                </a:ext>
              </a:extLst>
            </p:cNvPr>
            <p:cNvSpPr/>
            <p:nvPr/>
          </p:nvSpPr>
          <p:spPr>
            <a:xfrm>
              <a:off x="5972777" y="3223367"/>
              <a:ext cx="187310" cy="137498"/>
            </a:xfrm>
            <a:custGeom>
              <a:avLst/>
              <a:gdLst>
                <a:gd name="connsiteX0" fmla="*/ 186876 w 187310"/>
                <a:gd name="connsiteY0" fmla="*/ 60141 h 137498"/>
                <a:gd name="connsiteX1" fmla="*/ 162104 w 187310"/>
                <a:gd name="connsiteY1" fmla="*/ 60141 h 137498"/>
                <a:gd name="connsiteX2" fmla="*/ 156455 w 187310"/>
                <a:gd name="connsiteY2" fmla="*/ 63618 h 137498"/>
                <a:gd name="connsiteX3" fmla="*/ 139940 w 187310"/>
                <a:gd name="connsiteY3" fmla="*/ 81436 h 137498"/>
                <a:gd name="connsiteX4" fmla="*/ 126033 w 187310"/>
                <a:gd name="connsiteY4" fmla="*/ 33196 h 137498"/>
                <a:gd name="connsiteX5" fmla="*/ 116472 w 187310"/>
                <a:gd name="connsiteY5" fmla="*/ 27981 h 137498"/>
                <a:gd name="connsiteX6" fmla="*/ 111257 w 187310"/>
                <a:gd name="connsiteY6" fmla="*/ 32761 h 137498"/>
                <a:gd name="connsiteX7" fmla="*/ 85181 w 187310"/>
                <a:gd name="connsiteY7" fmla="*/ 101862 h 137498"/>
                <a:gd name="connsiteX8" fmla="*/ 67362 w 187310"/>
                <a:gd name="connsiteY8" fmla="*/ 6251 h 137498"/>
                <a:gd name="connsiteX9" fmla="*/ 58670 w 187310"/>
                <a:gd name="connsiteY9" fmla="*/ 167 h 137498"/>
                <a:gd name="connsiteX10" fmla="*/ 52586 w 187310"/>
                <a:gd name="connsiteY10" fmla="*/ 5382 h 137498"/>
                <a:gd name="connsiteX11" fmla="*/ 33898 w 187310"/>
                <a:gd name="connsiteY11" fmla="*/ 60141 h 137498"/>
                <a:gd name="connsiteX12" fmla="*/ 0 w 187310"/>
                <a:gd name="connsiteY12" fmla="*/ 60141 h 137498"/>
                <a:gd name="connsiteX13" fmla="*/ 0 w 187310"/>
                <a:gd name="connsiteY13" fmla="*/ 77525 h 137498"/>
                <a:gd name="connsiteX14" fmla="*/ 39548 w 187310"/>
                <a:gd name="connsiteY14" fmla="*/ 77525 h 137498"/>
                <a:gd name="connsiteX15" fmla="*/ 46936 w 187310"/>
                <a:gd name="connsiteY15" fmla="*/ 71006 h 137498"/>
                <a:gd name="connsiteX16" fmla="*/ 57801 w 187310"/>
                <a:gd name="connsiteY16" fmla="*/ 37976 h 137498"/>
                <a:gd name="connsiteX17" fmla="*/ 75185 w 187310"/>
                <a:gd name="connsiteY17" fmla="*/ 131414 h 137498"/>
                <a:gd name="connsiteX18" fmla="*/ 82139 w 187310"/>
                <a:gd name="connsiteY18" fmla="*/ 137499 h 137498"/>
                <a:gd name="connsiteX19" fmla="*/ 83008 w 187310"/>
                <a:gd name="connsiteY19" fmla="*/ 137499 h 137498"/>
                <a:gd name="connsiteX20" fmla="*/ 90396 w 187310"/>
                <a:gd name="connsiteY20" fmla="*/ 132718 h 137498"/>
                <a:gd name="connsiteX21" fmla="*/ 118210 w 187310"/>
                <a:gd name="connsiteY21" fmla="*/ 59706 h 137498"/>
                <a:gd name="connsiteX22" fmla="*/ 129510 w 187310"/>
                <a:gd name="connsiteY22" fmla="*/ 98820 h 137498"/>
                <a:gd name="connsiteX23" fmla="*/ 139071 w 187310"/>
                <a:gd name="connsiteY23" fmla="*/ 104035 h 137498"/>
                <a:gd name="connsiteX24" fmla="*/ 142547 w 187310"/>
                <a:gd name="connsiteY24" fmla="*/ 101862 h 137498"/>
                <a:gd name="connsiteX25" fmla="*/ 166016 w 187310"/>
                <a:gd name="connsiteY25" fmla="*/ 77525 h 137498"/>
                <a:gd name="connsiteX26" fmla="*/ 187311 w 187310"/>
                <a:gd name="connsiteY26" fmla="*/ 77525 h 137498"/>
                <a:gd name="connsiteX27" fmla="*/ 187311 w 187310"/>
                <a:gd name="connsiteY27" fmla="*/ 60141 h 13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7310" h="137498">
                  <a:moveTo>
                    <a:pt x="186876" y="60141"/>
                  </a:moveTo>
                  <a:lnTo>
                    <a:pt x="162104" y="60141"/>
                  </a:lnTo>
                  <a:cubicBezTo>
                    <a:pt x="159931" y="60575"/>
                    <a:pt x="157758" y="61879"/>
                    <a:pt x="156455" y="63618"/>
                  </a:cubicBezTo>
                  <a:lnTo>
                    <a:pt x="139940" y="81436"/>
                  </a:lnTo>
                  <a:lnTo>
                    <a:pt x="126033" y="33196"/>
                  </a:lnTo>
                  <a:cubicBezTo>
                    <a:pt x="124729" y="29284"/>
                    <a:pt x="120383" y="26677"/>
                    <a:pt x="116472" y="27981"/>
                  </a:cubicBezTo>
                  <a:cubicBezTo>
                    <a:pt x="114299" y="28850"/>
                    <a:pt x="112126" y="30154"/>
                    <a:pt x="111257" y="32761"/>
                  </a:cubicBezTo>
                  <a:lnTo>
                    <a:pt x="85181" y="101862"/>
                  </a:lnTo>
                  <a:lnTo>
                    <a:pt x="67362" y="6251"/>
                  </a:lnTo>
                  <a:cubicBezTo>
                    <a:pt x="66493" y="1905"/>
                    <a:pt x="62582" y="-703"/>
                    <a:pt x="58670" y="167"/>
                  </a:cubicBezTo>
                  <a:cubicBezTo>
                    <a:pt x="56063" y="601"/>
                    <a:pt x="53890" y="2774"/>
                    <a:pt x="52586" y="5382"/>
                  </a:cubicBezTo>
                  <a:lnTo>
                    <a:pt x="33898" y="60141"/>
                  </a:lnTo>
                  <a:lnTo>
                    <a:pt x="0" y="60141"/>
                  </a:lnTo>
                  <a:lnTo>
                    <a:pt x="0" y="77525"/>
                  </a:lnTo>
                  <a:lnTo>
                    <a:pt x="39548" y="77525"/>
                  </a:lnTo>
                  <a:cubicBezTo>
                    <a:pt x="43025" y="77090"/>
                    <a:pt x="46067" y="74482"/>
                    <a:pt x="46936" y="71006"/>
                  </a:cubicBezTo>
                  <a:lnTo>
                    <a:pt x="57801" y="37976"/>
                  </a:lnTo>
                  <a:lnTo>
                    <a:pt x="75185" y="131414"/>
                  </a:lnTo>
                  <a:cubicBezTo>
                    <a:pt x="75620" y="134891"/>
                    <a:pt x="78662" y="137499"/>
                    <a:pt x="82139" y="137499"/>
                  </a:cubicBezTo>
                  <a:lnTo>
                    <a:pt x="83008" y="137499"/>
                  </a:lnTo>
                  <a:cubicBezTo>
                    <a:pt x="86050" y="137499"/>
                    <a:pt x="89092" y="135760"/>
                    <a:pt x="90396" y="132718"/>
                  </a:cubicBezTo>
                  <a:lnTo>
                    <a:pt x="118210" y="59706"/>
                  </a:lnTo>
                  <a:lnTo>
                    <a:pt x="129510" y="98820"/>
                  </a:lnTo>
                  <a:cubicBezTo>
                    <a:pt x="130813" y="102731"/>
                    <a:pt x="134725" y="105339"/>
                    <a:pt x="139071" y="104035"/>
                  </a:cubicBezTo>
                  <a:cubicBezTo>
                    <a:pt x="140374" y="103600"/>
                    <a:pt x="141678" y="102731"/>
                    <a:pt x="142547" y="101862"/>
                  </a:cubicBezTo>
                  <a:lnTo>
                    <a:pt x="166016" y="77525"/>
                  </a:lnTo>
                  <a:lnTo>
                    <a:pt x="187311" y="77525"/>
                  </a:lnTo>
                  <a:lnTo>
                    <a:pt x="187311" y="60141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6" descr="Gears">
            <a:extLst>
              <a:ext uri="{FF2B5EF4-FFF2-40B4-BE49-F238E27FC236}">
                <a16:creationId xmlns:a16="http://schemas.microsoft.com/office/drawing/2014/main" id="{BB4E20F2-CB90-457A-A810-19B2CA227B79}"/>
              </a:ext>
            </a:extLst>
          </p:cNvPr>
          <p:cNvGrpSpPr/>
          <p:nvPr/>
        </p:nvGrpSpPr>
        <p:grpSpPr>
          <a:xfrm>
            <a:off x="7505668" y="3458609"/>
            <a:ext cx="283356" cy="342896"/>
            <a:chOff x="7505668" y="3458609"/>
            <a:chExt cx="283356" cy="342896"/>
          </a:xfrm>
          <a:solidFill>
            <a:srgbClr val="353535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90BAFB3-3890-4242-88A4-97ADFE69BB3C}"/>
                </a:ext>
              </a:extLst>
            </p:cNvPr>
            <p:cNvSpPr/>
            <p:nvPr/>
          </p:nvSpPr>
          <p:spPr>
            <a:xfrm>
              <a:off x="7603887" y="3458609"/>
              <a:ext cx="185137" cy="184703"/>
            </a:xfrm>
            <a:custGeom>
              <a:avLst/>
              <a:gdLst>
                <a:gd name="connsiteX0" fmla="*/ 92569 w 185137"/>
                <a:gd name="connsiteY0" fmla="*/ 125164 h 184703"/>
                <a:gd name="connsiteX1" fmla="*/ 59974 w 185137"/>
                <a:gd name="connsiteY1" fmla="*/ 92569 h 184703"/>
                <a:gd name="connsiteX2" fmla="*/ 92569 w 185137"/>
                <a:gd name="connsiteY2" fmla="*/ 59974 h 184703"/>
                <a:gd name="connsiteX3" fmla="*/ 125164 w 185137"/>
                <a:gd name="connsiteY3" fmla="*/ 92569 h 184703"/>
                <a:gd name="connsiteX4" fmla="*/ 92569 w 185137"/>
                <a:gd name="connsiteY4" fmla="*/ 125164 h 184703"/>
                <a:gd name="connsiteX5" fmla="*/ 166016 w 185137"/>
                <a:gd name="connsiteY5" fmla="*/ 72143 h 184703"/>
                <a:gd name="connsiteX6" fmla="*/ 159062 w 185137"/>
                <a:gd name="connsiteY6" fmla="*/ 55194 h 184703"/>
                <a:gd name="connsiteX7" fmla="*/ 166016 w 185137"/>
                <a:gd name="connsiteY7" fmla="*/ 34768 h 184703"/>
                <a:gd name="connsiteX8" fmla="*/ 150370 w 185137"/>
                <a:gd name="connsiteY8" fmla="*/ 19122 h 184703"/>
                <a:gd name="connsiteX9" fmla="*/ 129944 w 185137"/>
                <a:gd name="connsiteY9" fmla="*/ 26076 h 184703"/>
                <a:gd name="connsiteX10" fmla="*/ 112995 w 185137"/>
                <a:gd name="connsiteY10" fmla="*/ 19122 h 184703"/>
                <a:gd name="connsiteX11" fmla="*/ 103434 w 185137"/>
                <a:gd name="connsiteY11" fmla="*/ 0 h 184703"/>
                <a:gd name="connsiteX12" fmla="*/ 81704 w 185137"/>
                <a:gd name="connsiteY12" fmla="*/ 0 h 184703"/>
                <a:gd name="connsiteX13" fmla="*/ 72143 w 185137"/>
                <a:gd name="connsiteY13" fmla="*/ 19122 h 184703"/>
                <a:gd name="connsiteX14" fmla="*/ 55194 w 185137"/>
                <a:gd name="connsiteY14" fmla="*/ 26076 h 184703"/>
                <a:gd name="connsiteX15" fmla="*/ 34768 w 185137"/>
                <a:gd name="connsiteY15" fmla="*/ 19122 h 184703"/>
                <a:gd name="connsiteX16" fmla="*/ 19122 w 185137"/>
                <a:gd name="connsiteY16" fmla="*/ 34768 h 184703"/>
                <a:gd name="connsiteX17" fmla="*/ 26076 w 185137"/>
                <a:gd name="connsiteY17" fmla="*/ 55194 h 184703"/>
                <a:gd name="connsiteX18" fmla="*/ 19122 w 185137"/>
                <a:gd name="connsiteY18" fmla="*/ 72143 h 184703"/>
                <a:gd name="connsiteX19" fmla="*/ 0 w 185137"/>
                <a:gd name="connsiteY19" fmla="*/ 81704 h 184703"/>
                <a:gd name="connsiteX20" fmla="*/ 0 w 185137"/>
                <a:gd name="connsiteY20" fmla="*/ 103434 h 184703"/>
                <a:gd name="connsiteX21" fmla="*/ 19122 w 185137"/>
                <a:gd name="connsiteY21" fmla="*/ 112995 h 184703"/>
                <a:gd name="connsiteX22" fmla="*/ 26076 w 185137"/>
                <a:gd name="connsiteY22" fmla="*/ 129944 h 184703"/>
                <a:gd name="connsiteX23" fmla="*/ 19122 w 185137"/>
                <a:gd name="connsiteY23" fmla="*/ 150370 h 184703"/>
                <a:gd name="connsiteX24" fmla="*/ 34333 w 185137"/>
                <a:gd name="connsiteY24" fmla="*/ 165581 h 184703"/>
                <a:gd name="connsiteX25" fmla="*/ 54759 w 185137"/>
                <a:gd name="connsiteY25" fmla="*/ 158627 h 184703"/>
                <a:gd name="connsiteX26" fmla="*/ 71708 w 185137"/>
                <a:gd name="connsiteY26" fmla="*/ 165581 h 184703"/>
                <a:gd name="connsiteX27" fmla="*/ 81269 w 185137"/>
                <a:gd name="connsiteY27" fmla="*/ 184703 h 184703"/>
                <a:gd name="connsiteX28" fmla="*/ 102999 w 185137"/>
                <a:gd name="connsiteY28" fmla="*/ 184703 h 184703"/>
                <a:gd name="connsiteX29" fmla="*/ 112560 w 185137"/>
                <a:gd name="connsiteY29" fmla="*/ 165581 h 184703"/>
                <a:gd name="connsiteX30" fmla="*/ 129510 w 185137"/>
                <a:gd name="connsiteY30" fmla="*/ 158627 h 184703"/>
                <a:gd name="connsiteX31" fmla="*/ 149936 w 185137"/>
                <a:gd name="connsiteY31" fmla="*/ 165581 h 184703"/>
                <a:gd name="connsiteX32" fmla="*/ 165581 w 185137"/>
                <a:gd name="connsiteY32" fmla="*/ 150370 h 184703"/>
                <a:gd name="connsiteX33" fmla="*/ 158627 w 185137"/>
                <a:gd name="connsiteY33" fmla="*/ 129944 h 184703"/>
                <a:gd name="connsiteX34" fmla="*/ 166016 w 185137"/>
                <a:gd name="connsiteY34" fmla="*/ 112995 h 184703"/>
                <a:gd name="connsiteX35" fmla="*/ 185138 w 185137"/>
                <a:gd name="connsiteY35" fmla="*/ 103434 h 184703"/>
                <a:gd name="connsiteX36" fmla="*/ 185138 w 185137"/>
                <a:gd name="connsiteY36" fmla="*/ 81704 h 184703"/>
                <a:gd name="connsiteX37" fmla="*/ 166016 w 185137"/>
                <a:gd name="connsiteY37" fmla="*/ 72143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85137" h="184703">
                  <a:moveTo>
                    <a:pt x="92569" y="125164"/>
                  </a:moveTo>
                  <a:cubicBezTo>
                    <a:pt x="74316" y="125164"/>
                    <a:pt x="59974" y="110387"/>
                    <a:pt x="59974" y="92569"/>
                  </a:cubicBezTo>
                  <a:cubicBezTo>
                    <a:pt x="59974" y="74750"/>
                    <a:pt x="74750" y="59974"/>
                    <a:pt x="92569" y="59974"/>
                  </a:cubicBezTo>
                  <a:cubicBezTo>
                    <a:pt x="110822" y="59974"/>
                    <a:pt x="125164" y="74750"/>
                    <a:pt x="125164" y="92569"/>
                  </a:cubicBezTo>
                  <a:cubicBezTo>
                    <a:pt x="125164" y="110387"/>
                    <a:pt x="110387" y="125164"/>
                    <a:pt x="92569" y="125164"/>
                  </a:cubicBezTo>
                  <a:close/>
                  <a:moveTo>
                    <a:pt x="166016" y="72143"/>
                  </a:moveTo>
                  <a:cubicBezTo>
                    <a:pt x="164277" y="66059"/>
                    <a:pt x="162104" y="60409"/>
                    <a:pt x="159062" y="55194"/>
                  </a:cubicBezTo>
                  <a:lnTo>
                    <a:pt x="166016" y="34768"/>
                  </a:lnTo>
                  <a:lnTo>
                    <a:pt x="150370" y="19122"/>
                  </a:lnTo>
                  <a:lnTo>
                    <a:pt x="129944" y="26076"/>
                  </a:lnTo>
                  <a:cubicBezTo>
                    <a:pt x="124729" y="23034"/>
                    <a:pt x="119079" y="20861"/>
                    <a:pt x="112995" y="19122"/>
                  </a:cubicBezTo>
                  <a:lnTo>
                    <a:pt x="103434" y="0"/>
                  </a:lnTo>
                  <a:lnTo>
                    <a:pt x="81704" y="0"/>
                  </a:lnTo>
                  <a:lnTo>
                    <a:pt x="72143" y="19122"/>
                  </a:lnTo>
                  <a:cubicBezTo>
                    <a:pt x="66059" y="20861"/>
                    <a:pt x="60409" y="23034"/>
                    <a:pt x="55194" y="26076"/>
                  </a:cubicBezTo>
                  <a:lnTo>
                    <a:pt x="34768" y="19122"/>
                  </a:lnTo>
                  <a:lnTo>
                    <a:pt x="19122" y="34768"/>
                  </a:lnTo>
                  <a:lnTo>
                    <a:pt x="26076" y="55194"/>
                  </a:lnTo>
                  <a:cubicBezTo>
                    <a:pt x="23034" y="60409"/>
                    <a:pt x="20861" y="66059"/>
                    <a:pt x="19122" y="72143"/>
                  </a:cubicBezTo>
                  <a:lnTo>
                    <a:pt x="0" y="81704"/>
                  </a:lnTo>
                  <a:lnTo>
                    <a:pt x="0" y="103434"/>
                  </a:lnTo>
                  <a:lnTo>
                    <a:pt x="19122" y="112995"/>
                  </a:lnTo>
                  <a:cubicBezTo>
                    <a:pt x="20861" y="119079"/>
                    <a:pt x="23034" y="124729"/>
                    <a:pt x="26076" y="129944"/>
                  </a:cubicBezTo>
                  <a:lnTo>
                    <a:pt x="19122" y="150370"/>
                  </a:lnTo>
                  <a:lnTo>
                    <a:pt x="34333" y="165581"/>
                  </a:lnTo>
                  <a:lnTo>
                    <a:pt x="54759" y="158627"/>
                  </a:lnTo>
                  <a:cubicBezTo>
                    <a:pt x="59974" y="161670"/>
                    <a:pt x="65624" y="163843"/>
                    <a:pt x="71708" y="165581"/>
                  </a:cubicBezTo>
                  <a:lnTo>
                    <a:pt x="81269" y="184703"/>
                  </a:lnTo>
                  <a:lnTo>
                    <a:pt x="102999" y="184703"/>
                  </a:lnTo>
                  <a:lnTo>
                    <a:pt x="112560" y="165581"/>
                  </a:lnTo>
                  <a:cubicBezTo>
                    <a:pt x="118645" y="163843"/>
                    <a:pt x="124294" y="161670"/>
                    <a:pt x="129510" y="158627"/>
                  </a:cubicBezTo>
                  <a:lnTo>
                    <a:pt x="149936" y="165581"/>
                  </a:lnTo>
                  <a:lnTo>
                    <a:pt x="165581" y="150370"/>
                  </a:lnTo>
                  <a:lnTo>
                    <a:pt x="158627" y="129944"/>
                  </a:lnTo>
                  <a:cubicBezTo>
                    <a:pt x="161670" y="124729"/>
                    <a:pt x="164277" y="118645"/>
                    <a:pt x="166016" y="112995"/>
                  </a:cubicBezTo>
                  <a:lnTo>
                    <a:pt x="185138" y="103434"/>
                  </a:lnTo>
                  <a:lnTo>
                    <a:pt x="185138" y="81704"/>
                  </a:lnTo>
                  <a:lnTo>
                    <a:pt x="166016" y="7214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51789F9-17C8-4C6C-89E2-7ED0935135A8}"/>
                </a:ext>
              </a:extLst>
            </p:cNvPr>
            <p:cNvSpPr/>
            <p:nvPr/>
          </p:nvSpPr>
          <p:spPr>
            <a:xfrm>
              <a:off x="7505668" y="3616802"/>
              <a:ext cx="185137" cy="184703"/>
            </a:xfrm>
            <a:custGeom>
              <a:avLst/>
              <a:gdLst>
                <a:gd name="connsiteX0" fmla="*/ 92569 w 185137"/>
                <a:gd name="connsiteY0" fmla="*/ 125164 h 184703"/>
                <a:gd name="connsiteX1" fmla="*/ 59974 w 185137"/>
                <a:gd name="connsiteY1" fmla="*/ 92569 h 184703"/>
                <a:gd name="connsiteX2" fmla="*/ 92569 w 185137"/>
                <a:gd name="connsiteY2" fmla="*/ 59974 h 184703"/>
                <a:gd name="connsiteX3" fmla="*/ 125164 w 185137"/>
                <a:gd name="connsiteY3" fmla="*/ 92569 h 184703"/>
                <a:gd name="connsiteX4" fmla="*/ 92569 w 185137"/>
                <a:gd name="connsiteY4" fmla="*/ 125164 h 184703"/>
                <a:gd name="connsiteX5" fmla="*/ 92569 w 185137"/>
                <a:gd name="connsiteY5" fmla="*/ 125164 h 184703"/>
                <a:gd name="connsiteX6" fmla="*/ 159062 w 185137"/>
                <a:gd name="connsiteY6" fmla="*/ 55194 h 184703"/>
                <a:gd name="connsiteX7" fmla="*/ 166016 w 185137"/>
                <a:gd name="connsiteY7" fmla="*/ 34768 h 184703"/>
                <a:gd name="connsiteX8" fmla="*/ 150370 w 185137"/>
                <a:gd name="connsiteY8" fmla="*/ 19122 h 184703"/>
                <a:gd name="connsiteX9" fmla="*/ 129944 w 185137"/>
                <a:gd name="connsiteY9" fmla="*/ 26076 h 184703"/>
                <a:gd name="connsiteX10" fmla="*/ 112995 w 185137"/>
                <a:gd name="connsiteY10" fmla="*/ 19122 h 184703"/>
                <a:gd name="connsiteX11" fmla="*/ 103434 w 185137"/>
                <a:gd name="connsiteY11" fmla="*/ 0 h 184703"/>
                <a:gd name="connsiteX12" fmla="*/ 81704 w 185137"/>
                <a:gd name="connsiteY12" fmla="*/ 0 h 184703"/>
                <a:gd name="connsiteX13" fmla="*/ 72143 w 185137"/>
                <a:gd name="connsiteY13" fmla="*/ 19122 h 184703"/>
                <a:gd name="connsiteX14" fmla="*/ 55194 w 185137"/>
                <a:gd name="connsiteY14" fmla="*/ 26076 h 184703"/>
                <a:gd name="connsiteX15" fmla="*/ 34768 w 185137"/>
                <a:gd name="connsiteY15" fmla="*/ 19122 h 184703"/>
                <a:gd name="connsiteX16" fmla="*/ 19557 w 185137"/>
                <a:gd name="connsiteY16" fmla="*/ 34333 h 184703"/>
                <a:gd name="connsiteX17" fmla="*/ 26076 w 185137"/>
                <a:gd name="connsiteY17" fmla="*/ 54759 h 184703"/>
                <a:gd name="connsiteX18" fmla="*/ 19122 w 185137"/>
                <a:gd name="connsiteY18" fmla="*/ 71708 h 184703"/>
                <a:gd name="connsiteX19" fmla="*/ 0 w 185137"/>
                <a:gd name="connsiteY19" fmla="*/ 81269 h 184703"/>
                <a:gd name="connsiteX20" fmla="*/ 0 w 185137"/>
                <a:gd name="connsiteY20" fmla="*/ 102999 h 184703"/>
                <a:gd name="connsiteX21" fmla="*/ 19122 w 185137"/>
                <a:gd name="connsiteY21" fmla="*/ 112560 h 184703"/>
                <a:gd name="connsiteX22" fmla="*/ 26076 w 185137"/>
                <a:gd name="connsiteY22" fmla="*/ 129510 h 184703"/>
                <a:gd name="connsiteX23" fmla="*/ 19557 w 185137"/>
                <a:gd name="connsiteY23" fmla="*/ 149936 h 184703"/>
                <a:gd name="connsiteX24" fmla="*/ 34768 w 185137"/>
                <a:gd name="connsiteY24" fmla="*/ 165146 h 184703"/>
                <a:gd name="connsiteX25" fmla="*/ 55194 w 185137"/>
                <a:gd name="connsiteY25" fmla="*/ 158627 h 184703"/>
                <a:gd name="connsiteX26" fmla="*/ 72143 w 185137"/>
                <a:gd name="connsiteY26" fmla="*/ 165581 h 184703"/>
                <a:gd name="connsiteX27" fmla="*/ 81704 w 185137"/>
                <a:gd name="connsiteY27" fmla="*/ 184703 h 184703"/>
                <a:gd name="connsiteX28" fmla="*/ 103434 w 185137"/>
                <a:gd name="connsiteY28" fmla="*/ 184703 h 184703"/>
                <a:gd name="connsiteX29" fmla="*/ 112995 w 185137"/>
                <a:gd name="connsiteY29" fmla="*/ 165581 h 184703"/>
                <a:gd name="connsiteX30" fmla="*/ 129944 w 185137"/>
                <a:gd name="connsiteY30" fmla="*/ 158627 h 184703"/>
                <a:gd name="connsiteX31" fmla="*/ 150370 w 185137"/>
                <a:gd name="connsiteY31" fmla="*/ 165581 h 184703"/>
                <a:gd name="connsiteX32" fmla="*/ 165581 w 185137"/>
                <a:gd name="connsiteY32" fmla="*/ 149936 h 184703"/>
                <a:gd name="connsiteX33" fmla="*/ 159062 w 185137"/>
                <a:gd name="connsiteY33" fmla="*/ 129944 h 184703"/>
                <a:gd name="connsiteX34" fmla="*/ 166016 w 185137"/>
                <a:gd name="connsiteY34" fmla="*/ 112995 h 184703"/>
                <a:gd name="connsiteX35" fmla="*/ 185138 w 185137"/>
                <a:gd name="connsiteY35" fmla="*/ 103434 h 184703"/>
                <a:gd name="connsiteX36" fmla="*/ 185138 w 185137"/>
                <a:gd name="connsiteY36" fmla="*/ 81704 h 184703"/>
                <a:gd name="connsiteX37" fmla="*/ 166016 w 185137"/>
                <a:gd name="connsiteY37" fmla="*/ 72143 h 184703"/>
                <a:gd name="connsiteX38" fmla="*/ 159062 w 185137"/>
                <a:gd name="connsiteY38" fmla="*/ 55194 h 184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5137" h="184703">
                  <a:moveTo>
                    <a:pt x="92569" y="125164"/>
                  </a:moveTo>
                  <a:cubicBezTo>
                    <a:pt x="74316" y="125164"/>
                    <a:pt x="59974" y="110387"/>
                    <a:pt x="59974" y="92569"/>
                  </a:cubicBezTo>
                  <a:cubicBezTo>
                    <a:pt x="59974" y="74316"/>
                    <a:pt x="74750" y="59974"/>
                    <a:pt x="92569" y="59974"/>
                  </a:cubicBezTo>
                  <a:cubicBezTo>
                    <a:pt x="110822" y="59974"/>
                    <a:pt x="125164" y="74750"/>
                    <a:pt x="125164" y="92569"/>
                  </a:cubicBezTo>
                  <a:cubicBezTo>
                    <a:pt x="125164" y="110387"/>
                    <a:pt x="110822" y="125164"/>
                    <a:pt x="92569" y="125164"/>
                  </a:cubicBezTo>
                  <a:lnTo>
                    <a:pt x="92569" y="125164"/>
                  </a:lnTo>
                  <a:close/>
                  <a:moveTo>
                    <a:pt x="159062" y="55194"/>
                  </a:moveTo>
                  <a:lnTo>
                    <a:pt x="166016" y="34768"/>
                  </a:lnTo>
                  <a:lnTo>
                    <a:pt x="150370" y="19122"/>
                  </a:lnTo>
                  <a:lnTo>
                    <a:pt x="129944" y="26076"/>
                  </a:lnTo>
                  <a:cubicBezTo>
                    <a:pt x="124729" y="23034"/>
                    <a:pt x="118645" y="20861"/>
                    <a:pt x="112995" y="19122"/>
                  </a:cubicBezTo>
                  <a:lnTo>
                    <a:pt x="103434" y="0"/>
                  </a:lnTo>
                  <a:lnTo>
                    <a:pt x="81704" y="0"/>
                  </a:lnTo>
                  <a:lnTo>
                    <a:pt x="72143" y="19122"/>
                  </a:lnTo>
                  <a:cubicBezTo>
                    <a:pt x="66059" y="20861"/>
                    <a:pt x="60409" y="23034"/>
                    <a:pt x="55194" y="26076"/>
                  </a:cubicBezTo>
                  <a:lnTo>
                    <a:pt x="34768" y="19122"/>
                  </a:lnTo>
                  <a:lnTo>
                    <a:pt x="19557" y="34333"/>
                  </a:lnTo>
                  <a:lnTo>
                    <a:pt x="26076" y="54759"/>
                  </a:lnTo>
                  <a:cubicBezTo>
                    <a:pt x="23034" y="59974"/>
                    <a:pt x="20861" y="66059"/>
                    <a:pt x="19122" y="71708"/>
                  </a:cubicBezTo>
                  <a:lnTo>
                    <a:pt x="0" y="81269"/>
                  </a:lnTo>
                  <a:lnTo>
                    <a:pt x="0" y="102999"/>
                  </a:lnTo>
                  <a:lnTo>
                    <a:pt x="19122" y="112560"/>
                  </a:lnTo>
                  <a:cubicBezTo>
                    <a:pt x="20861" y="118645"/>
                    <a:pt x="23034" y="124294"/>
                    <a:pt x="26076" y="129510"/>
                  </a:cubicBezTo>
                  <a:lnTo>
                    <a:pt x="19557" y="149936"/>
                  </a:lnTo>
                  <a:lnTo>
                    <a:pt x="34768" y="165146"/>
                  </a:lnTo>
                  <a:lnTo>
                    <a:pt x="55194" y="158627"/>
                  </a:lnTo>
                  <a:cubicBezTo>
                    <a:pt x="60409" y="161670"/>
                    <a:pt x="66059" y="163843"/>
                    <a:pt x="72143" y="165581"/>
                  </a:cubicBezTo>
                  <a:lnTo>
                    <a:pt x="81704" y="184703"/>
                  </a:lnTo>
                  <a:lnTo>
                    <a:pt x="103434" y="184703"/>
                  </a:lnTo>
                  <a:lnTo>
                    <a:pt x="112995" y="165581"/>
                  </a:lnTo>
                  <a:cubicBezTo>
                    <a:pt x="119079" y="163843"/>
                    <a:pt x="124729" y="161670"/>
                    <a:pt x="129944" y="158627"/>
                  </a:cubicBezTo>
                  <a:lnTo>
                    <a:pt x="150370" y="165581"/>
                  </a:lnTo>
                  <a:lnTo>
                    <a:pt x="165581" y="149936"/>
                  </a:lnTo>
                  <a:lnTo>
                    <a:pt x="159062" y="129944"/>
                  </a:lnTo>
                  <a:cubicBezTo>
                    <a:pt x="162104" y="124729"/>
                    <a:pt x="164277" y="119079"/>
                    <a:pt x="166016" y="112995"/>
                  </a:cubicBezTo>
                  <a:lnTo>
                    <a:pt x="185138" y="103434"/>
                  </a:lnTo>
                  <a:lnTo>
                    <a:pt x="185138" y="81704"/>
                  </a:lnTo>
                  <a:lnTo>
                    <a:pt x="166016" y="72143"/>
                  </a:lnTo>
                  <a:cubicBezTo>
                    <a:pt x="164277" y="66059"/>
                    <a:pt x="162104" y="60409"/>
                    <a:pt x="159062" y="55194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066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445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Timeline – Slide Template</vt:lpstr>
      <vt:lpstr>Infographic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Timeline</dc:title>
  <dc:creator>PresentationGO.com</dc:creator>
  <dc:description>© Copyright PresentationGO.com</dc:description>
  <dcterms:created xsi:type="dcterms:W3CDTF">2014-11-26T05:14:11Z</dcterms:created>
  <dcterms:modified xsi:type="dcterms:W3CDTF">2020-07-17T19:06:19Z</dcterms:modified>
  <cp:category>Charts &amp; Diagrams; Timelines &amp; Planning</cp:category>
</cp:coreProperties>
</file>