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0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6405170" y="2172545"/>
            <a:ext cx="1726799" cy="1867114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4666957" y="3173196"/>
            <a:ext cx="1738214" cy="1867114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2929441" y="2172545"/>
            <a:ext cx="1726799" cy="1867114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200869" y="3173196"/>
            <a:ext cx="1738214" cy="1867114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2172545"/>
            <a:ext cx="1200308" cy="1867114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360260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167952" y="5086855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381563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5634863" y="508607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729136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806542" y="2138482"/>
            <a:ext cx="1250488" cy="910544"/>
            <a:chOff x="1075389" y="1776888"/>
            <a:chExt cx="1667317" cy="121405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2609957" y="4152852"/>
            <a:ext cx="1250488" cy="910544"/>
            <a:chOff x="1075389" y="1776888"/>
            <a:chExt cx="1667317" cy="121405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4279209" y="2138482"/>
            <a:ext cx="1250488" cy="910544"/>
            <a:chOff x="1075389" y="1776888"/>
            <a:chExt cx="1667317" cy="121405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6142971" y="4168242"/>
            <a:ext cx="1250488" cy="910544"/>
            <a:chOff x="1075389" y="1776888"/>
            <a:chExt cx="1667317" cy="121405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7751875" y="2170294"/>
            <a:ext cx="1250488" cy="910544"/>
            <a:chOff x="1075389" y="1776888"/>
            <a:chExt cx="1667317" cy="121405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pic>
        <p:nvPicPr>
          <p:cNvPr id="5" name="Graphic 4" descr="Rocket">
            <a:extLst>
              <a:ext uri="{FF2B5EF4-FFF2-40B4-BE49-F238E27FC236}">
                <a16:creationId xmlns:a16="http://schemas.microsoft.com/office/drawing/2014/main" id="{A0323E74-A488-4A5D-9025-290835DB6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500" y="3354850"/>
            <a:ext cx="487565" cy="487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F58EA162-A406-4BB5-A570-E636575F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4274" y="3370438"/>
            <a:ext cx="487565" cy="487565"/>
          </a:xfrm>
          <a:prstGeom prst="rect">
            <a:avLst/>
          </a:prstGeom>
        </p:spPr>
      </p:pic>
      <p:pic>
        <p:nvPicPr>
          <p:cNvPr id="9" name="Graphic 8" descr="Downward trend">
            <a:extLst>
              <a:ext uri="{FF2B5EF4-FFF2-40B4-BE49-F238E27FC236}">
                <a16:creationId xmlns:a16="http://schemas.microsoft.com/office/drawing/2014/main" id="{76AD0821-D920-41AB-A8A3-E6EDC1E8B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0362" y="3370438"/>
            <a:ext cx="487565" cy="487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BC0AB16D-0A42-4CD5-9EC6-F8938F9034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1431" y="3354850"/>
            <a:ext cx="487565" cy="487565"/>
          </a:xfrm>
          <a:prstGeom prst="rect">
            <a:avLst/>
          </a:prstGeom>
        </p:spPr>
      </p:pic>
      <p:pic>
        <p:nvPicPr>
          <p:cNvPr id="13" name="Graphic 12" descr="Medal">
            <a:extLst>
              <a:ext uri="{FF2B5EF4-FFF2-40B4-BE49-F238E27FC236}">
                <a16:creationId xmlns:a16="http://schemas.microsoft.com/office/drawing/2014/main" id="{2A8EE19A-382E-4D1A-A434-EA59365151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47161" y="3354850"/>
            <a:ext cx="487565" cy="48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8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6405170" y="2172545"/>
            <a:ext cx="1726799" cy="1867114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4666957" y="3173196"/>
            <a:ext cx="1738214" cy="1867114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2929441" y="2172545"/>
            <a:ext cx="1726799" cy="1867114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200869" y="3173196"/>
            <a:ext cx="1738214" cy="1867114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2172545"/>
            <a:ext cx="1200308" cy="1867114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360260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167952" y="5086855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381563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5634863" y="508607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729136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/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806542" y="2138482"/>
            <a:ext cx="1250488" cy="910544"/>
            <a:chOff x="1075389" y="1776888"/>
            <a:chExt cx="1667317" cy="121405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2609957" y="4152852"/>
            <a:ext cx="1250488" cy="910544"/>
            <a:chOff x="1075389" y="1776888"/>
            <a:chExt cx="1667317" cy="121405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4279209" y="2138482"/>
            <a:ext cx="1250488" cy="910544"/>
            <a:chOff x="1075389" y="1776888"/>
            <a:chExt cx="1667317" cy="121405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6142971" y="4168242"/>
            <a:ext cx="1250488" cy="910544"/>
            <a:chOff x="1075389" y="1776888"/>
            <a:chExt cx="1667317" cy="121405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7751875" y="2170294"/>
            <a:ext cx="1250488" cy="910544"/>
            <a:chOff x="1075389" y="1776888"/>
            <a:chExt cx="1667317" cy="121405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Lorem ipsum dolor sit amet, consectetur adipiscing elit, sed do eiusmod tempor.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33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6405170" y="2172545"/>
            <a:ext cx="1726799" cy="1867114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4666957" y="3173196"/>
            <a:ext cx="1738214" cy="1867114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2929441" y="2172545"/>
            <a:ext cx="1726799" cy="1867114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200869" y="3173196"/>
            <a:ext cx="1738214" cy="1867114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2172545"/>
            <a:ext cx="1200308" cy="1867114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360260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167952" y="5086855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381563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5634863" y="508607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7291361" y="1736541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806542" y="2138482"/>
            <a:ext cx="1250488" cy="910544"/>
            <a:chOff x="1075389" y="1776888"/>
            <a:chExt cx="1667317" cy="121405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2609957" y="4152852"/>
            <a:ext cx="1250488" cy="910544"/>
            <a:chOff x="1075389" y="1776888"/>
            <a:chExt cx="1667317" cy="121405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4279209" y="2138482"/>
            <a:ext cx="1250488" cy="910544"/>
            <a:chOff x="1075389" y="1776888"/>
            <a:chExt cx="1667317" cy="121405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6142971" y="4168242"/>
            <a:ext cx="1250488" cy="910544"/>
            <a:chOff x="1075389" y="1776888"/>
            <a:chExt cx="1667317" cy="121405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7751875" y="2170294"/>
            <a:ext cx="1250488" cy="910544"/>
            <a:chOff x="1075389" y="1776888"/>
            <a:chExt cx="1667317" cy="121405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7"/>
              <a:ext cx="16673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pic>
        <p:nvPicPr>
          <p:cNvPr id="5" name="Graphic 4" descr="Rocket">
            <a:extLst>
              <a:ext uri="{FF2B5EF4-FFF2-40B4-BE49-F238E27FC236}">
                <a16:creationId xmlns:a16="http://schemas.microsoft.com/office/drawing/2014/main" id="{A0323E74-A488-4A5D-9025-290835DB6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500" y="3354850"/>
            <a:ext cx="487565" cy="487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F58EA162-A406-4BB5-A570-E636575F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4274" y="3370438"/>
            <a:ext cx="487565" cy="487565"/>
          </a:xfrm>
          <a:prstGeom prst="rect">
            <a:avLst/>
          </a:prstGeom>
        </p:spPr>
      </p:pic>
      <p:pic>
        <p:nvPicPr>
          <p:cNvPr id="9" name="Graphic 8" descr="Downward trend">
            <a:extLst>
              <a:ext uri="{FF2B5EF4-FFF2-40B4-BE49-F238E27FC236}">
                <a16:creationId xmlns:a16="http://schemas.microsoft.com/office/drawing/2014/main" id="{76AD0821-D920-41AB-A8A3-E6EDC1E8B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0362" y="3370438"/>
            <a:ext cx="487565" cy="487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BC0AB16D-0A42-4CD5-9EC6-F8938F9034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1431" y="3354850"/>
            <a:ext cx="487565" cy="487565"/>
          </a:xfrm>
          <a:prstGeom prst="rect">
            <a:avLst/>
          </a:prstGeom>
        </p:spPr>
      </p:pic>
      <p:pic>
        <p:nvPicPr>
          <p:cNvPr id="13" name="Graphic 12" descr="Medal">
            <a:extLst>
              <a:ext uri="{FF2B5EF4-FFF2-40B4-BE49-F238E27FC236}">
                <a16:creationId xmlns:a16="http://schemas.microsoft.com/office/drawing/2014/main" id="{2A8EE19A-382E-4D1A-A434-EA59365151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47161" y="3354850"/>
            <a:ext cx="487565" cy="48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350</Words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Timeline – Slide Template</vt:lpstr>
      <vt:lpstr>Infographic Timeline – Slide Template</vt:lpstr>
      <vt:lpstr>Infographic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Timeline</dc:title>
  <dc:creator>PresentationGO.com</dc:creator>
  <dc:description>© Copyright PresentationGO.com</dc:description>
  <dcterms:created xsi:type="dcterms:W3CDTF">2014-11-26T05:14:11Z</dcterms:created>
  <dcterms:modified xsi:type="dcterms:W3CDTF">2020-02-26T16:24:35Z</dcterms:modified>
  <cp:category>Charts &amp; Diagrams</cp:category>
</cp:coreProperties>
</file>