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7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308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Timeline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DCD17396-D316-4F9B-82CE-9547A1944D21}"/>
              </a:ext>
            </a:extLst>
          </p:cNvPr>
          <p:cNvSpPr/>
          <p:nvPr/>
        </p:nvSpPr>
        <p:spPr>
          <a:xfrm>
            <a:off x="379422" y="3508009"/>
            <a:ext cx="11433156" cy="17828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6E5851-090D-4943-B0AA-A6CAA9E0B299}"/>
              </a:ext>
            </a:extLst>
          </p:cNvPr>
          <p:cNvGrpSpPr/>
          <p:nvPr/>
        </p:nvGrpSpPr>
        <p:grpSpPr>
          <a:xfrm>
            <a:off x="1191936" y="2558441"/>
            <a:ext cx="1607204" cy="2077418"/>
            <a:chOff x="1191936" y="2558441"/>
            <a:chExt cx="1607204" cy="207741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DF2B536-1C59-4191-8D8E-8DA90EBE3801}"/>
                </a:ext>
              </a:extLst>
            </p:cNvPr>
            <p:cNvSpPr/>
            <p:nvPr/>
          </p:nvSpPr>
          <p:spPr>
            <a:xfrm>
              <a:off x="1191936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6CB2BB1-D19B-4DEA-B8B9-C226DFE4BD25}"/>
                </a:ext>
              </a:extLst>
            </p:cNvPr>
            <p:cNvSpPr/>
            <p:nvPr/>
          </p:nvSpPr>
          <p:spPr>
            <a:xfrm>
              <a:off x="1632290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2018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70DBE1-4B94-4292-B372-D467C1A0B792}"/>
                </a:ext>
              </a:extLst>
            </p:cNvPr>
            <p:cNvSpPr/>
            <p:nvPr/>
          </p:nvSpPr>
          <p:spPr>
            <a:xfrm>
              <a:off x="1632022" y="4216451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6A0085-36CC-452E-84E0-1A762570476B}"/>
              </a:ext>
            </a:extLst>
          </p:cNvPr>
          <p:cNvGrpSpPr/>
          <p:nvPr/>
        </p:nvGrpSpPr>
        <p:grpSpPr>
          <a:xfrm>
            <a:off x="5292398" y="2558441"/>
            <a:ext cx="1607205" cy="2077418"/>
            <a:chOff x="5292398" y="2558441"/>
            <a:chExt cx="1607205" cy="207741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D90F41-20E2-48C3-934C-8DADDCE78339}"/>
                </a:ext>
              </a:extLst>
            </p:cNvPr>
            <p:cNvSpPr/>
            <p:nvPr/>
          </p:nvSpPr>
          <p:spPr>
            <a:xfrm>
              <a:off x="5292398" y="2718892"/>
              <a:ext cx="1607205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6A9B96-BCF5-48A1-9415-2847A4C0B5DC}"/>
                </a:ext>
              </a:extLst>
            </p:cNvPr>
            <p:cNvSpPr/>
            <p:nvPr/>
          </p:nvSpPr>
          <p:spPr>
            <a:xfrm>
              <a:off x="5732751" y="2558441"/>
              <a:ext cx="726498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2022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FCB0331-9651-4367-8A7C-7CD48D412269}"/>
                </a:ext>
              </a:extLst>
            </p:cNvPr>
            <p:cNvSpPr/>
            <p:nvPr/>
          </p:nvSpPr>
          <p:spPr>
            <a:xfrm>
              <a:off x="5732485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7758F9-0961-4196-9648-3A8987203D6B}"/>
              </a:ext>
            </a:extLst>
          </p:cNvPr>
          <p:cNvGrpSpPr/>
          <p:nvPr/>
        </p:nvGrpSpPr>
        <p:grpSpPr>
          <a:xfrm>
            <a:off x="3242167" y="2397987"/>
            <a:ext cx="1607204" cy="2064939"/>
            <a:chOff x="3242167" y="2397987"/>
            <a:chExt cx="1607204" cy="2064939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7EF936-0B52-4659-8F2F-7E34286256AF}"/>
                </a:ext>
              </a:extLst>
            </p:cNvPr>
            <p:cNvSpPr/>
            <p:nvPr/>
          </p:nvSpPr>
          <p:spPr>
            <a:xfrm>
              <a:off x="3242167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8BDA7BB-13C0-460B-841D-7C03496A8C51}"/>
                </a:ext>
              </a:extLst>
            </p:cNvPr>
            <p:cNvSpPr/>
            <p:nvPr/>
          </p:nvSpPr>
          <p:spPr>
            <a:xfrm>
              <a:off x="3682521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1"/>
                  </a:solidFill>
                </a:rPr>
                <a:t>2020</a:t>
              </a:r>
              <a:endParaRPr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37EE7D5-2E31-4255-B110-DCB85EAF7684}"/>
                </a:ext>
              </a:extLst>
            </p:cNvPr>
            <p:cNvSpPr/>
            <p:nvPr/>
          </p:nvSpPr>
          <p:spPr>
            <a:xfrm>
              <a:off x="3682253" y="2397987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659"/>
                  </a:lnTo>
                  <a:cubicBezTo>
                    <a:pt x="71" y="14128"/>
                    <a:pt x="-339" y="17654"/>
                    <a:pt x="277" y="20740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595D06-7948-44FD-A67B-0A0E61414B02}"/>
              </a:ext>
            </a:extLst>
          </p:cNvPr>
          <p:cNvGrpSpPr/>
          <p:nvPr/>
        </p:nvGrpSpPr>
        <p:grpSpPr>
          <a:xfrm>
            <a:off x="9392860" y="2558441"/>
            <a:ext cx="1607204" cy="2077418"/>
            <a:chOff x="9392860" y="2558441"/>
            <a:chExt cx="1607204" cy="2077418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89567F0-DB9D-41C4-9274-62D550588DD4}"/>
                </a:ext>
              </a:extLst>
            </p:cNvPr>
            <p:cNvSpPr/>
            <p:nvPr/>
          </p:nvSpPr>
          <p:spPr>
            <a:xfrm>
              <a:off x="9392860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EB0D450-58BD-44F4-913E-1B8571D67032}"/>
                </a:ext>
              </a:extLst>
            </p:cNvPr>
            <p:cNvSpPr/>
            <p:nvPr/>
          </p:nvSpPr>
          <p:spPr>
            <a:xfrm>
              <a:off x="9833214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2026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E2B0201-766E-4C2E-A975-1C10D106AAB8}"/>
                </a:ext>
              </a:extLst>
            </p:cNvPr>
            <p:cNvSpPr/>
            <p:nvPr/>
          </p:nvSpPr>
          <p:spPr>
            <a:xfrm>
              <a:off x="9832947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19978" y="2557"/>
                    <a:pt x="19414" y="35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6D06B9-CE4F-42FC-B489-3E57DEE5A2D0}"/>
              </a:ext>
            </a:extLst>
          </p:cNvPr>
          <p:cNvGrpSpPr/>
          <p:nvPr/>
        </p:nvGrpSpPr>
        <p:grpSpPr>
          <a:xfrm>
            <a:off x="7342630" y="2397987"/>
            <a:ext cx="1607204" cy="2064939"/>
            <a:chOff x="7342630" y="2397987"/>
            <a:chExt cx="1607204" cy="2064939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EF280ECB-A760-4BBF-A1C0-567BC73F6F02}"/>
                </a:ext>
              </a:extLst>
            </p:cNvPr>
            <p:cNvSpPr/>
            <p:nvPr/>
          </p:nvSpPr>
          <p:spPr>
            <a:xfrm>
              <a:off x="7342630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DB43DFB-F9C8-4CB2-9DE2-6F84AB050C8A}"/>
                </a:ext>
              </a:extLst>
            </p:cNvPr>
            <p:cNvSpPr/>
            <p:nvPr/>
          </p:nvSpPr>
          <p:spPr>
            <a:xfrm>
              <a:off x="7782984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2024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9301974-60F3-4699-8867-669338E81D08}"/>
                </a:ext>
              </a:extLst>
            </p:cNvPr>
            <p:cNvSpPr/>
            <p:nvPr/>
          </p:nvSpPr>
          <p:spPr>
            <a:xfrm>
              <a:off x="7782717" y="2397987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571"/>
                  </a:lnTo>
                  <a:cubicBezTo>
                    <a:pt x="71" y="14040"/>
                    <a:pt x="-339" y="17566"/>
                    <a:pt x="277" y="20652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9A6B07-1B9E-410D-A207-3BBC35FB5A91}"/>
              </a:ext>
            </a:extLst>
          </p:cNvPr>
          <p:cNvGrpSpPr/>
          <p:nvPr/>
        </p:nvGrpSpPr>
        <p:grpSpPr>
          <a:xfrm>
            <a:off x="532498" y="4762103"/>
            <a:ext cx="2926080" cy="1105487"/>
            <a:chOff x="332936" y="2627766"/>
            <a:chExt cx="2926080" cy="110548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3E856D-C0B1-4DD0-8443-E41C2A32F3A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5C10D33-438A-403A-B9AF-F9B286D27D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44E65B-F58C-4A80-B55A-527396AA5FD6}"/>
              </a:ext>
            </a:extLst>
          </p:cNvPr>
          <p:cNvGrpSpPr/>
          <p:nvPr/>
        </p:nvGrpSpPr>
        <p:grpSpPr>
          <a:xfrm>
            <a:off x="4632960" y="4762103"/>
            <a:ext cx="2926080" cy="1105487"/>
            <a:chOff x="332936" y="2627766"/>
            <a:chExt cx="2926080" cy="11054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5DE6CF-CE73-4961-94FC-A694887EC1E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B51EEF-B607-4385-8629-35E4828A23B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7108E2-7ABC-4EB0-BD0A-FA1777D0C639}"/>
              </a:ext>
            </a:extLst>
          </p:cNvPr>
          <p:cNvGrpSpPr/>
          <p:nvPr/>
        </p:nvGrpSpPr>
        <p:grpSpPr>
          <a:xfrm>
            <a:off x="8733422" y="4762103"/>
            <a:ext cx="2926080" cy="1105487"/>
            <a:chOff x="332936" y="2627766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AC55A6-AF1C-4788-BD10-51F25E1368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A48A441-6AC4-43EE-B383-81A4C1A96E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27754B-1811-46D0-AE36-6965EA3E8E80}"/>
              </a:ext>
            </a:extLst>
          </p:cNvPr>
          <p:cNvGrpSpPr/>
          <p:nvPr/>
        </p:nvGrpSpPr>
        <p:grpSpPr>
          <a:xfrm>
            <a:off x="2582729" y="1166256"/>
            <a:ext cx="2926080" cy="1105487"/>
            <a:chOff x="332936" y="2627766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6D9ACE-22A2-40E8-9EA7-6420A92BBD6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F3D5F97-11A7-40E5-B893-04F0A846FC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A7F885-C6BC-49E9-A2FB-7C1B952B3661}"/>
              </a:ext>
            </a:extLst>
          </p:cNvPr>
          <p:cNvGrpSpPr/>
          <p:nvPr/>
        </p:nvGrpSpPr>
        <p:grpSpPr>
          <a:xfrm>
            <a:off x="6683191" y="1166256"/>
            <a:ext cx="2926080" cy="1105487"/>
            <a:chOff x="332936" y="2627766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BA9CD67-32F9-4799-80C1-4E2C06B64A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938372-3383-4D1C-ADD7-7F03B7CE4C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19" name="Graphic 33" descr="Lightbulb">
            <a:extLst>
              <a:ext uri="{FF2B5EF4-FFF2-40B4-BE49-F238E27FC236}">
                <a16:creationId xmlns:a16="http://schemas.microsoft.com/office/drawing/2014/main" id="{A90C0B9D-0A09-4BDE-B24E-80980C300722}"/>
              </a:ext>
            </a:extLst>
          </p:cNvPr>
          <p:cNvGrpSpPr/>
          <p:nvPr/>
        </p:nvGrpSpPr>
        <p:grpSpPr>
          <a:xfrm>
            <a:off x="1717397" y="3438759"/>
            <a:ext cx="556283" cy="556283"/>
            <a:chOff x="1717397" y="3438759"/>
            <a:chExt cx="556283" cy="55628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0E64C0E-E0B1-464D-B0D4-BD3A5E3034F2}"/>
                </a:ext>
              </a:extLst>
            </p:cNvPr>
            <p:cNvSpPr/>
            <p:nvPr/>
          </p:nvSpPr>
          <p:spPr>
            <a:xfrm>
              <a:off x="1920208" y="3809614"/>
              <a:ext cx="150659" cy="34767"/>
            </a:xfrm>
            <a:custGeom>
              <a:avLst/>
              <a:gdLst>
                <a:gd name="connsiteX0" fmla="*/ 17384 w 150659"/>
                <a:gd name="connsiteY0" fmla="*/ 0 h 34767"/>
                <a:gd name="connsiteX1" fmla="*/ 133276 w 150659"/>
                <a:gd name="connsiteY1" fmla="*/ 0 h 34767"/>
                <a:gd name="connsiteX2" fmla="*/ 150660 w 150659"/>
                <a:gd name="connsiteY2" fmla="*/ 17384 h 34767"/>
                <a:gd name="connsiteX3" fmla="*/ 133276 w 150659"/>
                <a:gd name="connsiteY3" fmla="*/ 34768 h 34767"/>
                <a:gd name="connsiteX4" fmla="*/ 17384 w 150659"/>
                <a:gd name="connsiteY4" fmla="*/ 34768 h 34767"/>
                <a:gd name="connsiteX5" fmla="*/ 0 w 150659"/>
                <a:gd name="connsiteY5" fmla="*/ 17384 h 34767"/>
                <a:gd name="connsiteX6" fmla="*/ 17384 w 150659"/>
                <a:gd name="connsiteY6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59" h="34767">
                  <a:moveTo>
                    <a:pt x="17384" y="0"/>
                  </a:moveTo>
                  <a:lnTo>
                    <a:pt x="133276" y="0"/>
                  </a:lnTo>
                  <a:cubicBezTo>
                    <a:pt x="143127" y="0"/>
                    <a:pt x="150660" y="7533"/>
                    <a:pt x="150660" y="17384"/>
                  </a:cubicBezTo>
                  <a:cubicBezTo>
                    <a:pt x="150660" y="27235"/>
                    <a:pt x="143127" y="34768"/>
                    <a:pt x="133276" y="34768"/>
                  </a:cubicBezTo>
                  <a:lnTo>
                    <a:pt x="17384" y="34768"/>
                  </a:lnTo>
                  <a:cubicBezTo>
                    <a:pt x="7533" y="34768"/>
                    <a:pt x="0" y="27235"/>
                    <a:pt x="0" y="17384"/>
                  </a:cubicBezTo>
                  <a:cubicBezTo>
                    <a:pt x="0" y="7533"/>
                    <a:pt x="7533" y="0"/>
                    <a:pt x="173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AF26035-AD76-4BF5-8B10-6ED8E3556030}"/>
                </a:ext>
              </a:extLst>
            </p:cNvPr>
            <p:cNvSpPr/>
            <p:nvPr/>
          </p:nvSpPr>
          <p:spPr>
            <a:xfrm>
              <a:off x="1920208" y="3867560"/>
              <a:ext cx="150659" cy="34767"/>
            </a:xfrm>
            <a:custGeom>
              <a:avLst/>
              <a:gdLst>
                <a:gd name="connsiteX0" fmla="*/ 17384 w 150659"/>
                <a:gd name="connsiteY0" fmla="*/ 0 h 34767"/>
                <a:gd name="connsiteX1" fmla="*/ 133276 w 150659"/>
                <a:gd name="connsiteY1" fmla="*/ 0 h 34767"/>
                <a:gd name="connsiteX2" fmla="*/ 150660 w 150659"/>
                <a:gd name="connsiteY2" fmla="*/ 17384 h 34767"/>
                <a:gd name="connsiteX3" fmla="*/ 133276 w 150659"/>
                <a:gd name="connsiteY3" fmla="*/ 34768 h 34767"/>
                <a:gd name="connsiteX4" fmla="*/ 17384 w 150659"/>
                <a:gd name="connsiteY4" fmla="*/ 34768 h 34767"/>
                <a:gd name="connsiteX5" fmla="*/ 0 w 150659"/>
                <a:gd name="connsiteY5" fmla="*/ 17384 h 34767"/>
                <a:gd name="connsiteX6" fmla="*/ 17384 w 150659"/>
                <a:gd name="connsiteY6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59" h="34767">
                  <a:moveTo>
                    <a:pt x="17384" y="0"/>
                  </a:moveTo>
                  <a:lnTo>
                    <a:pt x="133276" y="0"/>
                  </a:lnTo>
                  <a:cubicBezTo>
                    <a:pt x="143127" y="0"/>
                    <a:pt x="150660" y="7533"/>
                    <a:pt x="150660" y="17384"/>
                  </a:cubicBezTo>
                  <a:cubicBezTo>
                    <a:pt x="150660" y="27235"/>
                    <a:pt x="143127" y="34768"/>
                    <a:pt x="133276" y="34768"/>
                  </a:cubicBezTo>
                  <a:lnTo>
                    <a:pt x="17384" y="34768"/>
                  </a:lnTo>
                  <a:cubicBezTo>
                    <a:pt x="7533" y="34768"/>
                    <a:pt x="0" y="27235"/>
                    <a:pt x="0" y="17384"/>
                  </a:cubicBezTo>
                  <a:cubicBezTo>
                    <a:pt x="0" y="7533"/>
                    <a:pt x="7533" y="0"/>
                    <a:pt x="173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D5AA154-B801-48DE-BAB6-299F096374DC}"/>
                </a:ext>
              </a:extLst>
            </p:cNvPr>
            <p:cNvSpPr/>
            <p:nvPr/>
          </p:nvSpPr>
          <p:spPr>
            <a:xfrm>
              <a:off x="1957873" y="3925506"/>
              <a:ext cx="75329" cy="34767"/>
            </a:xfrm>
            <a:custGeom>
              <a:avLst/>
              <a:gdLst>
                <a:gd name="connsiteX0" fmla="*/ 0 w 75329"/>
                <a:gd name="connsiteY0" fmla="*/ 0 h 34767"/>
                <a:gd name="connsiteX1" fmla="*/ 37665 w 75329"/>
                <a:gd name="connsiteY1" fmla="*/ 34768 h 34767"/>
                <a:gd name="connsiteX2" fmla="*/ 75330 w 75329"/>
                <a:gd name="connsiteY2" fmla="*/ 0 h 34767"/>
                <a:gd name="connsiteX3" fmla="*/ 0 w 75329"/>
                <a:gd name="connsiteY3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29" h="34767">
                  <a:moveTo>
                    <a:pt x="0" y="0"/>
                  </a:moveTo>
                  <a:cubicBezTo>
                    <a:pt x="1738" y="19702"/>
                    <a:pt x="17963" y="34768"/>
                    <a:pt x="37665" y="34768"/>
                  </a:cubicBezTo>
                  <a:cubicBezTo>
                    <a:pt x="57367" y="34768"/>
                    <a:pt x="73592" y="19702"/>
                    <a:pt x="753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324ED84-1074-4B48-8591-5F1490034EDA}"/>
                </a:ext>
              </a:extLst>
            </p:cNvPr>
            <p:cNvSpPr/>
            <p:nvPr/>
          </p:nvSpPr>
          <p:spPr>
            <a:xfrm>
              <a:off x="1844878" y="3473526"/>
              <a:ext cx="301319" cy="312909"/>
            </a:xfrm>
            <a:custGeom>
              <a:avLst/>
              <a:gdLst>
                <a:gd name="connsiteX0" fmla="*/ 150660 w 301319"/>
                <a:gd name="connsiteY0" fmla="*/ 0 h 312909"/>
                <a:gd name="connsiteX1" fmla="*/ 150660 w 301319"/>
                <a:gd name="connsiteY1" fmla="*/ 0 h 312909"/>
                <a:gd name="connsiteX2" fmla="*/ 150660 w 301319"/>
                <a:gd name="connsiteY2" fmla="*/ 0 h 312909"/>
                <a:gd name="connsiteX3" fmla="*/ 0 w 301319"/>
                <a:gd name="connsiteY3" fmla="*/ 148922 h 312909"/>
                <a:gd name="connsiteX4" fmla="*/ 0 w 301319"/>
                <a:gd name="connsiteY4" fmla="*/ 154137 h 312909"/>
                <a:gd name="connsiteX5" fmla="*/ 10430 w 301319"/>
                <a:gd name="connsiteY5" fmla="*/ 206288 h 312909"/>
                <a:gd name="connsiteX6" fmla="*/ 36506 w 301319"/>
                <a:gd name="connsiteY6" fmla="*/ 249168 h 312909"/>
                <a:gd name="connsiteX7" fmla="*/ 71853 w 301319"/>
                <a:gd name="connsiteY7" fmla="*/ 306535 h 312909"/>
                <a:gd name="connsiteX8" fmla="*/ 82284 w 301319"/>
                <a:gd name="connsiteY8" fmla="*/ 312909 h 312909"/>
                <a:gd name="connsiteX9" fmla="*/ 219036 w 301319"/>
                <a:gd name="connsiteY9" fmla="*/ 312909 h 312909"/>
                <a:gd name="connsiteX10" fmla="*/ 229467 w 301319"/>
                <a:gd name="connsiteY10" fmla="*/ 306535 h 312909"/>
                <a:gd name="connsiteX11" fmla="*/ 264814 w 301319"/>
                <a:gd name="connsiteY11" fmla="*/ 249168 h 312909"/>
                <a:gd name="connsiteX12" fmla="*/ 290890 w 301319"/>
                <a:gd name="connsiteY12" fmla="*/ 206288 h 312909"/>
                <a:gd name="connsiteX13" fmla="*/ 301320 w 301319"/>
                <a:gd name="connsiteY13" fmla="*/ 154137 h 312909"/>
                <a:gd name="connsiteX14" fmla="*/ 301320 w 301319"/>
                <a:gd name="connsiteY14" fmla="*/ 148922 h 312909"/>
                <a:gd name="connsiteX15" fmla="*/ 150660 w 301319"/>
                <a:gd name="connsiteY15" fmla="*/ 0 h 312909"/>
                <a:gd name="connsiteX16" fmla="*/ 266552 w 301319"/>
                <a:gd name="connsiteY16" fmla="*/ 153557 h 312909"/>
                <a:gd name="connsiteX17" fmla="*/ 258440 w 301319"/>
                <a:gd name="connsiteY17" fmla="*/ 194120 h 312909"/>
                <a:gd name="connsiteX18" fmla="*/ 238738 w 301319"/>
                <a:gd name="connsiteY18" fmla="*/ 225990 h 312909"/>
                <a:gd name="connsiteX19" fmla="*/ 205129 w 301319"/>
                <a:gd name="connsiteY19" fmla="*/ 278142 h 312909"/>
                <a:gd name="connsiteX20" fmla="*/ 150660 w 301319"/>
                <a:gd name="connsiteY20" fmla="*/ 278142 h 312909"/>
                <a:gd name="connsiteX21" fmla="*/ 96770 w 301319"/>
                <a:gd name="connsiteY21" fmla="*/ 278142 h 312909"/>
                <a:gd name="connsiteX22" fmla="*/ 63161 w 301319"/>
                <a:gd name="connsiteY22" fmla="*/ 225990 h 312909"/>
                <a:gd name="connsiteX23" fmla="*/ 43460 w 301319"/>
                <a:gd name="connsiteY23" fmla="*/ 194120 h 312909"/>
                <a:gd name="connsiteX24" fmla="*/ 35347 w 301319"/>
                <a:gd name="connsiteY24" fmla="*/ 153557 h 312909"/>
                <a:gd name="connsiteX25" fmla="*/ 35347 w 301319"/>
                <a:gd name="connsiteY25" fmla="*/ 148922 h 312909"/>
                <a:gd name="connsiteX26" fmla="*/ 151239 w 301319"/>
                <a:gd name="connsiteY26" fmla="*/ 34188 h 312909"/>
                <a:gd name="connsiteX27" fmla="*/ 151239 w 301319"/>
                <a:gd name="connsiteY27" fmla="*/ 34188 h 312909"/>
                <a:gd name="connsiteX28" fmla="*/ 151239 w 301319"/>
                <a:gd name="connsiteY28" fmla="*/ 34188 h 312909"/>
                <a:gd name="connsiteX29" fmla="*/ 151239 w 301319"/>
                <a:gd name="connsiteY29" fmla="*/ 34188 h 312909"/>
                <a:gd name="connsiteX30" fmla="*/ 151239 w 301319"/>
                <a:gd name="connsiteY30" fmla="*/ 34188 h 312909"/>
                <a:gd name="connsiteX31" fmla="*/ 151239 w 301319"/>
                <a:gd name="connsiteY31" fmla="*/ 34188 h 312909"/>
                <a:gd name="connsiteX32" fmla="*/ 151239 w 301319"/>
                <a:gd name="connsiteY32" fmla="*/ 34188 h 312909"/>
                <a:gd name="connsiteX33" fmla="*/ 267132 w 301319"/>
                <a:gd name="connsiteY33" fmla="*/ 148922 h 312909"/>
                <a:gd name="connsiteX34" fmla="*/ 267132 w 301319"/>
                <a:gd name="connsiteY34" fmla="*/ 153557 h 31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1319" h="312909">
                  <a:moveTo>
                    <a:pt x="150660" y="0"/>
                  </a:moveTo>
                  <a:cubicBezTo>
                    <a:pt x="150660" y="0"/>
                    <a:pt x="150660" y="0"/>
                    <a:pt x="150660" y="0"/>
                  </a:cubicBezTo>
                  <a:cubicBezTo>
                    <a:pt x="150660" y="0"/>
                    <a:pt x="150660" y="0"/>
                    <a:pt x="150660" y="0"/>
                  </a:cubicBezTo>
                  <a:cubicBezTo>
                    <a:pt x="68376" y="579"/>
                    <a:pt x="1738" y="66638"/>
                    <a:pt x="0" y="148922"/>
                  </a:cubicBezTo>
                  <a:lnTo>
                    <a:pt x="0" y="154137"/>
                  </a:lnTo>
                  <a:cubicBezTo>
                    <a:pt x="579" y="172100"/>
                    <a:pt x="4056" y="189484"/>
                    <a:pt x="10430" y="206288"/>
                  </a:cubicBezTo>
                  <a:cubicBezTo>
                    <a:pt x="16804" y="221934"/>
                    <a:pt x="25496" y="236420"/>
                    <a:pt x="36506" y="249168"/>
                  </a:cubicBezTo>
                  <a:cubicBezTo>
                    <a:pt x="50413" y="264234"/>
                    <a:pt x="65479" y="293787"/>
                    <a:pt x="71853" y="306535"/>
                  </a:cubicBezTo>
                  <a:cubicBezTo>
                    <a:pt x="73592" y="310591"/>
                    <a:pt x="77648" y="312909"/>
                    <a:pt x="82284" y="312909"/>
                  </a:cubicBezTo>
                  <a:lnTo>
                    <a:pt x="219036" y="312909"/>
                  </a:lnTo>
                  <a:cubicBezTo>
                    <a:pt x="223672" y="312909"/>
                    <a:pt x="227728" y="310591"/>
                    <a:pt x="229467" y="306535"/>
                  </a:cubicBezTo>
                  <a:cubicBezTo>
                    <a:pt x="235841" y="293787"/>
                    <a:pt x="250907" y="264234"/>
                    <a:pt x="264814" y="249168"/>
                  </a:cubicBezTo>
                  <a:cubicBezTo>
                    <a:pt x="275824" y="236420"/>
                    <a:pt x="285095" y="221934"/>
                    <a:pt x="290890" y="206288"/>
                  </a:cubicBezTo>
                  <a:cubicBezTo>
                    <a:pt x="297264" y="189484"/>
                    <a:pt x="300741" y="172100"/>
                    <a:pt x="301320" y="154137"/>
                  </a:cubicBezTo>
                  <a:lnTo>
                    <a:pt x="301320" y="148922"/>
                  </a:lnTo>
                  <a:cubicBezTo>
                    <a:pt x="299582" y="66638"/>
                    <a:pt x="232944" y="579"/>
                    <a:pt x="150660" y="0"/>
                  </a:cubicBezTo>
                  <a:close/>
                  <a:moveTo>
                    <a:pt x="266552" y="153557"/>
                  </a:moveTo>
                  <a:cubicBezTo>
                    <a:pt x="265973" y="167464"/>
                    <a:pt x="263076" y="181371"/>
                    <a:pt x="258440" y="194120"/>
                  </a:cubicBezTo>
                  <a:cubicBezTo>
                    <a:pt x="253804" y="205709"/>
                    <a:pt x="247430" y="216719"/>
                    <a:pt x="238738" y="225990"/>
                  </a:cubicBezTo>
                  <a:cubicBezTo>
                    <a:pt x="225411" y="242215"/>
                    <a:pt x="213821" y="259599"/>
                    <a:pt x="205129" y="278142"/>
                  </a:cubicBezTo>
                  <a:lnTo>
                    <a:pt x="150660" y="278142"/>
                  </a:lnTo>
                  <a:lnTo>
                    <a:pt x="96770" y="278142"/>
                  </a:lnTo>
                  <a:cubicBezTo>
                    <a:pt x="87499" y="259599"/>
                    <a:pt x="75909" y="242215"/>
                    <a:pt x="63161" y="225990"/>
                  </a:cubicBezTo>
                  <a:cubicBezTo>
                    <a:pt x="55049" y="216719"/>
                    <a:pt x="48095" y="205709"/>
                    <a:pt x="43460" y="194120"/>
                  </a:cubicBezTo>
                  <a:cubicBezTo>
                    <a:pt x="38244" y="181371"/>
                    <a:pt x="35927" y="167464"/>
                    <a:pt x="35347" y="153557"/>
                  </a:cubicBezTo>
                  <a:lnTo>
                    <a:pt x="35347" y="148922"/>
                  </a:lnTo>
                  <a:cubicBezTo>
                    <a:pt x="36506" y="85760"/>
                    <a:pt x="88078" y="34768"/>
                    <a:pt x="151239" y="34188"/>
                  </a:cubicBezTo>
                  <a:lnTo>
                    <a:pt x="151239" y="34188"/>
                  </a:lnTo>
                  <a:lnTo>
                    <a:pt x="151239" y="34188"/>
                  </a:lnTo>
                  <a:cubicBezTo>
                    <a:pt x="151239" y="34188"/>
                    <a:pt x="151239" y="34188"/>
                    <a:pt x="151239" y="34188"/>
                  </a:cubicBezTo>
                  <a:cubicBezTo>
                    <a:pt x="151239" y="34188"/>
                    <a:pt x="151239" y="34188"/>
                    <a:pt x="151239" y="34188"/>
                  </a:cubicBezTo>
                  <a:lnTo>
                    <a:pt x="151239" y="34188"/>
                  </a:lnTo>
                  <a:lnTo>
                    <a:pt x="151239" y="34188"/>
                  </a:lnTo>
                  <a:cubicBezTo>
                    <a:pt x="214401" y="34768"/>
                    <a:pt x="265973" y="85181"/>
                    <a:pt x="267132" y="148922"/>
                  </a:cubicBezTo>
                  <a:lnTo>
                    <a:pt x="267132" y="15355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35" descr="Stopwatch">
            <a:extLst>
              <a:ext uri="{FF2B5EF4-FFF2-40B4-BE49-F238E27FC236}">
                <a16:creationId xmlns:a16="http://schemas.microsoft.com/office/drawing/2014/main" id="{1230F5B9-9D20-47F6-8FA9-B7A6E55CB431}"/>
              </a:ext>
            </a:extLst>
          </p:cNvPr>
          <p:cNvGrpSpPr/>
          <p:nvPr/>
        </p:nvGrpSpPr>
        <p:grpSpPr>
          <a:xfrm>
            <a:off x="3767628" y="2973789"/>
            <a:ext cx="556283" cy="556283"/>
            <a:chOff x="3767628" y="2973789"/>
            <a:chExt cx="556283" cy="55628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C0753FE8-84B0-4E94-AA04-7A6C1B522A82}"/>
                </a:ext>
              </a:extLst>
            </p:cNvPr>
            <p:cNvSpPr/>
            <p:nvPr/>
          </p:nvSpPr>
          <p:spPr>
            <a:xfrm>
              <a:off x="4034180" y="315342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90AEBE6-3F0B-46BC-ABD1-30CD120B8685}"/>
                </a:ext>
              </a:extLst>
            </p:cNvPr>
            <p:cNvSpPr/>
            <p:nvPr/>
          </p:nvSpPr>
          <p:spPr>
            <a:xfrm>
              <a:off x="4034180" y="3385206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F062D62-6178-4EF5-8ED9-8489BF89E342}"/>
                </a:ext>
              </a:extLst>
            </p:cNvPr>
            <p:cNvSpPr/>
            <p:nvPr/>
          </p:nvSpPr>
          <p:spPr>
            <a:xfrm>
              <a:off x="4150072" y="3263519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D433029B-BC78-4E00-84EF-89AD1B1DC83F}"/>
                </a:ext>
              </a:extLst>
            </p:cNvPr>
            <p:cNvSpPr/>
            <p:nvPr/>
          </p:nvSpPr>
          <p:spPr>
            <a:xfrm>
              <a:off x="3918287" y="3263519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60A6231-06FF-4E0D-8593-FF6654C8E8D9}"/>
                </a:ext>
              </a:extLst>
            </p:cNvPr>
            <p:cNvSpPr/>
            <p:nvPr/>
          </p:nvSpPr>
          <p:spPr>
            <a:xfrm>
              <a:off x="4034180" y="3193984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580D3E0-D0B8-4BF2-BDEE-001DC26510DD}"/>
                </a:ext>
              </a:extLst>
            </p:cNvPr>
            <p:cNvSpPr/>
            <p:nvPr/>
          </p:nvSpPr>
          <p:spPr>
            <a:xfrm>
              <a:off x="3848929" y="3025940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34" descr="Bullseye">
            <a:extLst>
              <a:ext uri="{FF2B5EF4-FFF2-40B4-BE49-F238E27FC236}">
                <a16:creationId xmlns:a16="http://schemas.microsoft.com/office/drawing/2014/main" id="{FD538CB4-A3A4-445A-9F74-4781CE652432}"/>
              </a:ext>
            </a:extLst>
          </p:cNvPr>
          <p:cNvGrpSpPr/>
          <p:nvPr/>
        </p:nvGrpSpPr>
        <p:grpSpPr>
          <a:xfrm>
            <a:off x="5817859" y="3407680"/>
            <a:ext cx="556283" cy="556283"/>
            <a:chOff x="5817859" y="3407680"/>
            <a:chExt cx="556283" cy="556283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DE077A0-5A4E-4BDB-832C-5C62D7BB4866}"/>
                </a:ext>
              </a:extLst>
            </p:cNvPr>
            <p:cNvSpPr/>
            <p:nvPr/>
          </p:nvSpPr>
          <p:spPr>
            <a:xfrm>
              <a:off x="6028782" y="3456934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20EAD3-CB2E-462A-8A7D-06F75FB0B6FD}"/>
                </a:ext>
              </a:extLst>
            </p:cNvPr>
            <p:cNvSpPr/>
            <p:nvPr/>
          </p:nvSpPr>
          <p:spPr>
            <a:xfrm>
              <a:off x="5867113" y="3474318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6C62E919-C680-444C-9A02-7732DF6A9574}"/>
                </a:ext>
              </a:extLst>
            </p:cNvPr>
            <p:cNvSpPr/>
            <p:nvPr/>
          </p:nvSpPr>
          <p:spPr>
            <a:xfrm>
              <a:off x="5948237" y="3555442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7" descr="Research">
            <a:extLst>
              <a:ext uri="{FF2B5EF4-FFF2-40B4-BE49-F238E27FC236}">
                <a16:creationId xmlns:a16="http://schemas.microsoft.com/office/drawing/2014/main" id="{806E8C7F-EE1D-4E14-B01E-9C48568A0005}"/>
              </a:ext>
            </a:extLst>
          </p:cNvPr>
          <p:cNvGrpSpPr/>
          <p:nvPr/>
        </p:nvGrpSpPr>
        <p:grpSpPr>
          <a:xfrm>
            <a:off x="7868091" y="3020610"/>
            <a:ext cx="556283" cy="556283"/>
            <a:chOff x="7868091" y="3020610"/>
            <a:chExt cx="556283" cy="556283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B4E18836-A438-4398-A705-B71B6948019A}"/>
                </a:ext>
              </a:extLst>
            </p:cNvPr>
            <p:cNvSpPr/>
            <p:nvPr/>
          </p:nvSpPr>
          <p:spPr>
            <a:xfrm>
              <a:off x="7913285" y="3068702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23C4F54-8CBA-43AF-98AE-44E58B144F68}"/>
                </a:ext>
              </a:extLst>
            </p:cNvPr>
            <p:cNvSpPr/>
            <p:nvPr/>
          </p:nvSpPr>
          <p:spPr>
            <a:xfrm>
              <a:off x="7963702" y="3154823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6" descr="Gears">
            <a:extLst>
              <a:ext uri="{FF2B5EF4-FFF2-40B4-BE49-F238E27FC236}">
                <a16:creationId xmlns:a16="http://schemas.microsoft.com/office/drawing/2014/main" id="{BB4E20F2-CB90-457A-A810-19B2CA227B79}"/>
              </a:ext>
            </a:extLst>
          </p:cNvPr>
          <p:cNvGrpSpPr/>
          <p:nvPr/>
        </p:nvGrpSpPr>
        <p:grpSpPr>
          <a:xfrm>
            <a:off x="10007558" y="3468479"/>
            <a:ext cx="377808" cy="457195"/>
            <a:chOff x="10007558" y="3468479"/>
            <a:chExt cx="377808" cy="457195"/>
          </a:xfrm>
          <a:solidFill>
            <a:srgbClr val="353535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E17C6DAC-9B17-4EBC-BD8D-F53985F631A0}"/>
                </a:ext>
              </a:extLst>
            </p:cNvPr>
            <p:cNvSpPr/>
            <p:nvPr/>
          </p:nvSpPr>
          <p:spPr>
            <a:xfrm>
              <a:off x="10138516" y="346847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031A8C3-1885-493F-923B-59849D85FA4E}"/>
                </a:ext>
              </a:extLst>
            </p:cNvPr>
            <p:cNvSpPr/>
            <p:nvPr/>
          </p:nvSpPr>
          <p:spPr>
            <a:xfrm>
              <a:off x="10007558" y="3679403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9982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Timeline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DCD17396-D316-4F9B-82CE-9547A1944D21}"/>
              </a:ext>
            </a:extLst>
          </p:cNvPr>
          <p:cNvSpPr/>
          <p:nvPr/>
        </p:nvSpPr>
        <p:spPr>
          <a:xfrm>
            <a:off x="379422" y="3508009"/>
            <a:ext cx="11433156" cy="17828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6E5851-090D-4943-B0AA-A6CAA9E0B299}"/>
              </a:ext>
            </a:extLst>
          </p:cNvPr>
          <p:cNvGrpSpPr/>
          <p:nvPr/>
        </p:nvGrpSpPr>
        <p:grpSpPr>
          <a:xfrm>
            <a:off x="1191936" y="2558441"/>
            <a:ext cx="1607204" cy="2077418"/>
            <a:chOff x="1191936" y="2558441"/>
            <a:chExt cx="1607204" cy="207741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9DF2B536-1C59-4191-8D8E-8DA90EBE3801}"/>
                </a:ext>
              </a:extLst>
            </p:cNvPr>
            <p:cNvSpPr/>
            <p:nvPr/>
          </p:nvSpPr>
          <p:spPr>
            <a:xfrm>
              <a:off x="1191936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86CB2BB1-D19B-4DEA-B8B9-C226DFE4BD25}"/>
                </a:ext>
              </a:extLst>
            </p:cNvPr>
            <p:cNvSpPr/>
            <p:nvPr/>
          </p:nvSpPr>
          <p:spPr>
            <a:xfrm>
              <a:off x="1632290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2018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9470DBE1-4B94-4292-B372-D467C1A0B792}"/>
                </a:ext>
              </a:extLst>
            </p:cNvPr>
            <p:cNvSpPr/>
            <p:nvPr/>
          </p:nvSpPr>
          <p:spPr>
            <a:xfrm>
              <a:off x="1632022" y="4216451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0C6A0085-36CC-452E-84E0-1A762570476B}"/>
              </a:ext>
            </a:extLst>
          </p:cNvPr>
          <p:cNvGrpSpPr/>
          <p:nvPr/>
        </p:nvGrpSpPr>
        <p:grpSpPr>
          <a:xfrm>
            <a:off x="5292398" y="2558441"/>
            <a:ext cx="1607205" cy="2077418"/>
            <a:chOff x="5292398" y="2558441"/>
            <a:chExt cx="1607205" cy="2077418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DBD90F41-20E2-48C3-934C-8DADDCE78339}"/>
                </a:ext>
              </a:extLst>
            </p:cNvPr>
            <p:cNvSpPr/>
            <p:nvPr/>
          </p:nvSpPr>
          <p:spPr>
            <a:xfrm>
              <a:off x="5292398" y="2718892"/>
              <a:ext cx="1607205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2E6A9B96-BCF5-48A1-9415-2847A4C0B5DC}"/>
                </a:ext>
              </a:extLst>
            </p:cNvPr>
            <p:cNvSpPr/>
            <p:nvPr/>
          </p:nvSpPr>
          <p:spPr>
            <a:xfrm>
              <a:off x="5732751" y="2558441"/>
              <a:ext cx="726498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2022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4FCB0331-9651-4367-8A7C-7CD48D412269}"/>
                </a:ext>
              </a:extLst>
            </p:cNvPr>
            <p:cNvSpPr/>
            <p:nvPr/>
          </p:nvSpPr>
          <p:spPr>
            <a:xfrm>
              <a:off x="5732485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20030" y="2557"/>
                    <a:pt x="19414" y="352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4E7758F9-0961-4196-9648-3A8987203D6B}"/>
              </a:ext>
            </a:extLst>
          </p:cNvPr>
          <p:cNvGrpSpPr/>
          <p:nvPr/>
        </p:nvGrpSpPr>
        <p:grpSpPr>
          <a:xfrm>
            <a:off x="3242167" y="2397987"/>
            <a:ext cx="1607204" cy="2064939"/>
            <a:chOff x="3242167" y="2397987"/>
            <a:chExt cx="1607204" cy="2064939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87EF936-0B52-4659-8F2F-7E34286256AF}"/>
                </a:ext>
              </a:extLst>
            </p:cNvPr>
            <p:cNvSpPr/>
            <p:nvPr/>
          </p:nvSpPr>
          <p:spPr>
            <a:xfrm>
              <a:off x="3242167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28BDA7BB-13C0-460B-841D-7C03496A8C51}"/>
                </a:ext>
              </a:extLst>
            </p:cNvPr>
            <p:cNvSpPr/>
            <p:nvPr/>
          </p:nvSpPr>
          <p:spPr>
            <a:xfrm>
              <a:off x="3682521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1"/>
                  </a:solidFill>
                </a:rPr>
                <a:t>2020</a:t>
              </a:r>
              <a:endParaRPr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837EE7D5-2E31-4255-B110-DCB85EAF7684}"/>
                </a:ext>
              </a:extLst>
            </p:cNvPr>
            <p:cNvSpPr/>
            <p:nvPr/>
          </p:nvSpPr>
          <p:spPr>
            <a:xfrm>
              <a:off x="3682253" y="2397987"/>
              <a:ext cx="727032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659"/>
                  </a:lnTo>
                  <a:cubicBezTo>
                    <a:pt x="71" y="14128"/>
                    <a:pt x="-339" y="17654"/>
                    <a:pt x="277" y="20740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69595D06-7948-44FD-A67B-0A0E61414B02}"/>
              </a:ext>
            </a:extLst>
          </p:cNvPr>
          <p:cNvGrpSpPr/>
          <p:nvPr/>
        </p:nvGrpSpPr>
        <p:grpSpPr>
          <a:xfrm>
            <a:off x="9392860" y="2558441"/>
            <a:ext cx="1607204" cy="2077418"/>
            <a:chOff x="9392860" y="2558441"/>
            <a:chExt cx="1607204" cy="2077418"/>
          </a:xfrm>
        </p:grpSpPr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89567F0-DB9D-41C4-9274-62D550588DD4}"/>
                </a:ext>
              </a:extLst>
            </p:cNvPr>
            <p:cNvSpPr/>
            <p:nvPr/>
          </p:nvSpPr>
          <p:spPr>
            <a:xfrm>
              <a:off x="9392860" y="2718892"/>
              <a:ext cx="1607204" cy="1607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43" extrusionOk="0">
                  <a:moveTo>
                    <a:pt x="8894" y="20456"/>
                  </a:moveTo>
                  <a:lnTo>
                    <a:pt x="686" y="12248"/>
                  </a:lnTo>
                  <a:cubicBezTo>
                    <a:pt x="-229" y="11333"/>
                    <a:pt x="-229" y="9832"/>
                    <a:pt x="686" y="8894"/>
                  </a:cubicBezTo>
                  <a:lnTo>
                    <a:pt x="8894" y="686"/>
                  </a:lnTo>
                  <a:cubicBezTo>
                    <a:pt x="9809" y="-229"/>
                    <a:pt x="11310" y="-229"/>
                    <a:pt x="12248" y="686"/>
                  </a:cubicBezTo>
                  <a:lnTo>
                    <a:pt x="20456" y="8894"/>
                  </a:lnTo>
                  <a:cubicBezTo>
                    <a:pt x="21371" y="9809"/>
                    <a:pt x="21371" y="11310"/>
                    <a:pt x="20456" y="12248"/>
                  </a:cubicBezTo>
                  <a:lnTo>
                    <a:pt x="12248" y="20456"/>
                  </a:lnTo>
                  <a:cubicBezTo>
                    <a:pt x="11310" y="21371"/>
                    <a:pt x="9809" y="21371"/>
                    <a:pt x="8894" y="20456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2EB0D450-58BD-44F4-913E-1B8571D67032}"/>
                </a:ext>
              </a:extLst>
            </p:cNvPr>
            <p:cNvSpPr/>
            <p:nvPr/>
          </p:nvSpPr>
          <p:spPr>
            <a:xfrm>
              <a:off x="9833214" y="2558441"/>
              <a:ext cx="726496" cy="7280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10" extrusionOk="0">
                  <a:moveTo>
                    <a:pt x="6741" y="19140"/>
                  </a:moveTo>
                  <a:lnTo>
                    <a:pt x="1480" y="13891"/>
                  </a:lnTo>
                  <a:cubicBezTo>
                    <a:pt x="-493" y="11923"/>
                    <a:pt x="-493" y="8693"/>
                    <a:pt x="1480" y="6674"/>
                  </a:cubicBezTo>
                  <a:lnTo>
                    <a:pt x="6690" y="1476"/>
                  </a:lnTo>
                  <a:cubicBezTo>
                    <a:pt x="8663" y="-492"/>
                    <a:pt x="11900" y="-492"/>
                    <a:pt x="13924" y="1476"/>
                  </a:cubicBezTo>
                  <a:lnTo>
                    <a:pt x="19134" y="6674"/>
                  </a:lnTo>
                  <a:cubicBezTo>
                    <a:pt x="21107" y="8643"/>
                    <a:pt x="21107" y="11872"/>
                    <a:pt x="19134" y="13891"/>
                  </a:cubicBezTo>
                  <a:lnTo>
                    <a:pt x="13924" y="19089"/>
                  </a:lnTo>
                  <a:cubicBezTo>
                    <a:pt x="11951" y="21108"/>
                    <a:pt x="8714" y="21108"/>
                    <a:pt x="6741" y="1914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2026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E2B0201-766E-4C2E-A975-1C10D106AAB8}"/>
                </a:ext>
              </a:extLst>
            </p:cNvPr>
            <p:cNvSpPr/>
            <p:nvPr/>
          </p:nvSpPr>
          <p:spPr>
            <a:xfrm>
              <a:off x="9832947" y="4216451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9414" y="3527"/>
                  </a:moveTo>
                  <a:lnTo>
                    <a:pt x="14129" y="12607"/>
                  </a:lnTo>
                  <a:cubicBezTo>
                    <a:pt x="12128" y="16046"/>
                    <a:pt x="8845" y="16046"/>
                    <a:pt x="6793" y="12607"/>
                  </a:cubicBezTo>
                  <a:lnTo>
                    <a:pt x="1508" y="3527"/>
                  </a:lnTo>
                  <a:cubicBezTo>
                    <a:pt x="892" y="2469"/>
                    <a:pt x="482" y="1322"/>
                    <a:pt x="277" y="0"/>
                  </a:cubicBezTo>
                  <a:cubicBezTo>
                    <a:pt x="-339" y="3086"/>
                    <a:pt x="71" y="6612"/>
                    <a:pt x="1508" y="9081"/>
                  </a:cubicBezTo>
                  <a:lnTo>
                    <a:pt x="6793" y="18162"/>
                  </a:lnTo>
                  <a:cubicBezTo>
                    <a:pt x="8794" y="21600"/>
                    <a:pt x="12077" y="21600"/>
                    <a:pt x="14129" y="18162"/>
                  </a:cubicBezTo>
                  <a:lnTo>
                    <a:pt x="19414" y="9081"/>
                  </a:lnTo>
                  <a:cubicBezTo>
                    <a:pt x="20851" y="6612"/>
                    <a:pt x="21261" y="3086"/>
                    <a:pt x="20645" y="0"/>
                  </a:cubicBezTo>
                  <a:cubicBezTo>
                    <a:pt x="20440" y="1322"/>
                    <a:pt x="19978" y="2557"/>
                    <a:pt x="19414" y="352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6D06B9-CE4F-42FC-B489-3E57DEE5A2D0}"/>
              </a:ext>
            </a:extLst>
          </p:cNvPr>
          <p:cNvGrpSpPr/>
          <p:nvPr/>
        </p:nvGrpSpPr>
        <p:grpSpPr>
          <a:xfrm>
            <a:off x="7342630" y="2397987"/>
            <a:ext cx="1607204" cy="2064939"/>
            <a:chOff x="7342630" y="2397987"/>
            <a:chExt cx="1607204" cy="2064939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EF280ECB-A760-4BBF-A1C0-567BC73F6F02}"/>
                </a:ext>
              </a:extLst>
            </p:cNvPr>
            <p:cNvSpPr/>
            <p:nvPr/>
          </p:nvSpPr>
          <p:spPr>
            <a:xfrm>
              <a:off x="7342630" y="2701064"/>
              <a:ext cx="1607204" cy="1608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137" extrusionOk="0">
                  <a:moveTo>
                    <a:pt x="12248" y="703"/>
                  </a:moveTo>
                  <a:lnTo>
                    <a:pt x="20456" y="8903"/>
                  </a:lnTo>
                  <a:cubicBezTo>
                    <a:pt x="21371" y="9816"/>
                    <a:pt x="21371" y="11316"/>
                    <a:pt x="20456" y="12253"/>
                  </a:cubicBezTo>
                  <a:lnTo>
                    <a:pt x="12248" y="20452"/>
                  </a:lnTo>
                  <a:cubicBezTo>
                    <a:pt x="11333" y="21366"/>
                    <a:pt x="9832" y="21366"/>
                    <a:pt x="8894" y="20452"/>
                  </a:cubicBezTo>
                  <a:lnTo>
                    <a:pt x="686" y="12253"/>
                  </a:lnTo>
                  <a:cubicBezTo>
                    <a:pt x="-229" y="11339"/>
                    <a:pt x="-229" y="9840"/>
                    <a:pt x="686" y="8903"/>
                  </a:cubicBezTo>
                  <a:lnTo>
                    <a:pt x="8894" y="703"/>
                  </a:lnTo>
                  <a:cubicBezTo>
                    <a:pt x="9832" y="-234"/>
                    <a:pt x="11333" y="-234"/>
                    <a:pt x="12248" y="703"/>
                  </a:cubicBez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bg2"/>
              </a:solidFill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4DB43DFB-F9C8-4CB2-9DE2-6F84AB050C8A}"/>
                </a:ext>
              </a:extLst>
            </p:cNvPr>
            <p:cNvSpPr/>
            <p:nvPr/>
          </p:nvSpPr>
          <p:spPr>
            <a:xfrm>
              <a:off x="7782984" y="3735094"/>
              <a:ext cx="726496" cy="727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14" h="20603" extrusionOk="0">
                  <a:moveTo>
                    <a:pt x="13924" y="1514"/>
                  </a:moveTo>
                  <a:lnTo>
                    <a:pt x="19134" y="6712"/>
                  </a:lnTo>
                  <a:cubicBezTo>
                    <a:pt x="21107" y="8680"/>
                    <a:pt x="21107" y="11910"/>
                    <a:pt x="19134" y="13929"/>
                  </a:cubicBezTo>
                  <a:lnTo>
                    <a:pt x="13924" y="19127"/>
                  </a:lnTo>
                  <a:cubicBezTo>
                    <a:pt x="11951" y="21095"/>
                    <a:pt x="8714" y="21095"/>
                    <a:pt x="6690" y="19127"/>
                  </a:cubicBezTo>
                  <a:lnTo>
                    <a:pt x="1480" y="13929"/>
                  </a:lnTo>
                  <a:cubicBezTo>
                    <a:pt x="-493" y="11960"/>
                    <a:pt x="-493" y="8731"/>
                    <a:pt x="1480" y="6712"/>
                  </a:cubicBezTo>
                  <a:lnTo>
                    <a:pt x="6690" y="1514"/>
                  </a:lnTo>
                  <a:cubicBezTo>
                    <a:pt x="8714" y="-505"/>
                    <a:pt x="11951" y="-505"/>
                    <a:pt x="13924" y="15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1600" b="1" dirty="0">
                  <a:solidFill>
                    <a:schemeClr val="bg2">
                      <a:lumMod val="25000"/>
                    </a:schemeClr>
                  </a:solidFill>
                </a:rPr>
                <a:t>2024</a:t>
              </a:r>
              <a:endParaRPr sz="16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99301974-60F3-4699-8867-669338E81D08}"/>
                </a:ext>
              </a:extLst>
            </p:cNvPr>
            <p:cNvSpPr/>
            <p:nvPr/>
          </p:nvSpPr>
          <p:spPr>
            <a:xfrm>
              <a:off x="7782717" y="2397987"/>
              <a:ext cx="727030" cy="419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3" h="20740" extrusionOk="0">
                  <a:moveTo>
                    <a:pt x="1508" y="17213"/>
                  </a:moveTo>
                  <a:lnTo>
                    <a:pt x="6793" y="8133"/>
                  </a:lnTo>
                  <a:cubicBezTo>
                    <a:pt x="8794" y="4694"/>
                    <a:pt x="12077" y="4694"/>
                    <a:pt x="14129" y="8133"/>
                  </a:cubicBezTo>
                  <a:lnTo>
                    <a:pt x="19414" y="17213"/>
                  </a:lnTo>
                  <a:cubicBezTo>
                    <a:pt x="20030" y="18271"/>
                    <a:pt x="20440" y="19418"/>
                    <a:pt x="20645" y="20740"/>
                  </a:cubicBezTo>
                  <a:cubicBezTo>
                    <a:pt x="21261" y="17654"/>
                    <a:pt x="20851" y="14128"/>
                    <a:pt x="19414" y="11659"/>
                  </a:cubicBezTo>
                  <a:lnTo>
                    <a:pt x="14129" y="2578"/>
                  </a:lnTo>
                  <a:cubicBezTo>
                    <a:pt x="12128" y="-860"/>
                    <a:pt x="8845" y="-860"/>
                    <a:pt x="6793" y="2578"/>
                  </a:cubicBezTo>
                  <a:lnTo>
                    <a:pt x="1508" y="11571"/>
                  </a:lnTo>
                  <a:cubicBezTo>
                    <a:pt x="71" y="14040"/>
                    <a:pt x="-339" y="17566"/>
                    <a:pt x="277" y="20652"/>
                  </a:cubicBezTo>
                  <a:cubicBezTo>
                    <a:pt x="533" y="19418"/>
                    <a:pt x="944" y="18271"/>
                    <a:pt x="1508" y="1721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89A6B07-1B9E-410D-A207-3BBC35FB5A91}"/>
              </a:ext>
            </a:extLst>
          </p:cNvPr>
          <p:cNvGrpSpPr/>
          <p:nvPr/>
        </p:nvGrpSpPr>
        <p:grpSpPr>
          <a:xfrm>
            <a:off x="532498" y="4762103"/>
            <a:ext cx="2926080" cy="1105487"/>
            <a:chOff x="332936" y="2627766"/>
            <a:chExt cx="2926080" cy="1105487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583E856D-C0B1-4DD0-8443-E41C2A32F3A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5C10D33-438A-403A-B9AF-F9B286D27D7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A44E65B-F58C-4A80-B55A-527396AA5FD6}"/>
              </a:ext>
            </a:extLst>
          </p:cNvPr>
          <p:cNvGrpSpPr/>
          <p:nvPr/>
        </p:nvGrpSpPr>
        <p:grpSpPr>
          <a:xfrm>
            <a:off x="4632960" y="4762103"/>
            <a:ext cx="2926080" cy="1105487"/>
            <a:chOff x="332936" y="2627766"/>
            <a:chExt cx="2926080" cy="1105487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15DE6CF-CE73-4961-94FC-A694887EC1E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6B51EEF-B607-4385-8629-35E4828A23B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7108E2-7ABC-4EB0-BD0A-FA1777D0C639}"/>
              </a:ext>
            </a:extLst>
          </p:cNvPr>
          <p:cNvGrpSpPr/>
          <p:nvPr/>
        </p:nvGrpSpPr>
        <p:grpSpPr>
          <a:xfrm>
            <a:off x="8733422" y="4762103"/>
            <a:ext cx="2926080" cy="1105487"/>
            <a:chOff x="332936" y="2627766"/>
            <a:chExt cx="2926080" cy="1105487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DAC55A6-AF1C-4788-BD10-51F25E13682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A48A441-6AC4-43EE-B383-81A4C1A96EA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DA27754B-1811-46D0-AE36-6965EA3E8E80}"/>
              </a:ext>
            </a:extLst>
          </p:cNvPr>
          <p:cNvGrpSpPr/>
          <p:nvPr/>
        </p:nvGrpSpPr>
        <p:grpSpPr>
          <a:xfrm>
            <a:off x="2582729" y="1166256"/>
            <a:ext cx="2926080" cy="1105487"/>
            <a:chOff x="332936" y="2627766"/>
            <a:chExt cx="2926080" cy="1105487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06D9ACE-22A2-40E8-9EA7-6420A92BBD6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F3D5F97-11A7-40E5-B893-04F0A846FCF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1A7F885-C6BC-49E9-A2FB-7C1B952B3661}"/>
              </a:ext>
            </a:extLst>
          </p:cNvPr>
          <p:cNvGrpSpPr/>
          <p:nvPr/>
        </p:nvGrpSpPr>
        <p:grpSpPr>
          <a:xfrm>
            <a:off x="6683191" y="1166256"/>
            <a:ext cx="2926080" cy="1105487"/>
            <a:chOff x="332936" y="2627766"/>
            <a:chExt cx="2926080" cy="1105487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BA9CD67-32F9-4799-80C1-4E2C06B64A8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938372-3383-4D1C-ADD7-7F03B7CE4C1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 cras.</a:t>
              </a:r>
            </a:p>
          </p:txBody>
        </p:sp>
      </p:grpSp>
      <p:grpSp>
        <p:nvGrpSpPr>
          <p:cNvPr id="19" name="Graphic 33" descr="Lightbulb">
            <a:extLst>
              <a:ext uri="{FF2B5EF4-FFF2-40B4-BE49-F238E27FC236}">
                <a16:creationId xmlns:a16="http://schemas.microsoft.com/office/drawing/2014/main" id="{A90C0B9D-0A09-4BDE-B24E-80980C300722}"/>
              </a:ext>
            </a:extLst>
          </p:cNvPr>
          <p:cNvGrpSpPr/>
          <p:nvPr/>
        </p:nvGrpSpPr>
        <p:grpSpPr>
          <a:xfrm>
            <a:off x="1717397" y="3438759"/>
            <a:ext cx="556283" cy="556283"/>
            <a:chOff x="1717397" y="3438759"/>
            <a:chExt cx="556283" cy="55628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5EFEEEF-8560-4165-B836-3FEB57493354}"/>
                </a:ext>
              </a:extLst>
            </p:cNvPr>
            <p:cNvSpPr/>
            <p:nvPr/>
          </p:nvSpPr>
          <p:spPr>
            <a:xfrm>
              <a:off x="1920208" y="3809614"/>
              <a:ext cx="150659" cy="34767"/>
            </a:xfrm>
            <a:custGeom>
              <a:avLst/>
              <a:gdLst>
                <a:gd name="connsiteX0" fmla="*/ 17384 w 150659"/>
                <a:gd name="connsiteY0" fmla="*/ 0 h 34767"/>
                <a:gd name="connsiteX1" fmla="*/ 133276 w 150659"/>
                <a:gd name="connsiteY1" fmla="*/ 0 h 34767"/>
                <a:gd name="connsiteX2" fmla="*/ 150660 w 150659"/>
                <a:gd name="connsiteY2" fmla="*/ 17384 h 34767"/>
                <a:gd name="connsiteX3" fmla="*/ 133276 w 150659"/>
                <a:gd name="connsiteY3" fmla="*/ 34768 h 34767"/>
                <a:gd name="connsiteX4" fmla="*/ 17384 w 150659"/>
                <a:gd name="connsiteY4" fmla="*/ 34768 h 34767"/>
                <a:gd name="connsiteX5" fmla="*/ 0 w 150659"/>
                <a:gd name="connsiteY5" fmla="*/ 17384 h 34767"/>
                <a:gd name="connsiteX6" fmla="*/ 17384 w 150659"/>
                <a:gd name="connsiteY6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59" h="34767">
                  <a:moveTo>
                    <a:pt x="17384" y="0"/>
                  </a:moveTo>
                  <a:lnTo>
                    <a:pt x="133276" y="0"/>
                  </a:lnTo>
                  <a:cubicBezTo>
                    <a:pt x="143127" y="0"/>
                    <a:pt x="150660" y="7533"/>
                    <a:pt x="150660" y="17384"/>
                  </a:cubicBezTo>
                  <a:cubicBezTo>
                    <a:pt x="150660" y="27235"/>
                    <a:pt x="143127" y="34768"/>
                    <a:pt x="133276" y="34768"/>
                  </a:cubicBezTo>
                  <a:lnTo>
                    <a:pt x="17384" y="34768"/>
                  </a:lnTo>
                  <a:cubicBezTo>
                    <a:pt x="7533" y="34768"/>
                    <a:pt x="0" y="27235"/>
                    <a:pt x="0" y="17384"/>
                  </a:cubicBezTo>
                  <a:cubicBezTo>
                    <a:pt x="0" y="7533"/>
                    <a:pt x="7533" y="0"/>
                    <a:pt x="173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32EE1E-F046-464A-9FFD-0B69DA5219BF}"/>
                </a:ext>
              </a:extLst>
            </p:cNvPr>
            <p:cNvSpPr/>
            <p:nvPr/>
          </p:nvSpPr>
          <p:spPr>
            <a:xfrm>
              <a:off x="1920208" y="3867560"/>
              <a:ext cx="150659" cy="34767"/>
            </a:xfrm>
            <a:custGeom>
              <a:avLst/>
              <a:gdLst>
                <a:gd name="connsiteX0" fmla="*/ 17384 w 150659"/>
                <a:gd name="connsiteY0" fmla="*/ 0 h 34767"/>
                <a:gd name="connsiteX1" fmla="*/ 133276 w 150659"/>
                <a:gd name="connsiteY1" fmla="*/ 0 h 34767"/>
                <a:gd name="connsiteX2" fmla="*/ 150660 w 150659"/>
                <a:gd name="connsiteY2" fmla="*/ 17384 h 34767"/>
                <a:gd name="connsiteX3" fmla="*/ 133276 w 150659"/>
                <a:gd name="connsiteY3" fmla="*/ 34768 h 34767"/>
                <a:gd name="connsiteX4" fmla="*/ 17384 w 150659"/>
                <a:gd name="connsiteY4" fmla="*/ 34768 h 34767"/>
                <a:gd name="connsiteX5" fmla="*/ 0 w 150659"/>
                <a:gd name="connsiteY5" fmla="*/ 17384 h 34767"/>
                <a:gd name="connsiteX6" fmla="*/ 17384 w 150659"/>
                <a:gd name="connsiteY6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0659" h="34767">
                  <a:moveTo>
                    <a:pt x="17384" y="0"/>
                  </a:moveTo>
                  <a:lnTo>
                    <a:pt x="133276" y="0"/>
                  </a:lnTo>
                  <a:cubicBezTo>
                    <a:pt x="143127" y="0"/>
                    <a:pt x="150660" y="7533"/>
                    <a:pt x="150660" y="17384"/>
                  </a:cubicBezTo>
                  <a:cubicBezTo>
                    <a:pt x="150660" y="27235"/>
                    <a:pt x="143127" y="34768"/>
                    <a:pt x="133276" y="34768"/>
                  </a:cubicBezTo>
                  <a:lnTo>
                    <a:pt x="17384" y="34768"/>
                  </a:lnTo>
                  <a:cubicBezTo>
                    <a:pt x="7533" y="34768"/>
                    <a:pt x="0" y="27235"/>
                    <a:pt x="0" y="17384"/>
                  </a:cubicBezTo>
                  <a:cubicBezTo>
                    <a:pt x="0" y="7533"/>
                    <a:pt x="7533" y="0"/>
                    <a:pt x="17384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FB51181-220A-4C8D-A65A-F28EFFE3CCCE}"/>
                </a:ext>
              </a:extLst>
            </p:cNvPr>
            <p:cNvSpPr/>
            <p:nvPr/>
          </p:nvSpPr>
          <p:spPr>
            <a:xfrm>
              <a:off x="1957873" y="3925506"/>
              <a:ext cx="75329" cy="34767"/>
            </a:xfrm>
            <a:custGeom>
              <a:avLst/>
              <a:gdLst>
                <a:gd name="connsiteX0" fmla="*/ 0 w 75329"/>
                <a:gd name="connsiteY0" fmla="*/ 0 h 34767"/>
                <a:gd name="connsiteX1" fmla="*/ 37665 w 75329"/>
                <a:gd name="connsiteY1" fmla="*/ 34768 h 34767"/>
                <a:gd name="connsiteX2" fmla="*/ 75330 w 75329"/>
                <a:gd name="connsiteY2" fmla="*/ 0 h 34767"/>
                <a:gd name="connsiteX3" fmla="*/ 0 w 75329"/>
                <a:gd name="connsiteY3" fmla="*/ 0 h 34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29" h="34767">
                  <a:moveTo>
                    <a:pt x="0" y="0"/>
                  </a:moveTo>
                  <a:cubicBezTo>
                    <a:pt x="1738" y="19702"/>
                    <a:pt x="17963" y="34768"/>
                    <a:pt x="37665" y="34768"/>
                  </a:cubicBezTo>
                  <a:cubicBezTo>
                    <a:pt x="57367" y="34768"/>
                    <a:pt x="73592" y="19702"/>
                    <a:pt x="7533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8949619-C1A1-4424-B99C-E7B1CC1D09FA}"/>
                </a:ext>
              </a:extLst>
            </p:cNvPr>
            <p:cNvSpPr/>
            <p:nvPr/>
          </p:nvSpPr>
          <p:spPr>
            <a:xfrm>
              <a:off x="1844878" y="3473526"/>
              <a:ext cx="301319" cy="312909"/>
            </a:xfrm>
            <a:custGeom>
              <a:avLst/>
              <a:gdLst>
                <a:gd name="connsiteX0" fmla="*/ 150660 w 301319"/>
                <a:gd name="connsiteY0" fmla="*/ 0 h 312909"/>
                <a:gd name="connsiteX1" fmla="*/ 150660 w 301319"/>
                <a:gd name="connsiteY1" fmla="*/ 0 h 312909"/>
                <a:gd name="connsiteX2" fmla="*/ 150660 w 301319"/>
                <a:gd name="connsiteY2" fmla="*/ 0 h 312909"/>
                <a:gd name="connsiteX3" fmla="*/ 0 w 301319"/>
                <a:gd name="connsiteY3" fmla="*/ 148922 h 312909"/>
                <a:gd name="connsiteX4" fmla="*/ 0 w 301319"/>
                <a:gd name="connsiteY4" fmla="*/ 154137 h 312909"/>
                <a:gd name="connsiteX5" fmla="*/ 10430 w 301319"/>
                <a:gd name="connsiteY5" fmla="*/ 206288 h 312909"/>
                <a:gd name="connsiteX6" fmla="*/ 36506 w 301319"/>
                <a:gd name="connsiteY6" fmla="*/ 249168 h 312909"/>
                <a:gd name="connsiteX7" fmla="*/ 71853 w 301319"/>
                <a:gd name="connsiteY7" fmla="*/ 306535 h 312909"/>
                <a:gd name="connsiteX8" fmla="*/ 82284 w 301319"/>
                <a:gd name="connsiteY8" fmla="*/ 312909 h 312909"/>
                <a:gd name="connsiteX9" fmla="*/ 219036 w 301319"/>
                <a:gd name="connsiteY9" fmla="*/ 312909 h 312909"/>
                <a:gd name="connsiteX10" fmla="*/ 229467 w 301319"/>
                <a:gd name="connsiteY10" fmla="*/ 306535 h 312909"/>
                <a:gd name="connsiteX11" fmla="*/ 264814 w 301319"/>
                <a:gd name="connsiteY11" fmla="*/ 249168 h 312909"/>
                <a:gd name="connsiteX12" fmla="*/ 290890 w 301319"/>
                <a:gd name="connsiteY12" fmla="*/ 206288 h 312909"/>
                <a:gd name="connsiteX13" fmla="*/ 301320 w 301319"/>
                <a:gd name="connsiteY13" fmla="*/ 154137 h 312909"/>
                <a:gd name="connsiteX14" fmla="*/ 301320 w 301319"/>
                <a:gd name="connsiteY14" fmla="*/ 148922 h 312909"/>
                <a:gd name="connsiteX15" fmla="*/ 150660 w 301319"/>
                <a:gd name="connsiteY15" fmla="*/ 0 h 312909"/>
                <a:gd name="connsiteX16" fmla="*/ 266552 w 301319"/>
                <a:gd name="connsiteY16" fmla="*/ 153557 h 312909"/>
                <a:gd name="connsiteX17" fmla="*/ 258440 w 301319"/>
                <a:gd name="connsiteY17" fmla="*/ 194120 h 312909"/>
                <a:gd name="connsiteX18" fmla="*/ 238738 w 301319"/>
                <a:gd name="connsiteY18" fmla="*/ 225990 h 312909"/>
                <a:gd name="connsiteX19" fmla="*/ 205129 w 301319"/>
                <a:gd name="connsiteY19" fmla="*/ 278142 h 312909"/>
                <a:gd name="connsiteX20" fmla="*/ 150660 w 301319"/>
                <a:gd name="connsiteY20" fmla="*/ 278142 h 312909"/>
                <a:gd name="connsiteX21" fmla="*/ 96770 w 301319"/>
                <a:gd name="connsiteY21" fmla="*/ 278142 h 312909"/>
                <a:gd name="connsiteX22" fmla="*/ 63161 w 301319"/>
                <a:gd name="connsiteY22" fmla="*/ 225990 h 312909"/>
                <a:gd name="connsiteX23" fmla="*/ 43460 w 301319"/>
                <a:gd name="connsiteY23" fmla="*/ 194120 h 312909"/>
                <a:gd name="connsiteX24" fmla="*/ 35347 w 301319"/>
                <a:gd name="connsiteY24" fmla="*/ 153557 h 312909"/>
                <a:gd name="connsiteX25" fmla="*/ 35347 w 301319"/>
                <a:gd name="connsiteY25" fmla="*/ 148922 h 312909"/>
                <a:gd name="connsiteX26" fmla="*/ 151239 w 301319"/>
                <a:gd name="connsiteY26" fmla="*/ 34188 h 312909"/>
                <a:gd name="connsiteX27" fmla="*/ 151239 w 301319"/>
                <a:gd name="connsiteY27" fmla="*/ 34188 h 312909"/>
                <a:gd name="connsiteX28" fmla="*/ 151239 w 301319"/>
                <a:gd name="connsiteY28" fmla="*/ 34188 h 312909"/>
                <a:gd name="connsiteX29" fmla="*/ 151239 w 301319"/>
                <a:gd name="connsiteY29" fmla="*/ 34188 h 312909"/>
                <a:gd name="connsiteX30" fmla="*/ 151239 w 301319"/>
                <a:gd name="connsiteY30" fmla="*/ 34188 h 312909"/>
                <a:gd name="connsiteX31" fmla="*/ 151239 w 301319"/>
                <a:gd name="connsiteY31" fmla="*/ 34188 h 312909"/>
                <a:gd name="connsiteX32" fmla="*/ 151239 w 301319"/>
                <a:gd name="connsiteY32" fmla="*/ 34188 h 312909"/>
                <a:gd name="connsiteX33" fmla="*/ 267132 w 301319"/>
                <a:gd name="connsiteY33" fmla="*/ 148922 h 312909"/>
                <a:gd name="connsiteX34" fmla="*/ 267132 w 301319"/>
                <a:gd name="connsiteY34" fmla="*/ 153557 h 312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1319" h="312909">
                  <a:moveTo>
                    <a:pt x="150660" y="0"/>
                  </a:moveTo>
                  <a:cubicBezTo>
                    <a:pt x="150660" y="0"/>
                    <a:pt x="150660" y="0"/>
                    <a:pt x="150660" y="0"/>
                  </a:cubicBezTo>
                  <a:cubicBezTo>
                    <a:pt x="150660" y="0"/>
                    <a:pt x="150660" y="0"/>
                    <a:pt x="150660" y="0"/>
                  </a:cubicBezTo>
                  <a:cubicBezTo>
                    <a:pt x="68376" y="579"/>
                    <a:pt x="1738" y="66638"/>
                    <a:pt x="0" y="148922"/>
                  </a:cubicBezTo>
                  <a:lnTo>
                    <a:pt x="0" y="154137"/>
                  </a:lnTo>
                  <a:cubicBezTo>
                    <a:pt x="579" y="172100"/>
                    <a:pt x="4056" y="189484"/>
                    <a:pt x="10430" y="206288"/>
                  </a:cubicBezTo>
                  <a:cubicBezTo>
                    <a:pt x="16804" y="221934"/>
                    <a:pt x="25496" y="236420"/>
                    <a:pt x="36506" y="249168"/>
                  </a:cubicBezTo>
                  <a:cubicBezTo>
                    <a:pt x="50413" y="264234"/>
                    <a:pt x="65479" y="293787"/>
                    <a:pt x="71853" y="306535"/>
                  </a:cubicBezTo>
                  <a:cubicBezTo>
                    <a:pt x="73592" y="310591"/>
                    <a:pt x="77648" y="312909"/>
                    <a:pt x="82284" y="312909"/>
                  </a:cubicBezTo>
                  <a:lnTo>
                    <a:pt x="219036" y="312909"/>
                  </a:lnTo>
                  <a:cubicBezTo>
                    <a:pt x="223672" y="312909"/>
                    <a:pt x="227728" y="310591"/>
                    <a:pt x="229467" y="306535"/>
                  </a:cubicBezTo>
                  <a:cubicBezTo>
                    <a:pt x="235841" y="293787"/>
                    <a:pt x="250907" y="264234"/>
                    <a:pt x="264814" y="249168"/>
                  </a:cubicBezTo>
                  <a:cubicBezTo>
                    <a:pt x="275824" y="236420"/>
                    <a:pt x="285095" y="221934"/>
                    <a:pt x="290890" y="206288"/>
                  </a:cubicBezTo>
                  <a:cubicBezTo>
                    <a:pt x="297264" y="189484"/>
                    <a:pt x="300741" y="172100"/>
                    <a:pt x="301320" y="154137"/>
                  </a:cubicBezTo>
                  <a:lnTo>
                    <a:pt x="301320" y="148922"/>
                  </a:lnTo>
                  <a:cubicBezTo>
                    <a:pt x="299582" y="66638"/>
                    <a:pt x="232944" y="579"/>
                    <a:pt x="150660" y="0"/>
                  </a:cubicBezTo>
                  <a:close/>
                  <a:moveTo>
                    <a:pt x="266552" y="153557"/>
                  </a:moveTo>
                  <a:cubicBezTo>
                    <a:pt x="265973" y="167464"/>
                    <a:pt x="263076" y="181371"/>
                    <a:pt x="258440" y="194120"/>
                  </a:cubicBezTo>
                  <a:cubicBezTo>
                    <a:pt x="253804" y="205709"/>
                    <a:pt x="247430" y="216719"/>
                    <a:pt x="238738" y="225990"/>
                  </a:cubicBezTo>
                  <a:cubicBezTo>
                    <a:pt x="225411" y="242215"/>
                    <a:pt x="213821" y="259599"/>
                    <a:pt x="205129" y="278142"/>
                  </a:cubicBezTo>
                  <a:lnTo>
                    <a:pt x="150660" y="278142"/>
                  </a:lnTo>
                  <a:lnTo>
                    <a:pt x="96770" y="278142"/>
                  </a:lnTo>
                  <a:cubicBezTo>
                    <a:pt x="87499" y="259599"/>
                    <a:pt x="75909" y="242215"/>
                    <a:pt x="63161" y="225990"/>
                  </a:cubicBezTo>
                  <a:cubicBezTo>
                    <a:pt x="55049" y="216719"/>
                    <a:pt x="48095" y="205709"/>
                    <a:pt x="43460" y="194120"/>
                  </a:cubicBezTo>
                  <a:cubicBezTo>
                    <a:pt x="38244" y="181371"/>
                    <a:pt x="35927" y="167464"/>
                    <a:pt x="35347" y="153557"/>
                  </a:cubicBezTo>
                  <a:lnTo>
                    <a:pt x="35347" y="148922"/>
                  </a:lnTo>
                  <a:cubicBezTo>
                    <a:pt x="36506" y="85760"/>
                    <a:pt x="88078" y="34768"/>
                    <a:pt x="151239" y="34188"/>
                  </a:cubicBezTo>
                  <a:lnTo>
                    <a:pt x="151239" y="34188"/>
                  </a:lnTo>
                  <a:lnTo>
                    <a:pt x="151239" y="34188"/>
                  </a:lnTo>
                  <a:cubicBezTo>
                    <a:pt x="151239" y="34188"/>
                    <a:pt x="151239" y="34188"/>
                    <a:pt x="151239" y="34188"/>
                  </a:cubicBezTo>
                  <a:cubicBezTo>
                    <a:pt x="151239" y="34188"/>
                    <a:pt x="151239" y="34188"/>
                    <a:pt x="151239" y="34188"/>
                  </a:cubicBezTo>
                  <a:lnTo>
                    <a:pt x="151239" y="34188"/>
                  </a:lnTo>
                  <a:lnTo>
                    <a:pt x="151239" y="34188"/>
                  </a:lnTo>
                  <a:cubicBezTo>
                    <a:pt x="214401" y="34768"/>
                    <a:pt x="265973" y="85181"/>
                    <a:pt x="267132" y="148922"/>
                  </a:cubicBezTo>
                  <a:lnTo>
                    <a:pt x="267132" y="15355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4" name="Graphic 35" descr="Stopwatch">
            <a:extLst>
              <a:ext uri="{FF2B5EF4-FFF2-40B4-BE49-F238E27FC236}">
                <a16:creationId xmlns:a16="http://schemas.microsoft.com/office/drawing/2014/main" id="{1230F5B9-9D20-47F6-8FA9-B7A6E55CB431}"/>
              </a:ext>
            </a:extLst>
          </p:cNvPr>
          <p:cNvGrpSpPr/>
          <p:nvPr/>
        </p:nvGrpSpPr>
        <p:grpSpPr>
          <a:xfrm>
            <a:off x="3767628" y="2973789"/>
            <a:ext cx="556283" cy="556283"/>
            <a:chOff x="3767628" y="2973789"/>
            <a:chExt cx="556283" cy="556283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8A432CDE-EF9F-4239-B8CE-12D939586DA7}"/>
                </a:ext>
              </a:extLst>
            </p:cNvPr>
            <p:cNvSpPr/>
            <p:nvPr/>
          </p:nvSpPr>
          <p:spPr>
            <a:xfrm>
              <a:off x="4034180" y="315342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C553984E-36E9-461C-A39C-C733618679CC}"/>
                </a:ext>
              </a:extLst>
            </p:cNvPr>
            <p:cNvSpPr/>
            <p:nvPr/>
          </p:nvSpPr>
          <p:spPr>
            <a:xfrm>
              <a:off x="4034180" y="3385206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A7AEF8D-847D-4F7F-9CCA-E84FC70DC0AA}"/>
                </a:ext>
              </a:extLst>
            </p:cNvPr>
            <p:cNvSpPr/>
            <p:nvPr/>
          </p:nvSpPr>
          <p:spPr>
            <a:xfrm>
              <a:off x="4150072" y="3263519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4461A7E-A0F9-44A0-BD52-84A6245EFA86}"/>
                </a:ext>
              </a:extLst>
            </p:cNvPr>
            <p:cNvSpPr/>
            <p:nvPr/>
          </p:nvSpPr>
          <p:spPr>
            <a:xfrm>
              <a:off x="3918287" y="3263519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102294D-DAE8-412F-B108-552D035AFCD7}"/>
                </a:ext>
              </a:extLst>
            </p:cNvPr>
            <p:cNvSpPr/>
            <p:nvPr/>
          </p:nvSpPr>
          <p:spPr>
            <a:xfrm>
              <a:off x="4034180" y="3193984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A40DEDA0-4FAB-4B06-AC6F-BE949A353FFD}"/>
                </a:ext>
              </a:extLst>
            </p:cNvPr>
            <p:cNvSpPr/>
            <p:nvPr/>
          </p:nvSpPr>
          <p:spPr>
            <a:xfrm>
              <a:off x="3848929" y="3025940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34" descr="Bullseye">
            <a:extLst>
              <a:ext uri="{FF2B5EF4-FFF2-40B4-BE49-F238E27FC236}">
                <a16:creationId xmlns:a16="http://schemas.microsoft.com/office/drawing/2014/main" id="{FD538CB4-A3A4-445A-9F74-4781CE652432}"/>
              </a:ext>
            </a:extLst>
          </p:cNvPr>
          <p:cNvGrpSpPr/>
          <p:nvPr/>
        </p:nvGrpSpPr>
        <p:grpSpPr>
          <a:xfrm>
            <a:off x="5817859" y="3407680"/>
            <a:ext cx="556283" cy="556283"/>
            <a:chOff x="5817859" y="3407680"/>
            <a:chExt cx="556283" cy="556283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355B753-56CE-4CDC-B142-41F0AE59E37A}"/>
                </a:ext>
              </a:extLst>
            </p:cNvPr>
            <p:cNvSpPr/>
            <p:nvPr/>
          </p:nvSpPr>
          <p:spPr>
            <a:xfrm>
              <a:off x="6028782" y="3456934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F83301-9C68-4121-B338-551AE1CB4E73}"/>
                </a:ext>
              </a:extLst>
            </p:cNvPr>
            <p:cNvSpPr/>
            <p:nvPr/>
          </p:nvSpPr>
          <p:spPr>
            <a:xfrm>
              <a:off x="5867113" y="3474318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4042C741-AF08-4C46-80A4-5CBE72486324}"/>
                </a:ext>
              </a:extLst>
            </p:cNvPr>
            <p:cNvSpPr/>
            <p:nvPr/>
          </p:nvSpPr>
          <p:spPr>
            <a:xfrm>
              <a:off x="5948237" y="3555442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0" name="Graphic 37" descr="Research">
            <a:extLst>
              <a:ext uri="{FF2B5EF4-FFF2-40B4-BE49-F238E27FC236}">
                <a16:creationId xmlns:a16="http://schemas.microsoft.com/office/drawing/2014/main" id="{806E8C7F-EE1D-4E14-B01E-9C48568A0005}"/>
              </a:ext>
            </a:extLst>
          </p:cNvPr>
          <p:cNvGrpSpPr/>
          <p:nvPr/>
        </p:nvGrpSpPr>
        <p:grpSpPr>
          <a:xfrm>
            <a:off x="7868091" y="3020610"/>
            <a:ext cx="556283" cy="556283"/>
            <a:chOff x="7868091" y="3020610"/>
            <a:chExt cx="556283" cy="556283"/>
          </a:xfrm>
        </p:grpSpPr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C5F039A-E8FF-4BCE-905D-C0D5328C55EC}"/>
                </a:ext>
              </a:extLst>
            </p:cNvPr>
            <p:cNvSpPr/>
            <p:nvPr/>
          </p:nvSpPr>
          <p:spPr>
            <a:xfrm>
              <a:off x="7913285" y="3068702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38E4315-8DCD-4600-926A-F88C9E29ED5E}"/>
                </a:ext>
              </a:extLst>
            </p:cNvPr>
            <p:cNvSpPr/>
            <p:nvPr/>
          </p:nvSpPr>
          <p:spPr>
            <a:xfrm>
              <a:off x="7963702" y="3154823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3" name="Graphic 36" descr="Gears">
            <a:extLst>
              <a:ext uri="{FF2B5EF4-FFF2-40B4-BE49-F238E27FC236}">
                <a16:creationId xmlns:a16="http://schemas.microsoft.com/office/drawing/2014/main" id="{BB4E20F2-CB90-457A-A810-19B2CA227B79}"/>
              </a:ext>
            </a:extLst>
          </p:cNvPr>
          <p:cNvGrpSpPr/>
          <p:nvPr/>
        </p:nvGrpSpPr>
        <p:grpSpPr>
          <a:xfrm>
            <a:off x="10007558" y="3468479"/>
            <a:ext cx="377808" cy="457195"/>
            <a:chOff x="10007558" y="3468479"/>
            <a:chExt cx="377808" cy="457195"/>
          </a:xfrm>
          <a:solidFill>
            <a:srgbClr val="353535"/>
          </a:solidFill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F2F39479-C799-438B-AFE3-F63844D75431}"/>
                </a:ext>
              </a:extLst>
            </p:cNvPr>
            <p:cNvSpPr/>
            <p:nvPr/>
          </p:nvSpPr>
          <p:spPr>
            <a:xfrm>
              <a:off x="10138516" y="346847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7FD41FAA-2384-487E-B7DE-D2114454199E}"/>
                </a:ext>
              </a:extLst>
            </p:cNvPr>
            <p:cNvSpPr/>
            <p:nvPr/>
          </p:nvSpPr>
          <p:spPr>
            <a:xfrm>
              <a:off x="10007558" y="3679403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622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8499</TotalTime>
  <Words>355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Timeline – Slide Template</vt:lpstr>
      <vt:lpstr>Infographic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Timeline</dc:title>
  <dc:creator>PresentationGO.com</dc:creator>
  <dc:description>© Copyright PresentationGO.com</dc:description>
  <dcterms:created xsi:type="dcterms:W3CDTF">2014-11-26T05:14:11Z</dcterms:created>
  <dcterms:modified xsi:type="dcterms:W3CDTF">2020-07-17T19:06:38Z</dcterms:modified>
  <cp:category>Charts &amp; Diagrams; Timelines &amp; Planning</cp:category>
</cp:coreProperties>
</file>