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5" r:id="rId5"/>
    <p:sldId id="356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8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08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15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90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Timeline – Slide Template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9118753-D8BA-49E9-9D33-49BAC72CEE8A}"/>
              </a:ext>
            </a:extLst>
          </p:cNvPr>
          <p:cNvGrpSpPr/>
          <p:nvPr/>
        </p:nvGrpSpPr>
        <p:grpSpPr>
          <a:xfrm>
            <a:off x="8540226" y="1753726"/>
            <a:ext cx="2302399" cy="2489485"/>
            <a:chOff x="8540226" y="1753726"/>
            <a:chExt cx="2302399" cy="2489485"/>
          </a:xfrm>
        </p:grpSpPr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AA760911-A7BE-487D-9804-ED9DEF621C03}"/>
                </a:ext>
              </a:extLst>
            </p:cNvPr>
            <p:cNvSpPr/>
            <p:nvPr/>
          </p:nvSpPr>
          <p:spPr>
            <a:xfrm>
              <a:off x="9666557" y="3067143"/>
              <a:ext cx="1176068" cy="1176068"/>
            </a:xfrm>
            <a:prstGeom prst="arc">
              <a:avLst>
                <a:gd name="adj1" fmla="val 15956854"/>
                <a:gd name="adj2" fmla="val 10795556"/>
              </a:avLst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2600DA7-3708-4626-9CB1-5AB1EDF2F8B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40226" y="3655937"/>
              <a:ext cx="114300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D21693D-34BD-4808-AEAC-66367B233E8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08272" y="1753726"/>
              <a:ext cx="0" cy="1333939"/>
            </a:xfrm>
            <a:prstGeom prst="line">
              <a:avLst/>
            </a:prstGeom>
            <a:ln w="38100">
              <a:solidFill>
                <a:schemeClr val="accent6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8D5110B-CA99-477C-AD76-A80475657E47}"/>
                </a:ext>
              </a:extLst>
            </p:cNvPr>
            <p:cNvSpPr/>
            <p:nvPr/>
          </p:nvSpPr>
          <p:spPr>
            <a:xfrm>
              <a:off x="9814281" y="3214866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DB02499-4AFF-4271-9833-DCEFCE0DD019}"/>
              </a:ext>
            </a:extLst>
          </p:cNvPr>
          <p:cNvGrpSpPr/>
          <p:nvPr/>
        </p:nvGrpSpPr>
        <p:grpSpPr>
          <a:xfrm>
            <a:off x="6222608" y="3087927"/>
            <a:ext cx="2317619" cy="2489485"/>
            <a:chOff x="6222608" y="3087927"/>
            <a:chExt cx="2317619" cy="2489485"/>
          </a:xfrm>
        </p:grpSpPr>
        <p:sp>
          <p:nvSpPr>
            <p:cNvPr id="41" name="Arc 40">
              <a:extLst>
                <a:ext uri="{FF2B5EF4-FFF2-40B4-BE49-F238E27FC236}">
                  <a16:creationId xmlns:a16="http://schemas.microsoft.com/office/drawing/2014/main" id="{5036E200-1AC1-4BF9-BAE6-01631F771855}"/>
                </a:ext>
              </a:extLst>
            </p:cNvPr>
            <p:cNvSpPr/>
            <p:nvPr/>
          </p:nvSpPr>
          <p:spPr>
            <a:xfrm rot="10800000">
              <a:off x="7364159" y="3087927"/>
              <a:ext cx="1176068" cy="1176068"/>
            </a:xfrm>
            <a:prstGeom prst="arc">
              <a:avLst>
                <a:gd name="adj1" fmla="val 10895"/>
                <a:gd name="adj2" fmla="val 15969831"/>
              </a:avLst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98923D9-EFC6-4088-A47D-C6025BE70594}"/>
                </a:ext>
              </a:extLst>
            </p:cNvPr>
            <p:cNvCxnSpPr>
              <a:cxnSpLocks/>
            </p:cNvCxnSpPr>
            <p:nvPr/>
          </p:nvCxnSpPr>
          <p:spPr>
            <a:xfrm>
              <a:off x="6222608" y="3656199"/>
              <a:ext cx="1141550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BA6BC1F-AF2A-4B96-A772-42ED6EAB79AE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7998512" y="4243473"/>
              <a:ext cx="0" cy="1333939"/>
            </a:xfrm>
            <a:prstGeom prst="line">
              <a:avLst/>
            </a:prstGeom>
            <a:ln w="38100">
              <a:solidFill>
                <a:schemeClr val="accent5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0168A95-B1A9-458A-8900-CEC484107059}"/>
                </a:ext>
              </a:extLst>
            </p:cNvPr>
            <p:cNvSpPr/>
            <p:nvPr/>
          </p:nvSpPr>
          <p:spPr>
            <a:xfrm>
              <a:off x="7511883" y="3235650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B4D8747-72CF-4800-9B98-059E04487BAC}"/>
              </a:ext>
            </a:extLst>
          </p:cNvPr>
          <p:cNvGrpSpPr/>
          <p:nvPr/>
        </p:nvGrpSpPr>
        <p:grpSpPr>
          <a:xfrm>
            <a:off x="3905920" y="1753726"/>
            <a:ext cx="2302399" cy="2489485"/>
            <a:chOff x="3905920" y="1753726"/>
            <a:chExt cx="2302399" cy="2489485"/>
          </a:xfrm>
        </p:grpSpPr>
        <p:sp>
          <p:nvSpPr>
            <p:cNvPr id="75" name="Arc 74">
              <a:extLst>
                <a:ext uri="{FF2B5EF4-FFF2-40B4-BE49-F238E27FC236}">
                  <a16:creationId xmlns:a16="http://schemas.microsoft.com/office/drawing/2014/main" id="{AB75F2D9-A6EE-4B9D-87C5-12A636DE8080}"/>
                </a:ext>
              </a:extLst>
            </p:cNvPr>
            <p:cNvSpPr/>
            <p:nvPr/>
          </p:nvSpPr>
          <p:spPr>
            <a:xfrm>
              <a:off x="5032251" y="3067143"/>
              <a:ext cx="1176068" cy="1176068"/>
            </a:xfrm>
            <a:prstGeom prst="arc">
              <a:avLst>
                <a:gd name="adj1" fmla="val 15956854"/>
                <a:gd name="adj2" fmla="val 10795556"/>
              </a:avLst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B29BE4CA-4DE4-46D1-9EA4-713C5A5B810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05920" y="3655937"/>
              <a:ext cx="114300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1B56612-7FE7-423C-A559-D42A5561D5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73966" y="1753726"/>
              <a:ext cx="0" cy="1333939"/>
            </a:xfrm>
            <a:prstGeom prst="line">
              <a:avLst/>
            </a:prstGeom>
            <a:ln w="38100">
              <a:solidFill>
                <a:schemeClr val="accent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43819E03-ED4C-46E6-9D3D-83BAB914A6DE}"/>
                </a:ext>
              </a:extLst>
            </p:cNvPr>
            <p:cNvSpPr/>
            <p:nvPr/>
          </p:nvSpPr>
          <p:spPr>
            <a:xfrm>
              <a:off x="5179975" y="3214866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D4BE9EE-1864-4782-8A5A-015407E47AF3}"/>
              </a:ext>
            </a:extLst>
          </p:cNvPr>
          <p:cNvGrpSpPr/>
          <p:nvPr/>
        </p:nvGrpSpPr>
        <p:grpSpPr>
          <a:xfrm>
            <a:off x="1601158" y="3087927"/>
            <a:ext cx="2317619" cy="2489485"/>
            <a:chOff x="1601158" y="3087927"/>
            <a:chExt cx="2317619" cy="2489485"/>
          </a:xfrm>
        </p:grpSpPr>
        <p:sp>
          <p:nvSpPr>
            <p:cNvPr id="82" name="Arc 81">
              <a:extLst>
                <a:ext uri="{FF2B5EF4-FFF2-40B4-BE49-F238E27FC236}">
                  <a16:creationId xmlns:a16="http://schemas.microsoft.com/office/drawing/2014/main" id="{9FBF79C8-2289-44C2-ADED-80BA32099810}"/>
                </a:ext>
              </a:extLst>
            </p:cNvPr>
            <p:cNvSpPr/>
            <p:nvPr/>
          </p:nvSpPr>
          <p:spPr>
            <a:xfrm rot="10800000">
              <a:off x="2742709" y="3087927"/>
              <a:ext cx="1176068" cy="1176068"/>
            </a:xfrm>
            <a:prstGeom prst="arc">
              <a:avLst>
                <a:gd name="adj1" fmla="val 10895"/>
                <a:gd name="adj2" fmla="val 15969831"/>
              </a:avLst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D410735D-61B2-47D9-B47C-ED1F3E1AA3F8}"/>
                </a:ext>
              </a:extLst>
            </p:cNvPr>
            <p:cNvCxnSpPr>
              <a:cxnSpLocks/>
            </p:cNvCxnSpPr>
            <p:nvPr/>
          </p:nvCxnSpPr>
          <p:spPr>
            <a:xfrm>
              <a:off x="1601158" y="3656199"/>
              <a:ext cx="1141550" cy="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DAE8FEF5-684F-4536-B67F-919BA5DB8A73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3377062" y="4243473"/>
              <a:ext cx="0" cy="1333939"/>
            </a:xfrm>
            <a:prstGeom prst="line">
              <a:avLst/>
            </a:prstGeom>
            <a:ln w="38100">
              <a:solidFill>
                <a:schemeClr val="accent3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AE49B4C2-3877-4A69-A85D-CC9955035BFD}"/>
                </a:ext>
              </a:extLst>
            </p:cNvPr>
            <p:cNvSpPr/>
            <p:nvPr/>
          </p:nvSpPr>
          <p:spPr>
            <a:xfrm>
              <a:off x="2890432" y="3235650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B316CC1-6A21-4FDF-AC74-A91FE9678DA2}"/>
              </a:ext>
            </a:extLst>
          </p:cNvPr>
          <p:cNvGrpSpPr/>
          <p:nvPr/>
        </p:nvGrpSpPr>
        <p:grpSpPr>
          <a:xfrm>
            <a:off x="0" y="1753726"/>
            <a:ext cx="1600410" cy="2489485"/>
            <a:chOff x="0" y="1753726"/>
            <a:chExt cx="1600410" cy="2489485"/>
          </a:xfrm>
        </p:grpSpPr>
        <p:sp>
          <p:nvSpPr>
            <p:cNvPr id="86" name="Arc 85">
              <a:extLst>
                <a:ext uri="{FF2B5EF4-FFF2-40B4-BE49-F238E27FC236}">
                  <a16:creationId xmlns:a16="http://schemas.microsoft.com/office/drawing/2014/main" id="{194216BA-23C7-4B75-9371-8F1E86CC5AF9}"/>
                </a:ext>
              </a:extLst>
            </p:cNvPr>
            <p:cNvSpPr/>
            <p:nvPr/>
          </p:nvSpPr>
          <p:spPr>
            <a:xfrm>
              <a:off x="424342" y="3067143"/>
              <a:ext cx="1176068" cy="1176068"/>
            </a:xfrm>
            <a:prstGeom prst="arc">
              <a:avLst>
                <a:gd name="adj1" fmla="val 15956854"/>
                <a:gd name="adj2" fmla="val 10891041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D026D09-7C0B-47CA-B4BA-9C07A198546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3655937"/>
              <a:ext cx="43863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1A721A02-ECD0-470D-98BD-2BE369FC2F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6057" y="1753726"/>
              <a:ext cx="0" cy="1333939"/>
            </a:xfrm>
            <a:prstGeom prst="line">
              <a:avLst/>
            </a:prstGeom>
            <a:ln w="38100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BADE1FCC-E104-4FB8-8940-5F803201BC98}"/>
                </a:ext>
              </a:extLst>
            </p:cNvPr>
            <p:cNvSpPr/>
            <p:nvPr/>
          </p:nvSpPr>
          <p:spPr>
            <a:xfrm>
              <a:off x="572066" y="3214866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id="{141240C0-B3AA-4265-B60A-CCFE683A420A}"/>
              </a:ext>
            </a:extLst>
          </p:cNvPr>
          <p:cNvSpPr txBox="1"/>
          <p:nvPr/>
        </p:nvSpPr>
        <p:spPr>
          <a:xfrm>
            <a:off x="508987" y="1172388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2017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1E27434-9C6A-4C99-83C2-771920496372}"/>
              </a:ext>
            </a:extLst>
          </p:cNvPr>
          <p:cNvSpPr txBox="1"/>
          <p:nvPr/>
        </p:nvSpPr>
        <p:spPr>
          <a:xfrm>
            <a:off x="2919243" y="5639474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2018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42D1174-549A-4748-8DAE-E3BFCC871A64}"/>
              </a:ext>
            </a:extLst>
          </p:cNvPr>
          <p:cNvSpPr txBox="1"/>
          <p:nvPr/>
        </p:nvSpPr>
        <p:spPr>
          <a:xfrm>
            <a:off x="5116148" y="1172388"/>
            <a:ext cx="915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2019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9D1A21E-CEB9-4122-8305-43D73EEB2CB1}"/>
              </a:ext>
            </a:extLst>
          </p:cNvPr>
          <p:cNvSpPr txBox="1"/>
          <p:nvPr/>
        </p:nvSpPr>
        <p:spPr>
          <a:xfrm>
            <a:off x="7541791" y="5638428"/>
            <a:ext cx="915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2020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48372E1-4FB4-4124-A43A-4D8CEDBEB5CE}"/>
              </a:ext>
            </a:extLst>
          </p:cNvPr>
          <p:cNvSpPr txBox="1"/>
          <p:nvPr/>
        </p:nvSpPr>
        <p:spPr>
          <a:xfrm>
            <a:off x="9750454" y="1172388"/>
            <a:ext cx="915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2021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D7706497-24F5-4AB7-8B52-51E46FFD5327}"/>
              </a:ext>
            </a:extLst>
          </p:cNvPr>
          <p:cNvGrpSpPr/>
          <p:nvPr/>
        </p:nvGrpSpPr>
        <p:grpSpPr>
          <a:xfrm>
            <a:off x="1075389" y="1708308"/>
            <a:ext cx="1667317" cy="1183279"/>
            <a:chOff x="1075389" y="1776888"/>
            <a:chExt cx="1667317" cy="1183279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1798C018-FD79-48B4-A4BF-45283CB6DB28}"/>
                </a:ext>
              </a:extLst>
            </p:cNvPr>
            <p:cNvSpPr txBox="1"/>
            <p:nvPr/>
          </p:nvSpPr>
          <p:spPr>
            <a:xfrm>
              <a:off x="1075389" y="1776888"/>
              <a:ext cx="15090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BEB3456D-7C06-4E62-B1BD-D709489E2824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F26A1962-EE12-4132-A041-4F0A8BDEB54B}"/>
                </a:ext>
              </a:extLst>
            </p:cNvPr>
            <p:cNvSpPr/>
            <p:nvPr/>
          </p:nvSpPr>
          <p:spPr>
            <a:xfrm>
              <a:off x="1075389" y="2190726"/>
              <a:ext cx="1667317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noProof="1"/>
                <a:t>Lorem ipsum dolor sit amet, consectetur adipiscing elit, sed do eiusmod tempor.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D7944-BA1B-426A-8D84-486AF02C14B2}"/>
              </a:ext>
            </a:extLst>
          </p:cNvPr>
          <p:cNvGrpSpPr/>
          <p:nvPr/>
        </p:nvGrpSpPr>
        <p:grpSpPr>
          <a:xfrm>
            <a:off x="3479942" y="4394134"/>
            <a:ext cx="1667317" cy="1183279"/>
            <a:chOff x="1075389" y="1776888"/>
            <a:chExt cx="1667317" cy="1183279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91AC0B15-799C-41C0-887A-4FB5DDF865F2}"/>
                </a:ext>
              </a:extLst>
            </p:cNvPr>
            <p:cNvSpPr txBox="1"/>
            <p:nvPr/>
          </p:nvSpPr>
          <p:spPr>
            <a:xfrm>
              <a:off x="1075389" y="1776888"/>
              <a:ext cx="15090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68266235-1F99-4704-AC74-2EE3E50AB05D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BE1B6909-ED50-412E-A90C-6972B5935C73}"/>
                </a:ext>
              </a:extLst>
            </p:cNvPr>
            <p:cNvSpPr/>
            <p:nvPr/>
          </p:nvSpPr>
          <p:spPr>
            <a:xfrm>
              <a:off x="1075389" y="2190726"/>
              <a:ext cx="1667317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noProof="1"/>
                <a:t>Lorem ipsum dolor sit amet, consectetur adipiscing elit, sed do eiusmod tempor.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17F8FD26-2334-4955-A073-55E72C385C26}"/>
              </a:ext>
            </a:extLst>
          </p:cNvPr>
          <p:cNvGrpSpPr/>
          <p:nvPr/>
        </p:nvGrpSpPr>
        <p:grpSpPr>
          <a:xfrm>
            <a:off x="5705611" y="1708308"/>
            <a:ext cx="1667317" cy="1183279"/>
            <a:chOff x="1075389" y="1776888"/>
            <a:chExt cx="1667317" cy="1183279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016033C-F33A-44BD-AE9D-C50327044AD1}"/>
                </a:ext>
              </a:extLst>
            </p:cNvPr>
            <p:cNvSpPr txBox="1"/>
            <p:nvPr/>
          </p:nvSpPr>
          <p:spPr>
            <a:xfrm>
              <a:off x="1075389" y="1776888"/>
              <a:ext cx="15090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2A984A77-0C9A-4FAA-B5FF-6939935D7686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0E72DBBF-F08B-40C7-A2FC-F857E64D2F19}"/>
                </a:ext>
              </a:extLst>
            </p:cNvPr>
            <p:cNvSpPr/>
            <p:nvPr/>
          </p:nvSpPr>
          <p:spPr>
            <a:xfrm>
              <a:off x="1075389" y="2190726"/>
              <a:ext cx="1667317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noProof="1"/>
                <a:t>Lorem ipsum dolor sit amet, consectetur adipiscing elit, sed do eiusmod tempor. 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97D868DD-E3C4-4170-8357-7DA5FF4ABD06}"/>
              </a:ext>
            </a:extLst>
          </p:cNvPr>
          <p:cNvGrpSpPr/>
          <p:nvPr/>
        </p:nvGrpSpPr>
        <p:grpSpPr>
          <a:xfrm>
            <a:off x="8190628" y="4414655"/>
            <a:ext cx="1667317" cy="1183279"/>
            <a:chOff x="1075389" y="1776888"/>
            <a:chExt cx="1667317" cy="1183279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3F67EB71-5B75-4833-8766-8BEC9C00F2A3}"/>
                </a:ext>
              </a:extLst>
            </p:cNvPr>
            <p:cNvSpPr txBox="1"/>
            <p:nvPr/>
          </p:nvSpPr>
          <p:spPr>
            <a:xfrm>
              <a:off x="1075389" y="1776888"/>
              <a:ext cx="15090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CDC8057-0F79-4549-BE08-1BDC54967624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3B8238BE-5C03-4A90-84FB-5319BBB4823C}"/>
                </a:ext>
              </a:extLst>
            </p:cNvPr>
            <p:cNvSpPr/>
            <p:nvPr/>
          </p:nvSpPr>
          <p:spPr>
            <a:xfrm>
              <a:off x="1075389" y="2190726"/>
              <a:ext cx="1667317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noProof="1"/>
                <a:t>Lorem ipsum dolor sit amet, consectetur adipiscing elit, sed do eiusmod tempor. 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E26EC4E2-6DE5-4199-BDCC-A42C4AC8BFBC}"/>
              </a:ext>
            </a:extLst>
          </p:cNvPr>
          <p:cNvGrpSpPr/>
          <p:nvPr/>
        </p:nvGrpSpPr>
        <p:grpSpPr>
          <a:xfrm>
            <a:off x="10335833" y="1750724"/>
            <a:ext cx="1667317" cy="1183279"/>
            <a:chOff x="1075389" y="1776888"/>
            <a:chExt cx="1667317" cy="1183279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25816D2B-B685-4168-B46B-E086D3407DF1}"/>
                </a:ext>
              </a:extLst>
            </p:cNvPr>
            <p:cNvSpPr txBox="1"/>
            <p:nvPr/>
          </p:nvSpPr>
          <p:spPr>
            <a:xfrm>
              <a:off x="1075389" y="1776888"/>
              <a:ext cx="15090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3111C83A-9559-4278-95F4-27CC6D9C8478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5E98921E-BC0F-4096-B55D-CC59922F96C3}"/>
                </a:ext>
              </a:extLst>
            </p:cNvPr>
            <p:cNvSpPr/>
            <p:nvPr/>
          </p:nvSpPr>
          <p:spPr>
            <a:xfrm>
              <a:off x="1075389" y="2190726"/>
              <a:ext cx="1667317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noProof="1"/>
                <a:t>Lorem ipsum dolor sit amet, consectetur adipiscing elit, sed do eiusmod tempor. </a:t>
              </a:r>
            </a:p>
          </p:txBody>
        </p:sp>
      </p:grpSp>
      <p:pic>
        <p:nvPicPr>
          <p:cNvPr id="5" name="Graphic 4" descr="Rocket">
            <a:extLst>
              <a:ext uri="{FF2B5EF4-FFF2-40B4-BE49-F238E27FC236}">
                <a16:creationId xmlns:a16="http://schemas.microsoft.com/office/drawing/2014/main" id="{A0323E74-A488-4A5D-9025-290835DB60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7333" y="3330133"/>
            <a:ext cx="650086" cy="6500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F58EA162-A406-4BB5-A570-E636575FE2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05699" y="3350917"/>
            <a:ext cx="650086" cy="650086"/>
          </a:xfrm>
          <a:prstGeom prst="rect">
            <a:avLst/>
          </a:prstGeom>
        </p:spPr>
      </p:pic>
      <p:pic>
        <p:nvPicPr>
          <p:cNvPr id="9" name="Graphic 8" descr="Downward trend">
            <a:extLst>
              <a:ext uri="{FF2B5EF4-FFF2-40B4-BE49-F238E27FC236}">
                <a16:creationId xmlns:a16="http://schemas.microsoft.com/office/drawing/2014/main" id="{76AD0821-D920-41AB-A8A3-E6EDC1E8B3F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27150" y="3350917"/>
            <a:ext cx="650086" cy="6500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phic 10" descr="Gears">
            <a:extLst>
              <a:ext uri="{FF2B5EF4-FFF2-40B4-BE49-F238E27FC236}">
                <a16:creationId xmlns:a16="http://schemas.microsoft.com/office/drawing/2014/main" id="{BC0AB16D-0A42-4CD5-9EC6-F8938F9034E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95242" y="3330133"/>
            <a:ext cx="650086" cy="650086"/>
          </a:xfrm>
          <a:prstGeom prst="rect">
            <a:avLst/>
          </a:prstGeom>
        </p:spPr>
      </p:pic>
      <p:pic>
        <p:nvPicPr>
          <p:cNvPr id="13" name="Graphic 12" descr="Medal">
            <a:extLst>
              <a:ext uri="{FF2B5EF4-FFF2-40B4-BE49-F238E27FC236}">
                <a16:creationId xmlns:a16="http://schemas.microsoft.com/office/drawing/2014/main" id="{2A8EE19A-382E-4D1A-A434-EA593651517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929548" y="3330133"/>
            <a:ext cx="650086" cy="650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187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Timeline – Slide Template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9118753-D8BA-49E9-9D33-49BAC72CEE8A}"/>
              </a:ext>
            </a:extLst>
          </p:cNvPr>
          <p:cNvGrpSpPr/>
          <p:nvPr/>
        </p:nvGrpSpPr>
        <p:grpSpPr>
          <a:xfrm>
            <a:off x="8540226" y="1753726"/>
            <a:ext cx="2302399" cy="2489485"/>
            <a:chOff x="8540226" y="1753726"/>
            <a:chExt cx="2302399" cy="2489485"/>
          </a:xfrm>
        </p:grpSpPr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AA760911-A7BE-487D-9804-ED9DEF621C03}"/>
                </a:ext>
              </a:extLst>
            </p:cNvPr>
            <p:cNvSpPr/>
            <p:nvPr/>
          </p:nvSpPr>
          <p:spPr>
            <a:xfrm>
              <a:off x="9666557" y="3067143"/>
              <a:ext cx="1176068" cy="1176068"/>
            </a:xfrm>
            <a:prstGeom prst="arc">
              <a:avLst>
                <a:gd name="adj1" fmla="val 15956854"/>
                <a:gd name="adj2" fmla="val 10795556"/>
              </a:avLst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2600DA7-3708-4626-9CB1-5AB1EDF2F8B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40226" y="3655937"/>
              <a:ext cx="114300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D21693D-34BD-4808-AEAC-66367B233E8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08272" y="1753726"/>
              <a:ext cx="0" cy="1333939"/>
            </a:xfrm>
            <a:prstGeom prst="line">
              <a:avLst/>
            </a:prstGeom>
            <a:ln w="38100">
              <a:solidFill>
                <a:schemeClr val="accent6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8D5110B-CA99-477C-AD76-A80475657E47}"/>
                </a:ext>
              </a:extLst>
            </p:cNvPr>
            <p:cNvSpPr/>
            <p:nvPr/>
          </p:nvSpPr>
          <p:spPr>
            <a:xfrm>
              <a:off x="9814281" y="3214866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DB02499-4AFF-4271-9833-DCEFCE0DD019}"/>
              </a:ext>
            </a:extLst>
          </p:cNvPr>
          <p:cNvGrpSpPr/>
          <p:nvPr/>
        </p:nvGrpSpPr>
        <p:grpSpPr>
          <a:xfrm>
            <a:off x="6222608" y="3087927"/>
            <a:ext cx="2317619" cy="2489485"/>
            <a:chOff x="6222608" y="3087927"/>
            <a:chExt cx="2317619" cy="2489485"/>
          </a:xfrm>
        </p:grpSpPr>
        <p:sp>
          <p:nvSpPr>
            <p:cNvPr id="41" name="Arc 40">
              <a:extLst>
                <a:ext uri="{FF2B5EF4-FFF2-40B4-BE49-F238E27FC236}">
                  <a16:creationId xmlns:a16="http://schemas.microsoft.com/office/drawing/2014/main" id="{5036E200-1AC1-4BF9-BAE6-01631F771855}"/>
                </a:ext>
              </a:extLst>
            </p:cNvPr>
            <p:cNvSpPr/>
            <p:nvPr/>
          </p:nvSpPr>
          <p:spPr>
            <a:xfrm rot="10800000">
              <a:off x="7364159" y="3087927"/>
              <a:ext cx="1176068" cy="1176068"/>
            </a:xfrm>
            <a:prstGeom prst="arc">
              <a:avLst>
                <a:gd name="adj1" fmla="val 10895"/>
                <a:gd name="adj2" fmla="val 15969831"/>
              </a:avLst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98923D9-EFC6-4088-A47D-C6025BE70594}"/>
                </a:ext>
              </a:extLst>
            </p:cNvPr>
            <p:cNvCxnSpPr>
              <a:cxnSpLocks/>
            </p:cNvCxnSpPr>
            <p:nvPr/>
          </p:nvCxnSpPr>
          <p:spPr>
            <a:xfrm>
              <a:off x="6222608" y="3656199"/>
              <a:ext cx="1141550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BA6BC1F-AF2A-4B96-A772-42ED6EAB79AE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7998512" y="4243473"/>
              <a:ext cx="0" cy="1333939"/>
            </a:xfrm>
            <a:prstGeom prst="line">
              <a:avLst/>
            </a:prstGeom>
            <a:ln w="38100">
              <a:solidFill>
                <a:schemeClr val="accent5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0168A95-B1A9-458A-8900-CEC484107059}"/>
                </a:ext>
              </a:extLst>
            </p:cNvPr>
            <p:cNvSpPr/>
            <p:nvPr/>
          </p:nvSpPr>
          <p:spPr>
            <a:xfrm>
              <a:off x="7511883" y="3235650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B4D8747-72CF-4800-9B98-059E04487BAC}"/>
              </a:ext>
            </a:extLst>
          </p:cNvPr>
          <p:cNvGrpSpPr/>
          <p:nvPr/>
        </p:nvGrpSpPr>
        <p:grpSpPr>
          <a:xfrm>
            <a:off x="3905920" y="1753726"/>
            <a:ext cx="2302399" cy="2489485"/>
            <a:chOff x="3905920" y="1753726"/>
            <a:chExt cx="2302399" cy="2489485"/>
          </a:xfrm>
        </p:grpSpPr>
        <p:sp>
          <p:nvSpPr>
            <p:cNvPr id="75" name="Arc 74">
              <a:extLst>
                <a:ext uri="{FF2B5EF4-FFF2-40B4-BE49-F238E27FC236}">
                  <a16:creationId xmlns:a16="http://schemas.microsoft.com/office/drawing/2014/main" id="{AB75F2D9-A6EE-4B9D-87C5-12A636DE8080}"/>
                </a:ext>
              </a:extLst>
            </p:cNvPr>
            <p:cNvSpPr/>
            <p:nvPr/>
          </p:nvSpPr>
          <p:spPr>
            <a:xfrm>
              <a:off x="5032251" y="3067143"/>
              <a:ext cx="1176068" cy="1176068"/>
            </a:xfrm>
            <a:prstGeom prst="arc">
              <a:avLst>
                <a:gd name="adj1" fmla="val 15956854"/>
                <a:gd name="adj2" fmla="val 10795556"/>
              </a:avLst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B29BE4CA-4DE4-46D1-9EA4-713C5A5B810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05920" y="3655937"/>
              <a:ext cx="114300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1B56612-7FE7-423C-A559-D42A5561D5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73966" y="1753726"/>
              <a:ext cx="0" cy="1333939"/>
            </a:xfrm>
            <a:prstGeom prst="line">
              <a:avLst/>
            </a:prstGeom>
            <a:ln w="38100">
              <a:solidFill>
                <a:schemeClr val="accent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43819E03-ED4C-46E6-9D3D-83BAB914A6DE}"/>
                </a:ext>
              </a:extLst>
            </p:cNvPr>
            <p:cNvSpPr/>
            <p:nvPr/>
          </p:nvSpPr>
          <p:spPr>
            <a:xfrm>
              <a:off x="5179975" y="3214866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D4BE9EE-1864-4782-8A5A-015407E47AF3}"/>
              </a:ext>
            </a:extLst>
          </p:cNvPr>
          <p:cNvGrpSpPr/>
          <p:nvPr/>
        </p:nvGrpSpPr>
        <p:grpSpPr>
          <a:xfrm>
            <a:off x="1601158" y="3087927"/>
            <a:ext cx="2317619" cy="2489485"/>
            <a:chOff x="1601158" y="3087927"/>
            <a:chExt cx="2317619" cy="2489485"/>
          </a:xfrm>
        </p:grpSpPr>
        <p:sp>
          <p:nvSpPr>
            <p:cNvPr id="82" name="Arc 81">
              <a:extLst>
                <a:ext uri="{FF2B5EF4-FFF2-40B4-BE49-F238E27FC236}">
                  <a16:creationId xmlns:a16="http://schemas.microsoft.com/office/drawing/2014/main" id="{9FBF79C8-2289-44C2-ADED-80BA32099810}"/>
                </a:ext>
              </a:extLst>
            </p:cNvPr>
            <p:cNvSpPr/>
            <p:nvPr/>
          </p:nvSpPr>
          <p:spPr>
            <a:xfrm rot="10800000">
              <a:off x="2742709" y="3087927"/>
              <a:ext cx="1176068" cy="1176068"/>
            </a:xfrm>
            <a:prstGeom prst="arc">
              <a:avLst>
                <a:gd name="adj1" fmla="val 10895"/>
                <a:gd name="adj2" fmla="val 15969831"/>
              </a:avLst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D410735D-61B2-47D9-B47C-ED1F3E1AA3F8}"/>
                </a:ext>
              </a:extLst>
            </p:cNvPr>
            <p:cNvCxnSpPr>
              <a:cxnSpLocks/>
            </p:cNvCxnSpPr>
            <p:nvPr/>
          </p:nvCxnSpPr>
          <p:spPr>
            <a:xfrm>
              <a:off x="1601158" y="3656199"/>
              <a:ext cx="1141550" cy="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DAE8FEF5-684F-4536-B67F-919BA5DB8A73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3377062" y="4243473"/>
              <a:ext cx="0" cy="1333939"/>
            </a:xfrm>
            <a:prstGeom prst="line">
              <a:avLst/>
            </a:prstGeom>
            <a:ln w="38100">
              <a:solidFill>
                <a:schemeClr val="accent3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AE49B4C2-3877-4A69-A85D-CC9955035BFD}"/>
                </a:ext>
              </a:extLst>
            </p:cNvPr>
            <p:cNvSpPr/>
            <p:nvPr/>
          </p:nvSpPr>
          <p:spPr>
            <a:xfrm>
              <a:off x="2890432" y="3235650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solidFill>
                    <a:schemeClr val="accent1">
                      <a:lumMod val="50000"/>
                    </a:schemeClr>
                  </a:solidFill>
                </a:rPr>
                <a:t>02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B316CC1-6A21-4FDF-AC74-A91FE9678DA2}"/>
              </a:ext>
            </a:extLst>
          </p:cNvPr>
          <p:cNvGrpSpPr/>
          <p:nvPr/>
        </p:nvGrpSpPr>
        <p:grpSpPr>
          <a:xfrm>
            <a:off x="0" y="1753726"/>
            <a:ext cx="1600410" cy="2489485"/>
            <a:chOff x="0" y="1753726"/>
            <a:chExt cx="1600410" cy="2489485"/>
          </a:xfrm>
        </p:grpSpPr>
        <p:sp>
          <p:nvSpPr>
            <p:cNvPr id="86" name="Arc 85">
              <a:extLst>
                <a:ext uri="{FF2B5EF4-FFF2-40B4-BE49-F238E27FC236}">
                  <a16:creationId xmlns:a16="http://schemas.microsoft.com/office/drawing/2014/main" id="{194216BA-23C7-4B75-9371-8F1E86CC5AF9}"/>
                </a:ext>
              </a:extLst>
            </p:cNvPr>
            <p:cNvSpPr/>
            <p:nvPr/>
          </p:nvSpPr>
          <p:spPr>
            <a:xfrm>
              <a:off x="424342" y="3067143"/>
              <a:ext cx="1176068" cy="1176068"/>
            </a:xfrm>
            <a:prstGeom prst="arc">
              <a:avLst>
                <a:gd name="adj1" fmla="val 15956854"/>
                <a:gd name="adj2" fmla="val 10891041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D026D09-7C0B-47CA-B4BA-9C07A198546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3655937"/>
              <a:ext cx="43863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1A721A02-ECD0-470D-98BD-2BE369FC2F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6057" y="1753726"/>
              <a:ext cx="0" cy="1333939"/>
            </a:xfrm>
            <a:prstGeom prst="line">
              <a:avLst/>
            </a:prstGeom>
            <a:ln w="38100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BADE1FCC-E104-4FB8-8940-5F803201BC98}"/>
                </a:ext>
              </a:extLst>
            </p:cNvPr>
            <p:cNvSpPr/>
            <p:nvPr/>
          </p:nvSpPr>
          <p:spPr>
            <a:xfrm>
              <a:off x="572066" y="3214866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id="{141240C0-B3AA-4265-B60A-CCFE683A420A}"/>
              </a:ext>
            </a:extLst>
          </p:cNvPr>
          <p:cNvSpPr txBox="1"/>
          <p:nvPr/>
        </p:nvSpPr>
        <p:spPr>
          <a:xfrm>
            <a:off x="508987" y="1172388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2017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1E27434-9C6A-4C99-83C2-771920496372}"/>
              </a:ext>
            </a:extLst>
          </p:cNvPr>
          <p:cNvSpPr txBox="1"/>
          <p:nvPr/>
        </p:nvSpPr>
        <p:spPr>
          <a:xfrm>
            <a:off x="2919243" y="5639474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2018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42D1174-549A-4748-8DAE-E3BFCC871A64}"/>
              </a:ext>
            </a:extLst>
          </p:cNvPr>
          <p:cNvSpPr txBox="1"/>
          <p:nvPr/>
        </p:nvSpPr>
        <p:spPr>
          <a:xfrm>
            <a:off x="5116148" y="1172388"/>
            <a:ext cx="915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2019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9D1A21E-CEB9-4122-8305-43D73EEB2CB1}"/>
              </a:ext>
            </a:extLst>
          </p:cNvPr>
          <p:cNvSpPr txBox="1"/>
          <p:nvPr/>
        </p:nvSpPr>
        <p:spPr>
          <a:xfrm>
            <a:off x="7541791" y="5638428"/>
            <a:ext cx="915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2020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48372E1-4FB4-4124-A43A-4D8CEDBEB5CE}"/>
              </a:ext>
            </a:extLst>
          </p:cNvPr>
          <p:cNvSpPr txBox="1"/>
          <p:nvPr/>
        </p:nvSpPr>
        <p:spPr>
          <a:xfrm>
            <a:off x="9750454" y="1172388"/>
            <a:ext cx="915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2021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D7706497-24F5-4AB7-8B52-51E46FFD5327}"/>
              </a:ext>
            </a:extLst>
          </p:cNvPr>
          <p:cNvGrpSpPr/>
          <p:nvPr/>
        </p:nvGrpSpPr>
        <p:grpSpPr>
          <a:xfrm>
            <a:off x="1075389" y="1708308"/>
            <a:ext cx="1667317" cy="1183279"/>
            <a:chOff x="1075389" y="1776888"/>
            <a:chExt cx="1667317" cy="1183279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1798C018-FD79-48B4-A4BF-45283CB6DB28}"/>
                </a:ext>
              </a:extLst>
            </p:cNvPr>
            <p:cNvSpPr txBox="1"/>
            <p:nvPr/>
          </p:nvSpPr>
          <p:spPr>
            <a:xfrm>
              <a:off x="1075389" y="1776888"/>
              <a:ext cx="15090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BEB3456D-7C06-4E62-B1BD-D709489E2824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F26A1962-EE12-4132-A041-4F0A8BDEB54B}"/>
                </a:ext>
              </a:extLst>
            </p:cNvPr>
            <p:cNvSpPr/>
            <p:nvPr/>
          </p:nvSpPr>
          <p:spPr>
            <a:xfrm>
              <a:off x="1075389" y="2190726"/>
              <a:ext cx="1667317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noProof="1"/>
                <a:t>Lorem ipsum dolor sit amet, consectetur adipiscing elit, sed do eiusmod tempor.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D7944-BA1B-426A-8D84-486AF02C14B2}"/>
              </a:ext>
            </a:extLst>
          </p:cNvPr>
          <p:cNvGrpSpPr/>
          <p:nvPr/>
        </p:nvGrpSpPr>
        <p:grpSpPr>
          <a:xfrm>
            <a:off x="3479942" y="4394134"/>
            <a:ext cx="1667317" cy="1183279"/>
            <a:chOff x="1075389" y="1776888"/>
            <a:chExt cx="1667317" cy="1183279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91AC0B15-799C-41C0-887A-4FB5DDF865F2}"/>
                </a:ext>
              </a:extLst>
            </p:cNvPr>
            <p:cNvSpPr txBox="1"/>
            <p:nvPr/>
          </p:nvSpPr>
          <p:spPr>
            <a:xfrm>
              <a:off x="1075389" y="1776888"/>
              <a:ext cx="15090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68266235-1F99-4704-AC74-2EE3E50AB05D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BE1B6909-ED50-412E-A90C-6972B5935C73}"/>
                </a:ext>
              </a:extLst>
            </p:cNvPr>
            <p:cNvSpPr/>
            <p:nvPr/>
          </p:nvSpPr>
          <p:spPr>
            <a:xfrm>
              <a:off x="1075389" y="2190726"/>
              <a:ext cx="1667317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noProof="1"/>
                <a:t>Lorem ipsum dolor sit amet, consectetur adipiscing elit, sed do eiusmod tempor.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17F8FD26-2334-4955-A073-55E72C385C26}"/>
              </a:ext>
            </a:extLst>
          </p:cNvPr>
          <p:cNvGrpSpPr/>
          <p:nvPr/>
        </p:nvGrpSpPr>
        <p:grpSpPr>
          <a:xfrm>
            <a:off x="5705611" y="1708308"/>
            <a:ext cx="1667317" cy="1183279"/>
            <a:chOff x="1075389" y="1776888"/>
            <a:chExt cx="1667317" cy="1183279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016033C-F33A-44BD-AE9D-C50327044AD1}"/>
                </a:ext>
              </a:extLst>
            </p:cNvPr>
            <p:cNvSpPr txBox="1"/>
            <p:nvPr/>
          </p:nvSpPr>
          <p:spPr>
            <a:xfrm>
              <a:off x="1075389" y="1776888"/>
              <a:ext cx="15090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2A984A77-0C9A-4FAA-B5FF-6939935D7686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0E72DBBF-F08B-40C7-A2FC-F857E64D2F19}"/>
                </a:ext>
              </a:extLst>
            </p:cNvPr>
            <p:cNvSpPr/>
            <p:nvPr/>
          </p:nvSpPr>
          <p:spPr>
            <a:xfrm>
              <a:off x="1075389" y="2190726"/>
              <a:ext cx="1667317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noProof="1"/>
                <a:t>Lorem ipsum dolor sit amet, consectetur adipiscing elit, sed do eiusmod tempor. 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97D868DD-E3C4-4170-8357-7DA5FF4ABD06}"/>
              </a:ext>
            </a:extLst>
          </p:cNvPr>
          <p:cNvGrpSpPr/>
          <p:nvPr/>
        </p:nvGrpSpPr>
        <p:grpSpPr>
          <a:xfrm>
            <a:off x="8190628" y="4414655"/>
            <a:ext cx="1667317" cy="1183279"/>
            <a:chOff x="1075389" y="1776888"/>
            <a:chExt cx="1667317" cy="1183279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3F67EB71-5B75-4833-8766-8BEC9C00F2A3}"/>
                </a:ext>
              </a:extLst>
            </p:cNvPr>
            <p:cNvSpPr txBox="1"/>
            <p:nvPr/>
          </p:nvSpPr>
          <p:spPr>
            <a:xfrm>
              <a:off x="1075389" y="1776888"/>
              <a:ext cx="15090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CDC8057-0F79-4549-BE08-1BDC54967624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3B8238BE-5C03-4A90-84FB-5319BBB4823C}"/>
                </a:ext>
              </a:extLst>
            </p:cNvPr>
            <p:cNvSpPr/>
            <p:nvPr/>
          </p:nvSpPr>
          <p:spPr>
            <a:xfrm>
              <a:off x="1075389" y="2190726"/>
              <a:ext cx="1667317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noProof="1"/>
                <a:t>Lorem ipsum dolor sit amet, consectetur adipiscing elit, sed do eiusmod tempor. 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E26EC4E2-6DE5-4199-BDCC-A42C4AC8BFBC}"/>
              </a:ext>
            </a:extLst>
          </p:cNvPr>
          <p:cNvGrpSpPr/>
          <p:nvPr/>
        </p:nvGrpSpPr>
        <p:grpSpPr>
          <a:xfrm>
            <a:off x="10335833" y="1750724"/>
            <a:ext cx="1667317" cy="1183279"/>
            <a:chOff x="1075389" y="1776888"/>
            <a:chExt cx="1667317" cy="1183279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25816D2B-B685-4168-B46B-E086D3407DF1}"/>
                </a:ext>
              </a:extLst>
            </p:cNvPr>
            <p:cNvSpPr txBox="1"/>
            <p:nvPr/>
          </p:nvSpPr>
          <p:spPr>
            <a:xfrm>
              <a:off x="1075389" y="1776888"/>
              <a:ext cx="15090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3111C83A-9559-4278-95F4-27CC6D9C8478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5E98921E-BC0F-4096-B55D-CC59922F96C3}"/>
                </a:ext>
              </a:extLst>
            </p:cNvPr>
            <p:cNvSpPr/>
            <p:nvPr/>
          </p:nvSpPr>
          <p:spPr>
            <a:xfrm>
              <a:off x="1075389" y="2190726"/>
              <a:ext cx="1667317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noProof="1"/>
                <a:t>Lorem ipsum dolor sit amet, consectetur adipiscing elit, sed do eiusmod tempor.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5336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Timeline – Slide Template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9118753-D8BA-49E9-9D33-49BAC72CEE8A}"/>
              </a:ext>
            </a:extLst>
          </p:cNvPr>
          <p:cNvGrpSpPr/>
          <p:nvPr/>
        </p:nvGrpSpPr>
        <p:grpSpPr>
          <a:xfrm>
            <a:off x="8540226" y="1753726"/>
            <a:ext cx="2302399" cy="2489485"/>
            <a:chOff x="8540226" y="1753726"/>
            <a:chExt cx="2302399" cy="2489485"/>
          </a:xfrm>
        </p:grpSpPr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AA760911-A7BE-487D-9804-ED9DEF621C03}"/>
                </a:ext>
              </a:extLst>
            </p:cNvPr>
            <p:cNvSpPr/>
            <p:nvPr/>
          </p:nvSpPr>
          <p:spPr>
            <a:xfrm>
              <a:off x="9666557" y="3067143"/>
              <a:ext cx="1176068" cy="1176068"/>
            </a:xfrm>
            <a:prstGeom prst="arc">
              <a:avLst>
                <a:gd name="adj1" fmla="val 15956854"/>
                <a:gd name="adj2" fmla="val 10795556"/>
              </a:avLst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2600DA7-3708-4626-9CB1-5AB1EDF2F8B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40226" y="3655937"/>
              <a:ext cx="114300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D21693D-34BD-4808-AEAC-66367B233E8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08272" y="1753726"/>
              <a:ext cx="0" cy="1333939"/>
            </a:xfrm>
            <a:prstGeom prst="line">
              <a:avLst/>
            </a:prstGeom>
            <a:ln w="38100">
              <a:solidFill>
                <a:schemeClr val="accent6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8D5110B-CA99-477C-AD76-A80475657E47}"/>
                </a:ext>
              </a:extLst>
            </p:cNvPr>
            <p:cNvSpPr/>
            <p:nvPr/>
          </p:nvSpPr>
          <p:spPr>
            <a:xfrm>
              <a:off x="9814281" y="3214866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DB02499-4AFF-4271-9833-DCEFCE0DD019}"/>
              </a:ext>
            </a:extLst>
          </p:cNvPr>
          <p:cNvGrpSpPr/>
          <p:nvPr/>
        </p:nvGrpSpPr>
        <p:grpSpPr>
          <a:xfrm>
            <a:off x="6222608" y="3087927"/>
            <a:ext cx="2317619" cy="2489485"/>
            <a:chOff x="6222608" y="3087927"/>
            <a:chExt cx="2317619" cy="2489485"/>
          </a:xfrm>
        </p:grpSpPr>
        <p:sp>
          <p:nvSpPr>
            <p:cNvPr id="41" name="Arc 40">
              <a:extLst>
                <a:ext uri="{FF2B5EF4-FFF2-40B4-BE49-F238E27FC236}">
                  <a16:creationId xmlns:a16="http://schemas.microsoft.com/office/drawing/2014/main" id="{5036E200-1AC1-4BF9-BAE6-01631F771855}"/>
                </a:ext>
              </a:extLst>
            </p:cNvPr>
            <p:cNvSpPr/>
            <p:nvPr/>
          </p:nvSpPr>
          <p:spPr>
            <a:xfrm rot="10800000">
              <a:off x="7364159" y="3087927"/>
              <a:ext cx="1176068" cy="1176068"/>
            </a:xfrm>
            <a:prstGeom prst="arc">
              <a:avLst>
                <a:gd name="adj1" fmla="val 10895"/>
                <a:gd name="adj2" fmla="val 15969831"/>
              </a:avLst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98923D9-EFC6-4088-A47D-C6025BE70594}"/>
                </a:ext>
              </a:extLst>
            </p:cNvPr>
            <p:cNvCxnSpPr>
              <a:cxnSpLocks/>
            </p:cNvCxnSpPr>
            <p:nvPr/>
          </p:nvCxnSpPr>
          <p:spPr>
            <a:xfrm>
              <a:off x="6222608" y="3656199"/>
              <a:ext cx="1141550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BA6BC1F-AF2A-4B96-A772-42ED6EAB79AE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7998512" y="4243473"/>
              <a:ext cx="0" cy="1333939"/>
            </a:xfrm>
            <a:prstGeom prst="line">
              <a:avLst/>
            </a:prstGeom>
            <a:ln w="38100">
              <a:solidFill>
                <a:schemeClr val="accent5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0168A95-B1A9-458A-8900-CEC484107059}"/>
                </a:ext>
              </a:extLst>
            </p:cNvPr>
            <p:cNvSpPr/>
            <p:nvPr/>
          </p:nvSpPr>
          <p:spPr>
            <a:xfrm>
              <a:off x="7511883" y="3235650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B4D8747-72CF-4800-9B98-059E04487BAC}"/>
              </a:ext>
            </a:extLst>
          </p:cNvPr>
          <p:cNvGrpSpPr/>
          <p:nvPr/>
        </p:nvGrpSpPr>
        <p:grpSpPr>
          <a:xfrm>
            <a:off x="3905920" y="1753726"/>
            <a:ext cx="2302399" cy="2489485"/>
            <a:chOff x="3905920" y="1753726"/>
            <a:chExt cx="2302399" cy="2489485"/>
          </a:xfrm>
        </p:grpSpPr>
        <p:sp>
          <p:nvSpPr>
            <p:cNvPr id="75" name="Arc 74">
              <a:extLst>
                <a:ext uri="{FF2B5EF4-FFF2-40B4-BE49-F238E27FC236}">
                  <a16:creationId xmlns:a16="http://schemas.microsoft.com/office/drawing/2014/main" id="{AB75F2D9-A6EE-4B9D-87C5-12A636DE8080}"/>
                </a:ext>
              </a:extLst>
            </p:cNvPr>
            <p:cNvSpPr/>
            <p:nvPr/>
          </p:nvSpPr>
          <p:spPr>
            <a:xfrm>
              <a:off x="5032251" y="3067143"/>
              <a:ext cx="1176068" cy="1176068"/>
            </a:xfrm>
            <a:prstGeom prst="arc">
              <a:avLst>
                <a:gd name="adj1" fmla="val 15956854"/>
                <a:gd name="adj2" fmla="val 10795556"/>
              </a:avLst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B29BE4CA-4DE4-46D1-9EA4-713C5A5B810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05920" y="3655937"/>
              <a:ext cx="114300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1B56612-7FE7-423C-A559-D42A5561D5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73966" y="1753726"/>
              <a:ext cx="0" cy="1333939"/>
            </a:xfrm>
            <a:prstGeom prst="line">
              <a:avLst/>
            </a:prstGeom>
            <a:ln w="38100">
              <a:solidFill>
                <a:schemeClr val="accent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43819E03-ED4C-46E6-9D3D-83BAB914A6DE}"/>
                </a:ext>
              </a:extLst>
            </p:cNvPr>
            <p:cNvSpPr/>
            <p:nvPr/>
          </p:nvSpPr>
          <p:spPr>
            <a:xfrm>
              <a:off x="5179975" y="3214866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D4BE9EE-1864-4782-8A5A-015407E47AF3}"/>
              </a:ext>
            </a:extLst>
          </p:cNvPr>
          <p:cNvGrpSpPr/>
          <p:nvPr/>
        </p:nvGrpSpPr>
        <p:grpSpPr>
          <a:xfrm>
            <a:off x="1601158" y="3087927"/>
            <a:ext cx="2317619" cy="2489485"/>
            <a:chOff x="1601158" y="3087927"/>
            <a:chExt cx="2317619" cy="2489485"/>
          </a:xfrm>
        </p:grpSpPr>
        <p:sp>
          <p:nvSpPr>
            <p:cNvPr id="82" name="Arc 81">
              <a:extLst>
                <a:ext uri="{FF2B5EF4-FFF2-40B4-BE49-F238E27FC236}">
                  <a16:creationId xmlns:a16="http://schemas.microsoft.com/office/drawing/2014/main" id="{9FBF79C8-2289-44C2-ADED-80BA32099810}"/>
                </a:ext>
              </a:extLst>
            </p:cNvPr>
            <p:cNvSpPr/>
            <p:nvPr/>
          </p:nvSpPr>
          <p:spPr>
            <a:xfrm rot="10800000">
              <a:off x="2742709" y="3087927"/>
              <a:ext cx="1176068" cy="1176068"/>
            </a:xfrm>
            <a:prstGeom prst="arc">
              <a:avLst>
                <a:gd name="adj1" fmla="val 10895"/>
                <a:gd name="adj2" fmla="val 15969831"/>
              </a:avLst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D410735D-61B2-47D9-B47C-ED1F3E1AA3F8}"/>
                </a:ext>
              </a:extLst>
            </p:cNvPr>
            <p:cNvCxnSpPr>
              <a:cxnSpLocks/>
            </p:cNvCxnSpPr>
            <p:nvPr/>
          </p:nvCxnSpPr>
          <p:spPr>
            <a:xfrm>
              <a:off x="1601158" y="3656199"/>
              <a:ext cx="1141550" cy="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DAE8FEF5-684F-4536-B67F-919BA5DB8A73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3377062" y="4243473"/>
              <a:ext cx="0" cy="1333939"/>
            </a:xfrm>
            <a:prstGeom prst="line">
              <a:avLst/>
            </a:prstGeom>
            <a:ln w="38100">
              <a:solidFill>
                <a:schemeClr val="accent3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AE49B4C2-3877-4A69-A85D-CC9955035BFD}"/>
                </a:ext>
              </a:extLst>
            </p:cNvPr>
            <p:cNvSpPr/>
            <p:nvPr/>
          </p:nvSpPr>
          <p:spPr>
            <a:xfrm>
              <a:off x="2890432" y="3235650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B316CC1-6A21-4FDF-AC74-A91FE9678DA2}"/>
              </a:ext>
            </a:extLst>
          </p:cNvPr>
          <p:cNvGrpSpPr/>
          <p:nvPr/>
        </p:nvGrpSpPr>
        <p:grpSpPr>
          <a:xfrm>
            <a:off x="0" y="1753726"/>
            <a:ext cx="1600410" cy="2489485"/>
            <a:chOff x="0" y="1753726"/>
            <a:chExt cx="1600410" cy="2489485"/>
          </a:xfrm>
        </p:grpSpPr>
        <p:sp>
          <p:nvSpPr>
            <p:cNvPr id="86" name="Arc 85">
              <a:extLst>
                <a:ext uri="{FF2B5EF4-FFF2-40B4-BE49-F238E27FC236}">
                  <a16:creationId xmlns:a16="http://schemas.microsoft.com/office/drawing/2014/main" id="{194216BA-23C7-4B75-9371-8F1E86CC5AF9}"/>
                </a:ext>
              </a:extLst>
            </p:cNvPr>
            <p:cNvSpPr/>
            <p:nvPr/>
          </p:nvSpPr>
          <p:spPr>
            <a:xfrm>
              <a:off x="424342" y="3067143"/>
              <a:ext cx="1176068" cy="1176068"/>
            </a:xfrm>
            <a:prstGeom prst="arc">
              <a:avLst>
                <a:gd name="adj1" fmla="val 15956854"/>
                <a:gd name="adj2" fmla="val 10891041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D026D09-7C0B-47CA-B4BA-9C07A198546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3655937"/>
              <a:ext cx="43863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1A721A02-ECD0-470D-98BD-2BE369FC2F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6057" y="1753726"/>
              <a:ext cx="0" cy="1333939"/>
            </a:xfrm>
            <a:prstGeom prst="line">
              <a:avLst/>
            </a:prstGeom>
            <a:ln w="38100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BADE1FCC-E104-4FB8-8940-5F803201BC98}"/>
                </a:ext>
              </a:extLst>
            </p:cNvPr>
            <p:cNvSpPr/>
            <p:nvPr/>
          </p:nvSpPr>
          <p:spPr>
            <a:xfrm>
              <a:off x="572066" y="3214866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id="{141240C0-B3AA-4265-B60A-CCFE683A420A}"/>
              </a:ext>
            </a:extLst>
          </p:cNvPr>
          <p:cNvSpPr txBox="1"/>
          <p:nvPr/>
        </p:nvSpPr>
        <p:spPr>
          <a:xfrm>
            <a:off x="508987" y="1172388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2017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1E27434-9C6A-4C99-83C2-771920496372}"/>
              </a:ext>
            </a:extLst>
          </p:cNvPr>
          <p:cNvSpPr txBox="1"/>
          <p:nvPr/>
        </p:nvSpPr>
        <p:spPr>
          <a:xfrm>
            <a:off x="2919243" y="5639474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2018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42D1174-549A-4748-8DAE-E3BFCC871A64}"/>
              </a:ext>
            </a:extLst>
          </p:cNvPr>
          <p:cNvSpPr txBox="1"/>
          <p:nvPr/>
        </p:nvSpPr>
        <p:spPr>
          <a:xfrm>
            <a:off x="5116148" y="1172388"/>
            <a:ext cx="915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2019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9D1A21E-CEB9-4122-8305-43D73EEB2CB1}"/>
              </a:ext>
            </a:extLst>
          </p:cNvPr>
          <p:cNvSpPr txBox="1"/>
          <p:nvPr/>
        </p:nvSpPr>
        <p:spPr>
          <a:xfrm>
            <a:off x="7541791" y="5638428"/>
            <a:ext cx="915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2020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48372E1-4FB4-4124-A43A-4D8CEDBEB5CE}"/>
              </a:ext>
            </a:extLst>
          </p:cNvPr>
          <p:cNvSpPr txBox="1"/>
          <p:nvPr/>
        </p:nvSpPr>
        <p:spPr>
          <a:xfrm>
            <a:off x="9750454" y="1172388"/>
            <a:ext cx="915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2021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D7706497-24F5-4AB7-8B52-51E46FFD5327}"/>
              </a:ext>
            </a:extLst>
          </p:cNvPr>
          <p:cNvGrpSpPr/>
          <p:nvPr/>
        </p:nvGrpSpPr>
        <p:grpSpPr>
          <a:xfrm>
            <a:off x="1075389" y="1708308"/>
            <a:ext cx="1667317" cy="1183279"/>
            <a:chOff x="1075389" y="1776888"/>
            <a:chExt cx="1667317" cy="1183279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1798C018-FD79-48B4-A4BF-45283CB6DB28}"/>
                </a:ext>
              </a:extLst>
            </p:cNvPr>
            <p:cNvSpPr txBox="1"/>
            <p:nvPr/>
          </p:nvSpPr>
          <p:spPr>
            <a:xfrm>
              <a:off x="1075389" y="1776888"/>
              <a:ext cx="15090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BEB3456D-7C06-4E62-B1BD-D709489E2824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F26A1962-EE12-4132-A041-4F0A8BDEB54B}"/>
                </a:ext>
              </a:extLst>
            </p:cNvPr>
            <p:cNvSpPr/>
            <p:nvPr/>
          </p:nvSpPr>
          <p:spPr>
            <a:xfrm>
              <a:off x="1075389" y="2190726"/>
              <a:ext cx="1667317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2D7944-BA1B-426A-8D84-486AF02C14B2}"/>
              </a:ext>
            </a:extLst>
          </p:cNvPr>
          <p:cNvGrpSpPr/>
          <p:nvPr/>
        </p:nvGrpSpPr>
        <p:grpSpPr>
          <a:xfrm>
            <a:off x="3479942" y="4394134"/>
            <a:ext cx="1667317" cy="1183279"/>
            <a:chOff x="1075389" y="1776888"/>
            <a:chExt cx="1667317" cy="1183279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91AC0B15-799C-41C0-887A-4FB5DDF865F2}"/>
                </a:ext>
              </a:extLst>
            </p:cNvPr>
            <p:cNvSpPr txBox="1"/>
            <p:nvPr/>
          </p:nvSpPr>
          <p:spPr>
            <a:xfrm>
              <a:off x="1075389" y="1776888"/>
              <a:ext cx="15090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68266235-1F99-4704-AC74-2EE3E50AB05D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BE1B6909-ED50-412E-A90C-6972B5935C73}"/>
                </a:ext>
              </a:extLst>
            </p:cNvPr>
            <p:cNvSpPr/>
            <p:nvPr/>
          </p:nvSpPr>
          <p:spPr>
            <a:xfrm>
              <a:off x="1075389" y="2190726"/>
              <a:ext cx="1667317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17F8FD26-2334-4955-A073-55E72C385C26}"/>
              </a:ext>
            </a:extLst>
          </p:cNvPr>
          <p:cNvGrpSpPr/>
          <p:nvPr/>
        </p:nvGrpSpPr>
        <p:grpSpPr>
          <a:xfrm>
            <a:off x="5705611" y="1708308"/>
            <a:ext cx="1667317" cy="1183279"/>
            <a:chOff x="1075389" y="1776888"/>
            <a:chExt cx="1667317" cy="1183279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016033C-F33A-44BD-AE9D-C50327044AD1}"/>
                </a:ext>
              </a:extLst>
            </p:cNvPr>
            <p:cNvSpPr txBox="1"/>
            <p:nvPr/>
          </p:nvSpPr>
          <p:spPr>
            <a:xfrm>
              <a:off x="1075389" y="1776888"/>
              <a:ext cx="15090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2A984A77-0C9A-4FAA-B5FF-6939935D7686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0E72DBBF-F08B-40C7-A2FC-F857E64D2F19}"/>
                </a:ext>
              </a:extLst>
            </p:cNvPr>
            <p:cNvSpPr/>
            <p:nvPr/>
          </p:nvSpPr>
          <p:spPr>
            <a:xfrm>
              <a:off x="1075389" y="2190726"/>
              <a:ext cx="1667317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tempor. 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97D868DD-E3C4-4170-8357-7DA5FF4ABD06}"/>
              </a:ext>
            </a:extLst>
          </p:cNvPr>
          <p:cNvGrpSpPr/>
          <p:nvPr/>
        </p:nvGrpSpPr>
        <p:grpSpPr>
          <a:xfrm>
            <a:off x="8190628" y="4414655"/>
            <a:ext cx="1667317" cy="1183279"/>
            <a:chOff x="1075389" y="1776888"/>
            <a:chExt cx="1667317" cy="1183279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3F67EB71-5B75-4833-8766-8BEC9C00F2A3}"/>
                </a:ext>
              </a:extLst>
            </p:cNvPr>
            <p:cNvSpPr txBox="1"/>
            <p:nvPr/>
          </p:nvSpPr>
          <p:spPr>
            <a:xfrm>
              <a:off x="1075389" y="1776888"/>
              <a:ext cx="15090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CDC8057-0F79-4549-BE08-1BDC54967624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3B8238BE-5C03-4A90-84FB-5319BBB4823C}"/>
                </a:ext>
              </a:extLst>
            </p:cNvPr>
            <p:cNvSpPr/>
            <p:nvPr/>
          </p:nvSpPr>
          <p:spPr>
            <a:xfrm>
              <a:off x="1075389" y="2190726"/>
              <a:ext cx="1667317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tempor. 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E26EC4E2-6DE5-4199-BDCC-A42C4AC8BFBC}"/>
              </a:ext>
            </a:extLst>
          </p:cNvPr>
          <p:cNvGrpSpPr/>
          <p:nvPr/>
        </p:nvGrpSpPr>
        <p:grpSpPr>
          <a:xfrm>
            <a:off x="10335833" y="1750724"/>
            <a:ext cx="1667317" cy="1183279"/>
            <a:chOff x="1075389" y="1776888"/>
            <a:chExt cx="1667317" cy="1183279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25816D2B-B685-4168-B46B-E086D3407DF1}"/>
                </a:ext>
              </a:extLst>
            </p:cNvPr>
            <p:cNvSpPr txBox="1"/>
            <p:nvPr/>
          </p:nvSpPr>
          <p:spPr>
            <a:xfrm>
              <a:off x="1075389" y="1776888"/>
              <a:ext cx="15090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3111C83A-9559-4278-95F4-27CC6D9C8478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5E98921E-BC0F-4096-B55D-CC59922F96C3}"/>
                </a:ext>
              </a:extLst>
            </p:cNvPr>
            <p:cNvSpPr/>
            <p:nvPr/>
          </p:nvSpPr>
          <p:spPr>
            <a:xfrm>
              <a:off x="1075389" y="2190726"/>
              <a:ext cx="1667317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tempor. </a:t>
              </a:r>
            </a:p>
          </p:txBody>
        </p:sp>
      </p:grpSp>
      <p:pic>
        <p:nvPicPr>
          <p:cNvPr id="5" name="Graphic 4" descr="Rocket">
            <a:extLst>
              <a:ext uri="{FF2B5EF4-FFF2-40B4-BE49-F238E27FC236}">
                <a16:creationId xmlns:a16="http://schemas.microsoft.com/office/drawing/2014/main" id="{A0323E74-A488-4A5D-9025-290835DB60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7333" y="3330133"/>
            <a:ext cx="650086" cy="6500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F58EA162-A406-4BB5-A570-E636575FE2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05699" y="3350917"/>
            <a:ext cx="650086" cy="650086"/>
          </a:xfrm>
          <a:prstGeom prst="rect">
            <a:avLst/>
          </a:prstGeom>
        </p:spPr>
      </p:pic>
      <p:pic>
        <p:nvPicPr>
          <p:cNvPr id="9" name="Graphic 8" descr="Downward trend">
            <a:extLst>
              <a:ext uri="{FF2B5EF4-FFF2-40B4-BE49-F238E27FC236}">
                <a16:creationId xmlns:a16="http://schemas.microsoft.com/office/drawing/2014/main" id="{76AD0821-D920-41AB-A8A3-E6EDC1E8B3F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27150" y="3350917"/>
            <a:ext cx="650086" cy="6500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phic 10" descr="Gears">
            <a:extLst>
              <a:ext uri="{FF2B5EF4-FFF2-40B4-BE49-F238E27FC236}">
                <a16:creationId xmlns:a16="http://schemas.microsoft.com/office/drawing/2014/main" id="{BC0AB16D-0A42-4CD5-9EC6-F8938F9034E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95242" y="3330133"/>
            <a:ext cx="650086" cy="650086"/>
          </a:xfrm>
          <a:prstGeom prst="rect">
            <a:avLst/>
          </a:prstGeom>
        </p:spPr>
      </p:pic>
      <p:pic>
        <p:nvPicPr>
          <p:cNvPr id="13" name="Graphic 12" descr="Medal">
            <a:extLst>
              <a:ext uri="{FF2B5EF4-FFF2-40B4-BE49-F238E27FC236}">
                <a16:creationId xmlns:a16="http://schemas.microsoft.com/office/drawing/2014/main" id="{2A8EE19A-382E-4D1A-A434-EA593651517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929548" y="3330133"/>
            <a:ext cx="650086" cy="650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40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8480</TotalTime>
  <Words>350</Words>
  <PresentationFormat>Widescreen</PresentationFormat>
  <Paragraphs>61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Timeline – Slide Template</vt:lpstr>
      <vt:lpstr>Infographic Timeline – Slide Template</vt:lpstr>
      <vt:lpstr>Infographic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Timeline</dc:title>
  <dc:creator>PresentationGO.com</dc:creator>
  <dc:description>© Copyright PresentationGO.com</dc:description>
  <dcterms:created xsi:type="dcterms:W3CDTF">2014-11-26T05:14:11Z</dcterms:created>
  <dcterms:modified xsi:type="dcterms:W3CDTF">2020-02-26T16:23:45Z</dcterms:modified>
  <cp:category>Charts &amp; Diagrams</cp:category>
</cp:coreProperties>
</file>