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576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6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Tree Diagram – Slide Template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BCB14D2-EA32-42C9-AB61-1B0FDC996BFB}"/>
              </a:ext>
            </a:extLst>
          </p:cNvPr>
          <p:cNvGrpSpPr/>
          <p:nvPr/>
        </p:nvGrpSpPr>
        <p:grpSpPr>
          <a:xfrm>
            <a:off x="5125561" y="844119"/>
            <a:ext cx="2744226" cy="751743"/>
            <a:chOff x="332936" y="2721580"/>
            <a:chExt cx="2975111" cy="816795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39D5EB9-055D-4666-ACA5-43FC1A42F96E}"/>
                </a:ext>
              </a:extLst>
            </p:cNvPr>
            <p:cNvSpPr txBox="1"/>
            <p:nvPr/>
          </p:nvSpPr>
          <p:spPr>
            <a:xfrm>
              <a:off x="332936" y="2721580"/>
              <a:ext cx="2926080" cy="367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D9499D0-94D6-4ABA-B739-F8FBA22B477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514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sp>
        <p:nvSpPr>
          <p:cNvPr id="115" name="Shape">
            <a:extLst>
              <a:ext uri="{FF2B5EF4-FFF2-40B4-BE49-F238E27FC236}">
                <a16:creationId xmlns:a16="http://schemas.microsoft.com/office/drawing/2014/main" id="{43D4A75D-9BD3-4030-9E0C-F91B2FA8B36A}"/>
              </a:ext>
            </a:extLst>
          </p:cNvPr>
          <p:cNvSpPr/>
          <p:nvPr/>
        </p:nvSpPr>
        <p:spPr>
          <a:xfrm>
            <a:off x="1739649" y="2110964"/>
            <a:ext cx="5700432" cy="4194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61" y="13927"/>
                </a:moveTo>
                <a:lnTo>
                  <a:pt x="18106" y="13927"/>
                </a:lnTo>
                <a:cubicBezTo>
                  <a:pt x="17952" y="13927"/>
                  <a:pt x="17810" y="13848"/>
                  <a:pt x="17700" y="13699"/>
                </a:cubicBezTo>
                <a:lnTo>
                  <a:pt x="17378" y="13261"/>
                </a:lnTo>
                <a:cubicBezTo>
                  <a:pt x="17152" y="12955"/>
                  <a:pt x="17152" y="12464"/>
                  <a:pt x="17378" y="12158"/>
                </a:cubicBezTo>
                <a:lnTo>
                  <a:pt x="19698" y="9004"/>
                </a:lnTo>
                <a:cubicBezTo>
                  <a:pt x="19782" y="8891"/>
                  <a:pt x="19782" y="8698"/>
                  <a:pt x="19698" y="8584"/>
                </a:cubicBezTo>
                <a:cubicBezTo>
                  <a:pt x="19615" y="8470"/>
                  <a:pt x="19473" y="8470"/>
                  <a:pt x="19389" y="8584"/>
                </a:cubicBezTo>
                <a:lnTo>
                  <a:pt x="17068" y="11737"/>
                </a:lnTo>
                <a:cubicBezTo>
                  <a:pt x="16843" y="12044"/>
                  <a:pt x="16482" y="12044"/>
                  <a:pt x="16256" y="11737"/>
                </a:cubicBezTo>
                <a:lnTo>
                  <a:pt x="14909" y="9907"/>
                </a:lnTo>
                <a:cubicBezTo>
                  <a:pt x="14684" y="9600"/>
                  <a:pt x="14684" y="9109"/>
                  <a:pt x="14909" y="8803"/>
                </a:cubicBezTo>
                <a:lnTo>
                  <a:pt x="17990" y="4616"/>
                </a:lnTo>
                <a:cubicBezTo>
                  <a:pt x="18074" y="4502"/>
                  <a:pt x="18074" y="4309"/>
                  <a:pt x="17990" y="4196"/>
                </a:cubicBezTo>
                <a:cubicBezTo>
                  <a:pt x="17906" y="4082"/>
                  <a:pt x="17765" y="4082"/>
                  <a:pt x="17681" y="4196"/>
                </a:cubicBezTo>
                <a:lnTo>
                  <a:pt x="15444" y="7235"/>
                </a:lnTo>
                <a:cubicBezTo>
                  <a:pt x="15083" y="7726"/>
                  <a:pt x="14464" y="7375"/>
                  <a:pt x="14464" y="6683"/>
                </a:cubicBezTo>
                <a:lnTo>
                  <a:pt x="14464" y="298"/>
                </a:lnTo>
                <a:cubicBezTo>
                  <a:pt x="14464" y="131"/>
                  <a:pt x="14368" y="0"/>
                  <a:pt x="14245" y="0"/>
                </a:cubicBezTo>
                <a:cubicBezTo>
                  <a:pt x="14123" y="0"/>
                  <a:pt x="14026" y="131"/>
                  <a:pt x="14026" y="298"/>
                </a:cubicBezTo>
                <a:lnTo>
                  <a:pt x="14026" y="6815"/>
                </a:lnTo>
                <a:cubicBezTo>
                  <a:pt x="14026" y="7507"/>
                  <a:pt x="13407" y="7857"/>
                  <a:pt x="13046" y="7366"/>
                </a:cubicBezTo>
                <a:lnTo>
                  <a:pt x="12125" y="6114"/>
                </a:lnTo>
                <a:cubicBezTo>
                  <a:pt x="12041" y="6000"/>
                  <a:pt x="11899" y="6000"/>
                  <a:pt x="11815" y="6114"/>
                </a:cubicBezTo>
                <a:cubicBezTo>
                  <a:pt x="11731" y="6228"/>
                  <a:pt x="11731" y="6420"/>
                  <a:pt x="11815" y="6534"/>
                </a:cubicBezTo>
                <a:lnTo>
                  <a:pt x="13485" y="8803"/>
                </a:lnTo>
                <a:cubicBezTo>
                  <a:pt x="13710" y="9109"/>
                  <a:pt x="13710" y="9600"/>
                  <a:pt x="13485" y="9907"/>
                </a:cubicBezTo>
                <a:lnTo>
                  <a:pt x="11403" y="12736"/>
                </a:lnTo>
                <a:cubicBezTo>
                  <a:pt x="11293" y="12885"/>
                  <a:pt x="11151" y="12963"/>
                  <a:pt x="10997" y="12963"/>
                </a:cubicBezTo>
                <a:lnTo>
                  <a:pt x="10584" y="12963"/>
                </a:lnTo>
                <a:cubicBezTo>
                  <a:pt x="10429" y="12963"/>
                  <a:pt x="10287" y="12885"/>
                  <a:pt x="10178" y="12736"/>
                </a:cubicBezTo>
                <a:lnTo>
                  <a:pt x="8096" y="9907"/>
                </a:lnTo>
                <a:cubicBezTo>
                  <a:pt x="7870" y="9600"/>
                  <a:pt x="7870" y="9109"/>
                  <a:pt x="8096" y="8803"/>
                </a:cubicBezTo>
                <a:lnTo>
                  <a:pt x="9765" y="6534"/>
                </a:lnTo>
                <a:cubicBezTo>
                  <a:pt x="9849" y="6420"/>
                  <a:pt x="9849" y="6228"/>
                  <a:pt x="9765" y="6114"/>
                </a:cubicBezTo>
                <a:cubicBezTo>
                  <a:pt x="9682" y="6000"/>
                  <a:pt x="9540" y="6000"/>
                  <a:pt x="9456" y="6114"/>
                </a:cubicBezTo>
                <a:lnTo>
                  <a:pt x="8534" y="7366"/>
                </a:lnTo>
                <a:cubicBezTo>
                  <a:pt x="8173" y="7857"/>
                  <a:pt x="7554" y="7507"/>
                  <a:pt x="7554" y="6815"/>
                </a:cubicBezTo>
                <a:lnTo>
                  <a:pt x="7554" y="298"/>
                </a:lnTo>
                <a:cubicBezTo>
                  <a:pt x="7554" y="131"/>
                  <a:pt x="7458" y="0"/>
                  <a:pt x="7335" y="0"/>
                </a:cubicBezTo>
                <a:cubicBezTo>
                  <a:pt x="7213" y="0"/>
                  <a:pt x="7116" y="131"/>
                  <a:pt x="7116" y="298"/>
                </a:cubicBezTo>
                <a:lnTo>
                  <a:pt x="7116" y="6683"/>
                </a:lnTo>
                <a:cubicBezTo>
                  <a:pt x="7116" y="7375"/>
                  <a:pt x="6497" y="7726"/>
                  <a:pt x="6136" y="7235"/>
                </a:cubicBezTo>
                <a:lnTo>
                  <a:pt x="3900" y="4196"/>
                </a:lnTo>
                <a:cubicBezTo>
                  <a:pt x="3816" y="4082"/>
                  <a:pt x="3674" y="4082"/>
                  <a:pt x="3590" y="4196"/>
                </a:cubicBezTo>
                <a:cubicBezTo>
                  <a:pt x="3507" y="4309"/>
                  <a:pt x="3507" y="4502"/>
                  <a:pt x="3590" y="4616"/>
                </a:cubicBezTo>
                <a:lnTo>
                  <a:pt x="6671" y="8803"/>
                </a:lnTo>
                <a:cubicBezTo>
                  <a:pt x="6897" y="9109"/>
                  <a:pt x="6897" y="9600"/>
                  <a:pt x="6671" y="9907"/>
                </a:cubicBezTo>
                <a:lnTo>
                  <a:pt x="5324" y="11737"/>
                </a:lnTo>
                <a:cubicBezTo>
                  <a:pt x="5099" y="12044"/>
                  <a:pt x="4738" y="12044"/>
                  <a:pt x="4512" y="11737"/>
                </a:cubicBezTo>
                <a:lnTo>
                  <a:pt x="2192" y="8584"/>
                </a:lnTo>
                <a:cubicBezTo>
                  <a:pt x="2108" y="8470"/>
                  <a:pt x="1966" y="8470"/>
                  <a:pt x="1882" y="8584"/>
                </a:cubicBezTo>
                <a:cubicBezTo>
                  <a:pt x="1798" y="8698"/>
                  <a:pt x="1798" y="8891"/>
                  <a:pt x="1882" y="9004"/>
                </a:cubicBezTo>
                <a:lnTo>
                  <a:pt x="4203" y="12158"/>
                </a:lnTo>
                <a:cubicBezTo>
                  <a:pt x="4428" y="12464"/>
                  <a:pt x="4428" y="12955"/>
                  <a:pt x="4203" y="13261"/>
                </a:cubicBezTo>
                <a:lnTo>
                  <a:pt x="3880" y="13699"/>
                </a:lnTo>
                <a:cubicBezTo>
                  <a:pt x="3771" y="13848"/>
                  <a:pt x="3629" y="13927"/>
                  <a:pt x="3474" y="13927"/>
                </a:cubicBezTo>
                <a:lnTo>
                  <a:pt x="219" y="13927"/>
                </a:lnTo>
                <a:cubicBezTo>
                  <a:pt x="97" y="13927"/>
                  <a:pt x="0" y="14058"/>
                  <a:pt x="0" y="14225"/>
                </a:cubicBezTo>
                <a:cubicBezTo>
                  <a:pt x="0" y="14391"/>
                  <a:pt x="97" y="14523"/>
                  <a:pt x="219" y="14523"/>
                </a:cubicBezTo>
                <a:lnTo>
                  <a:pt x="3887" y="14523"/>
                </a:lnTo>
                <a:lnTo>
                  <a:pt x="3887" y="14523"/>
                </a:lnTo>
                <a:lnTo>
                  <a:pt x="3893" y="14531"/>
                </a:lnTo>
                <a:lnTo>
                  <a:pt x="6987" y="10327"/>
                </a:lnTo>
                <a:cubicBezTo>
                  <a:pt x="7213" y="10020"/>
                  <a:pt x="7574" y="10020"/>
                  <a:pt x="7799" y="10327"/>
                </a:cubicBezTo>
                <a:lnTo>
                  <a:pt x="9791" y="13034"/>
                </a:lnTo>
                <a:cubicBezTo>
                  <a:pt x="9901" y="13182"/>
                  <a:pt x="9959" y="13375"/>
                  <a:pt x="9959" y="13585"/>
                </a:cubicBezTo>
                <a:lnTo>
                  <a:pt x="9959" y="20391"/>
                </a:lnTo>
                <a:cubicBezTo>
                  <a:pt x="9894" y="21074"/>
                  <a:pt x="9462" y="21600"/>
                  <a:pt x="8947" y="21600"/>
                </a:cubicBezTo>
                <a:lnTo>
                  <a:pt x="9959" y="21600"/>
                </a:lnTo>
                <a:lnTo>
                  <a:pt x="9965" y="21600"/>
                </a:lnTo>
                <a:lnTo>
                  <a:pt x="10191" y="21600"/>
                </a:lnTo>
                <a:lnTo>
                  <a:pt x="11409" y="21600"/>
                </a:lnTo>
                <a:lnTo>
                  <a:pt x="11641" y="21600"/>
                </a:lnTo>
                <a:lnTo>
                  <a:pt x="11641" y="21600"/>
                </a:lnTo>
                <a:lnTo>
                  <a:pt x="12666" y="21600"/>
                </a:lnTo>
                <a:cubicBezTo>
                  <a:pt x="12112" y="21600"/>
                  <a:pt x="11661" y="21004"/>
                  <a:pt x="11641" y="20251"/>
                </a:cubicBezTo>
                <a:lnTo>
                  <a:pt x="11641" y="13577"/>
                </a:lnTo>
                <a:cubicBezTo>
                  <a:pt x="11641" y="13366"/>
                  <a:pt x="11699" y="13174"/>
                  <a:pt x="11809" y="13025"/>
                </a:cubicBezTo>
                <a:lnTo>
                  <a:pt x="13801" y="10318"/>
                </a:lnTo>
                <a:cubicBezTo>
                  <a:pt x="14026" y="10012"/>
                  <a:pt x="14387" y="10012"/>
                  <a:pt x="14613" y="10318"/>
                </a:cubicBezTo>
                <a:lnTo>
                  <a:pt x="17707" y="14523"/>
                </a:lnTo>
                <a:lnTo>
                  <a:pt x="17713" y="14514"/>
                </a:lnTo>
                <a:lnTo>
                  <a:pt x="17713" y="14514"/>
                </a:lnTo>
                <a:lnTo>
                  <a:pt x="21381" y="14514"/>
                </a:lnTo>
                <a:cubicBezTo>
                  <a:pt x="21503" y="14514"/>
                  <a:pt x="21600" y="14382"/>
                  <a:pt x="21600" y="14216"/>
                </a:cubicBezTo>
                <a:cubicBezTo>
                  <a:pt x="21600" y="14050"/>
                  <a:pt x="21484" y="13927"/>
                  <a:pt x="21361" y="1392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6" name="Circle">
            <a:extLst>
              <a:ext uri="{FF2B5EF4-FFF2-40B4-BE49-F238E27FC236}">
                <a16:creationId xmlns:a16="http://schemas.microsoft.com/office/drawing/2014/main" id="{1A94FB55-C940-4916-9BB8-DBE330D1EA1B}"/>
              </a:ext>
            </a:extLst>
          </p:cNvPr>
          <p:cNvSpPr/>
          <p:nvPr/>
        </p:nvSpPr>
        <p:spPr>
          <a:xfrm>
            <a:off x="4988772" y="1651664"/>
            <a:ext cx="1037679" cy="103767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7" name="Circle">
            <a:extLst>
              <a:ext uri="{FF2B5EF4-FFF2-40B4-BE49-F238E27FC236}">
                <a16:creationId xmlns:a16="http://schemas.microsoft.com/office/drawing/2014/main" id="{D4ED80D3-3909-4172-9C1A-0A2780A02BAF}"/>
              </a:ext>
            </a:extLst>
          </p:cNvPr>
          <p:cNvSpPr/>
          <p:nvPr/>
        </p:nvSpPr>
        <p:spPr>
          <a:xfrm>
            <a:off x="5097640" y="1760534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8" name="Circle">
            <a:extLst>
              <a:ext uri="{FF2B5EF4-FFF2-40B4-BE49-F238E27FC236}">
                <a16:creationId xmlns:a16="http://schemas.microsoft.com/office/drawing/2014/main" id="{2C718AE6-4015-42FF-999D-C2A050CF6CD4}"/>
              </a:ext>
            </a:extLst>
          </p:cNvPr>
          <p:cNvSpPr/>
          <p:nvPr/>
        </p:nvSpPr>
        <p:spPr>
          <a:xfrm>
            <a:off x="4053160" y="2621298"/>
            <a:ext cx="1037679" cy="103767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9" name="Circle">
            <a:extLst>
              <a:ext uri="{FF2B5EF4-FFF2-40B4-BE49-F238E27FC236}">
                <a16:creationId xmlns:a16="http://schemas.microsoft.com/office/drawing/2014/main" id="{EE48992A-989E-4665-964F-4935E69D169B}"/>
              </a:ext>
            </a:extLst>
          </p:cNvPr>
          <p:cNvSpPr/>
          <p:nvPr/>
        </p:nvSpPr>
        <p:spPr>
          <a:xfrm>
            <a:off x="4162030" y="2730168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0" name="Circle">
            <a:extLst>
              <a:ext uri="{FF2B5EF4-FFF2-40B4-BE49-F238E27FC236}">
                <a16:creationId xmlns:a16="http://schemas.microsoft.com/office/drawing/2014/main" id="{7F6BF518-08DC-4675-929A-4365FA41CC6B}"/>
              </a:ext>
            </a:extLst>
          </p:cNvPr>
          <p:cNvSpPr/>
          <p:nvPr/>
        </p:nvSpPr>
        <p:spPr>
          <a:xfrm>
            <a:off x="1977804" y="2247054"/>
            <a:ext cx="1037679" cy="103767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1" name="Circle">
            <a:extLst>
              <a:ext uri="{FF2B5EF4-FFF2-40B4-BE49-F238E27FC236}">
                <a16:creationId xmlns:a16="http://schemas.microsoft.com/office/drawing/2014/main" id="{F1AEEDAE-CD3B-46DC-B1A4-538A5289C54A}"/>
              </a:ext>
            </a:extLst>
          </p:cNvPr>
          <p:cNvSpPr/>
          <p:nvPr/>
        </p:nvSpPr>
        <p:spPr>
          <a:xfrm>
            <a:off x="2086674" y="2355923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2" name="Circle">
            <a:extLst>
              <a:ext uri="{FF2B5EF4-FFF2-40B4-BE49-F238E27FC236}">
                <a16:creationId xmlns:a16="http://schemas.microsoft.com/office/drawing/2014/main" id="{4130F766-7261-46F1-B45D-E8172EF56E21}"/>
              </a:ext>
            </a:extLst>
          </p:cNvPr>
          <p:cNvSpPr/>
          <p:nvPr/>
        </p:nvSpPr>
        <p:spPr>
          <a:xfrm>
            <a:off x="1399425" y="3233699"/>
            <a:ext cx="1037679" cy="103767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3" name="Circle">
            <a:extLst>
              <a:ext uri="{FF2B5EF4-FFF2-40B4-BE49-F238E27FC236}">
                <a16:creationId xmlns:a16="http://schemas.microsoft.com/office/drawing/2014/main" id="{ABF16902-780D-404C-AB9F-3000ADEEEAD6}"/>
              </a:ext>
            </a:extLst>
          </p:cNvPr>
          <p:cNvSpPr/>
          <p:nvPr/>
        </p:nvSpPr>
        <p:spPr>
          <a:xfrm>
            <a:off x="1508294" y="3342567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4" name="Circle">
            <a:extLst>
              <a:ext uri="{FF2B5EF4-FFF2-40B4-BE49-F238E27FC236}">
                <a16:creationId xmlns:a16="http://schemas.microsoft.com/office/drawing/2014/main" id="{FC3434A2-36E6-4008-843E-E8CE78DD3C7C}"/>
              </a:ext>
            </a:extLst>
          </p:cNvPr>
          <p:cNvSpPr/>
          <p:nvPr/>
        </p:nvSpPr>
        <p:spPr>
          <a:xfrm>
            <a:off x="1144259" y="4322411"/>
            <a:ext cx="1037679" cy="103767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5" name="Circle">
            <a:extLst>
              <a:ext uri="{FF2B5EF4-FFF2-40B4-BE49-F238E27FC236}">
                <a16:creationId xmlns:a16="http://schemas.microsoft.com/office/drawing/2014/main" id="{BC84856A-BB2F-4503-AC4F-4DC69EA75712}"/>
              </a:ext>
            </a:extLst>
          </p:cNvPr>
          <p:cNvSpPr/>
          <p:nvPr/>
        </p:nvSpPr>
        <p:spPr>
          <a:xfrm>
            <a:off x="1253129" y="4431281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6" name="Circle">
            <a:extLst>
              <a:ext uri="{FF2B5EF4-FFF2-40B4-BE49-F238E27FC236}">
                <a16:creationId xmlns:a16="http://schemas.microsoft.com/office/drawing/2014/main" id="{F1BC359C-3C4E-418C-9CD3-B1C108AB3E55}"/>
              </a:ext>
            </a:extLst>
          </p:cNvPr>
          <p:cNvSpPr/>
          <p:nvPr/>
        </p:nvSpPr>
        <p:spPr>
          <a:xfrm>
            <a:off x="6128517" y="2247054"/>
            <a:ext cx="1037679" cy="103767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7" name="Circle">
            <a:extLst>
              <a:ext uri="{FF2B5EF4-FFF2-40B4-BE49-F238E27FC236}">
                <a16:creationId xmlns:a16="http://schemas.microsoft.com/office/drawing/2014/main" id="{60174598-5580-4FF0-ADD2-62E332632E90}"/>
              </a:ext>
            </a:extLst>
          </p:cNvPr>
          <p:cNvSpPr/>
          <p:nvPr/>
        </p:nvSpPr>
        <p:spPr>
          <a:xfrm>
            <a:off x="6237387" y="2355923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8" name="Circle">
            <a:extLst>
              <a:ext uri="{FF2B5EF4-FFF2-40B4-BE49-F238E27FC236}">
                <a16:creationId xmlns:a16="http://schemas.microsoft.com/office/drawing/2014/main" id="{E700BA16-F1C4-4735-90A1-17775E919800}"/>
              </a:ext>
            </a:extLst>
          </p:cNvPr>
          <p:cNvSpPr/>
          <p:nvPr/>
        </p:nvSpPr>
        <p:spPr>
          <a:xfrm>
            <a:off x="6706895" y="3233699"/>
            <a:ext cx="1037679" cy="103767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9" name="Circle">
            <a:extLst>
              <a:ext uri="{FF2B5EF4-FFF2-40B4-BE49-F238E27FC236}">
                <a16:creationId xmlns:a16="http://schemas.microsoft.com/office/drawing/2014/main" id="{C6A963BC-781F-4B75-AF30-67551580845F}"/>
              </a:ext>
            </a:extLst>
          </p:cNvPr>
          <p:cNvSpPr/>
          <p:nvPr/>
        </p:nvSpPr>
        <p:spPr>
          <a:xfrm>
            <a:off x="6815764" y="3342567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0" name="Circle">
            <a:extLst>
              <a:ext uri="{FF2B5EF4-FFF2-40B4-BE49-F238E27FC236}">
                <a16:creationId xmlns:a16="http://schemas.microsoft.com/office/drawing/2014/main" id="{E8D47F5C-454D-4584-9B55-C14680E336D1}"/>
              </a:ext>
            </a:extLst>
          </p:cNvPr>
          <p:cNvSpPr/>
          <p:nvPr/>
        </p:nvSpPr>
        <p:spPr>
          <a:xfrm>
            <a:off x="6962062" y="4322411"/>
            <a:ext cx="1037679" cy="103767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1" name="Circle">
            <a:extLst>
              <a:ext uri="{FF2B5EF4-FFF2-40B4-BE49-F238E27FC236}">
                <a16:creationId xmlns:a16="http://schemas.microsoft.com/office/drawing/2014/main" id="{5BD886F7-A6C3-4104-8063-3202BACB14B4}"/>
              </a:ext>
            </a:extLst>
          </p:cNvPr>
          <p:cNvSpPr/>
          <p:nvPr/>
        </p:nvSpPr>
        <p:spPr>
          <a:xfrm>
            <a:off x="7070932" y="4431281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2" name="Circle">
            <a:extLst>
              <a:ext uri="{FF2B5EF4-FFF2-40B4-BE49-F238E27FC236}">
                <a16:creationId xmlns:a16="http://schemas.microsoft.com/office/drawing/2014/main" id="{289119BC-D40A-4E2C-9EC1-AA270A594860}"/>
              </a:ext>
            </a:extLst>
          </p:cNvPr>
          <p:cNvSpPr/>
          <p:nvPr/>
        </p:nvSpPr>
        <p:spPr>
          <a:xfrm>
            <a:off x="3100538" y="1651664"/>
            <a:ext cx="1037679" cy="103767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3" name="Circle">
            <a:extLst>
              <a:ext uri="{FF2B5EF4-FFF2-40B4-BE49-F238E27FC236}">
                <a16:creationId xmlns:a16="http://schemas.microsoft.com/office/drawing/2014/main" id="{54F54C89-8F21-4102-BEC3-3DB8A5AE5FAA}"/>
              </a:ext>
            </a:extLst>
          </p:cNvPr>
          <p:cNvSpPr/>
          <p:nvPr/>
        </p:nvSpPr>
        <p:spPr>
          <a:xfrm>
            <a:off x="3209406" y="1760534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pic>
        <p:nvPicPr>
          <p:cNvPr id="134" name="Graphic 133" descr="Male profile with solid fill">
            <a:extLst>
              <a:ext uri="{FF2B5EF4-FFF2-40B4-BE49-F238E27FC236}">
                <a16:creationId xmlns:a16="http://schemas.microsoft.com/office/drawing/2014/main" id="{E24DF680-FB0C-40BE-B630-E9D224565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8473" y="2377010"/>
            <a:ext cx="777769" cy="777769"/>
          </a:xfrm>
          <a:prstGeom prst="rect">
            <a:avLst/>
          </a:prstGeom>
        </p:spPr>
      </p:pic>
      <p:pic>
        <p:nvPicPr>
          <p:cNvPr id="135" name="Graphic 134" descr="Female Profile with solid fill">
            <a:extLst>
              <a:ext uri="{FF2B5EF4-FFF2-40B4-BE49-F238E27FC236}">
                <a16:creationId xmlns:a16="http://schemas.microsoft.com/office/drawing/2014/main" id="{225A3193-5EF7-4F9B-BF79-BF8020AE67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18727" y="1781620"/>
            <a:ext cx="777769" cy="777769"/>
          </a:xfrm>
          <a:prstGeom prst="rect">
            <a:avLst/>
          </a:prstGeom>
        </p:spPr>
      </p:pic>
      <p:pic>
        <p:nvPicPr>
          <p:cNvPr id="136" name="Graphic 135" descr="Male profile with solid fill">
            <a:extLst>
              <a:ext uri="{FF2B5EF4-FFF2-40B4-BE49-F238E27FC236}">
                <a16:creationId xmlns:a16="http://schemas.microsoft.com/office/drawing/2014/main" id="{E886585C-BE5B-4FC6-83BB-78274CE19B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36850" y="3363654"/>
            <a:ext cx="777769" cy="777769"/>
          </a:xfrm>
          <a:prstGeom prst="rect">
            <a:avLst/>
          </a:prstGeom>
        </p:spPr>
      </p:pic>
      <p:pic>
        <p:nvPicPr>
          <p:cNvPr id="137" name="Graphic 136" descr="Female Profile with solid fill">
            <a:extLst>
              <a:ext uri="{FF2B5EF4-FFF2-40B4-BE49-F238E27FC236}">
                <a16:creationId xmlns:a16="http://schemas.microsoft.com/office/drawing/2014/main" id="{150FD234-4E4C-4D4F-ADF6-B1F996DA19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92018" y="4452367"/>
            <a:ext cx="777769" cy="777769"/>
          </a:xfrm>
          <a:prstGeom prst="rect">
            <a:avLst/>
          </a:prstGeom>
        </p:spPr>
      </p:pic>
      <p:pic>
        <p:nvPicPr>
          <p:cNvPr id="138" name="Graphic 137" descr="Female Profile with solid fill">
            <a:extLst>
              <a:ext uri="{FF2B5EF4-FFF2-40B4-BE49-F238E27FC236}">
                <a16:creationId xmlns:a16="http://schemas.microsoft.com/office/drawing/2014/main" id="{6D3DEDC3-C760-425D-9ED1-9A9B3BFDA4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83116" y="2751254"/>
            <a:ext cx="777769" cy="777769"/>
          </a:xfrm>
          <a:prstGeom prst="rect">
            <a:avLst/>
          </a:prstGeom>
        </p:spPr>
      </p:pic>
      <p:pic>
        <p:nvPicPr>
          <p:cNvPr id="139" name="Graphic 138" descr="Male profile with solid fill">
            <a:extLst>
              <a:ext uri="{FF2B5EF4-FFF2-40B4-BE49-F238E27FC236}">
                <a16:creationId xmlns:a16="http://schemas.microsoft.com/office/drawing/2014/main" id="{0C3E4956-D693-4391-90EE-C54C039B8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0493" y="1781620"/>
            <a:ext cx="777769" cy="777769"/>
          </a:xfrm>
          <a:prstGeom prst="rect">
            <a:avLst/>
          </a:prstGeom>
        </p:spPr>
      </p:pic>
      <p:pic>
        <p:nvPicPr>
          <p:cNvPr id="140" name="Graphic 139" descr="Male profile with solid fill">
            <a:extLst>
              <a:ext uri="{FF2B5EF4-FFF2-40B4-BE49-F238E27FC236}">
                <a16:creationId xmlns:a16="http://schemas.microsoft.com/office/drawing/2014/main" id="{89A55039-C3C9-4CE2-958D-56D22673A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07760" y="2377010"/>
            <a:ext cx="777769" cy="777769"/>
          </a:xfrm>
          <a:prstGeom prst="rect">
            <a:avLst/>
          </a:prstGeom>
        </p:spPr>
      </p:pic>
      <p:pic>
        <p:nvPicPr>
          <p:cNvPr id="141" name="Graphic 140" descr="Female Profile with solid fill">
            <a:extLst>
              <a:ext uri="{FF2B5EF4-FFF2-40B4-BE49-F238E27FC236}">
                <a16:creationId xmlns:a16="http://schemas.microsoft.com/office/drawing/2014/main" id="{802BF5A1-D7CC-413B-9474-0086253C6D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29382" y="3363654"/>
            <a:ext cx="777769" cy="777769"/>
          </a:xfrm>
          <a:prstGeom prst="rect">
            <a:avLst/>
          </a:prstGeom>
        </p:spPr>
      </p:pic>
      <p:pic>
        <p:nvPicPr>
          <p:cNvPr id="142" name="Graphic 141" descr="Female Profile with solid fill">
            <a:extLst>
              <a:ext uri="{FF2B5EF4-FFF2-40B4-BE49-F238E27FC236}">
                <a16:creationId xmlns:a16="http://schemas.microsoft.com/office/drawing/2014/main" id="{72436339-C502-4BE4-86EC-3CE383B63A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74215" y="4452367"/>
            <a:ext cx="777769" cy="777769"/>
          </a:xfrm>
          <a:prstGeom prst="rect">
            <a:avLst/>
          </a:prstGeom>
        </p:spPr>
      </p:pic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510B916-BDEB-42E1-80F1-7A81A7DDAE4C}"/>
              </a:ext>
            </a:extLst>
          </p:cNvPr>
          <p:cNvGrpSpPr/>
          <p:nvPr/>
        </p:nvGrpSpPr>
        <p:grpSpPr>
          <a:xfrm>
            <a:off x="3947593" y="3596935"/>
            <a:ext cx="1248814" cy="736355"/>
            <a:chOff x="332936" y="2721580"/>
            <a:chExt cx="2975111" cy="800076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E40A61F9-6343-4EE6-8F6C-9C5A6EFCF991}"/>
                </a:ext>
              </a:extLst>
            </p:cNvPr>
            <p:cNvSpPr txBox="1"/>
            <p:nvPr/>
          </p:nvSpPr>
          <p:spPr>
            <a:xfrm>
              <a:off x="332936" y="2721580"/>
              <a:ext cx="2926080" cy="367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5936C12E-4DE6-48C8-BF2F-996141F0894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47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F55A79BC-4175-45B2-9FB1-6C706FDD3B02}"/>
              </a:ext>
            </a:extLst>
          </p:cNvPr>
          <p:cNvGrpSpPr/>
          <p:nvPr/>
        </p:nvGrpSpPr>
        <p:grpSpPr>
          <a:xfrm>
            <a:off x="7850143" y="3215683"/>
            <a:ext cx="1205994" cy="1074910"/>
            <a:chOff x="332936" y="2721580"/>
            <a:chExt cx="2975111" cy="1167927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5CC10C5F-66A0-41AD-ADA7-60E742F0908D}"/>
                </a:ext>
              </a:extLst>
            </p:cNvPr>
            <p:cNvSpPr txBox="1"/>
            <p:nvPr/>
          </p:nvSpPr>
          <p:spPr>
            <a:xfrm>
              <a:off x="332936" y="2721580"/>
              <a:ext cx="2926078" cy="3678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B31AF01-46FF-4CCE-A3CA-BC36729808C4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02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0C69400-85B9-4C42-9428-3E170F6DD030}"/>
              </a:ext>
            </a:extLst>
          </p:cNvPr>
          <p:cNvGrpSpPr/>
          <p:nvPr/>
        </p:nvGrpSpPr>
        <p:grpSpPr>
          <a:xfrm>
            <a:off x="7096631" y="5392582"/>
            <a:ext cx="1419151" cy="913328"/>
            <a:chOff x="332936" y="2721580"/>
            <a:chExt cx="2975111" cy="992362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B229EBF-6F98-41B3-B8B5-5C3BDB4471C0}"/>
                </a:ext>
              </a:extLst>
            </p:cNvPr>
            <p:cNvSpPr txBox="1"/>
            <p:nvPr/>
          </p:nvSpPr>
          <p:spPr>
            <a:xfrm>
              <a:off x="332936" y="2721580"/>
              <a:ext cx="2926080" cy="367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14486C35-D832-4DCC-A9D8-872A0739B4C7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627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59A063CD-61C9-4A64-AECD-D54136DA1453}"/>
              </a:ext>
            </a:extLst>
          </p:cNvPr>
          <p:cNvGrpSpPr/>
          <p:nvPr/>
        </p:nvGrpSpPr>
        <p:grpSpPr>
          <a:xfrm>
            <a:off x="628219" y="5392582"/>
            <a:ext cx="1419151" cy="913328"/>
            <a:chOff x="332936" y="2721580"/>
            <a:chExt cx="2975111" cy="992362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9E1D072E-29ED-4548-9100-85C6D5796D06}"/>
                </a:ext>
              </a:extLst>
            </p:cNvPr>
            <p:cNvSpPr txBox="1"/>
            <p:nvPr/>
          </p:nvSpPr>
          <p:spPr>
            <a:xfrm>
              <a:off x="332936" y="2721580"/>
              <a:ext cx="2926080" cy="367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C0BEEA75-C6F6-4794-955A-115DD30366F6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627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8FC9F5B8-7F6D-4881-BE9C-940ED4DD5562}"/>
              </a:ext>
            </a:extLst>
          </p:cNvPr>
          <p:cNvGrpSpPr/>
          <p:nvPr/>
        </p:nvGrpSpPr>
        <p:grpSpPr>
          <a:xfrm>
            <a:off x="1274215" y="844119"/>
            <a:ext cx="2744226" cy="751743"/>
            <a:chOff x="332936" y="2721580"/>
            <a:chExt cx="2975111" cy="816795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8FEABB62-A142-4720-813A-191C87EB0DB5}"/>
                </a:ext>
              </a:extLst>
            </p:cNvPr>
            <p:cNvSpPr txBox="1"/>
            <p:nvPr/>
          </p:nvSpPr>
          <p:spPr>
            <a:xfrm>
              <a:off x="332936" y="2721580"/>
              <a:ext cx="2926080" cy="367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1492FB53-8BA3-4892-8D7E-7DDF0B9C4FF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514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284B7D30-52F4-426D-86E8-F1B6FC4B996B}"/>
              </a:ext>
            </a:extLst>
          </p:cNvPr>
          <p:cNvGrpSpPr/>
          <p:nvPr/>
        </p:nvGrpSpPr>
        <p:grpSpPr>
          <a:xfrm>
            <a:off x="7299292" y="1833253"/>
            <a:ext cx="1586828" cy="913326"/>
            <a:chOff x="332936" y="2721580"/>
            <a:chExt cx="2975111" cy="992360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101682D4-409A-4EB1-A55C-7F1C2B993A82}"/>
                </a:ext>
              </a:extLst>
            </p:cNvPr>
            <p:cNvSpPr txBox="1"/>
            <p:nvPr/>
          </p:nvSpPr>
          <p:spPr>
            <a:xfrm>
              <a:off x="332936" y="2721580"/>
              <a:ext cx="2926079" cy="3678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148D4020-5DF0-45B0-BC62-72D9C57033F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0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BD62E383-141C-4002-B6AD-E81A777A7A8D}"/>
              </a:ext>
            </a:extLst>
          </p:cNvPr>
          <p:cNvGrpSpPr/>
          <p:nvPr/>
        </p:nvGrpSpPr>
        <p:grpSpPr>
          <a:xfrm>
            <a:off x="257880" y="1833253"/>
            <a:ext cx="1586828" cy="913326"/>
            <a:chOff x="332936" y="2721580"/>
            <a:chExt cx="2975111" cy="992360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87CAB61-4647-4B4A-9590-8FF5B15794EE}"/>
                </a:ext>
              </a:extLst>
            </p:cNvPr>
            <p:cNvSpPr txBox="1"/>
            <p:nvPr/>
          </p:nvSpPr>
          <p:spPr>
            <a:xfrm>
              <a:off x="332936" y="2721580"/>
              <a:ext cx="2926079" cy="3678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BACB748E-C10F-4463-B445-4CB6C668375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0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676D438F-B48A-4399-86C0-347F3D376D08}"/>
              </a:ext>
            </a:extLst>
          </p:cNvPr>
          <p:cNvGrpSpPr/>
          <p:nvPr/>
        </p:nvGrpSpPr>
        <p:grpSpPr>
          <a:xfrm>
            <a:off x="109495" y="3215683"/>
            <a:ext cx="1205994" cy="1074910"/>
            <a:chOff x="332936" y="2721580"/>
            <a:chExt cx="2975111" cy="1167927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42626D2-0BB2-4B8B-855D-EC5BBCFC96A0}"/>
                </a:ext>
              </a:extLst>
            </p:cNvPr>
            <p:cNvSpPr txBox="1"/>
            <p:nvPr/>
          </p:nvSpPr>
          <p:spPr>
            <a:xfrm>
              <a:off x="332936" y="2721580"/>
              <a:ext cx="2926078" cy="3678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AE93FA8-ADD7-4DD5-A3DE-4E7E0B02367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02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Tree Diagram – Slide Template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BCB14D2-EA32-42C9-AB61-1B0FDC996BFB}"/>
              </a:ext>
            </a:extLst>
          </p:cNvPr>
          <p:cNvGrpSpPr/>
          <p:nvPr/>
        </p:nvGrpSpPr>
        <p:grpSpPr>
          <a:xfrm>
            <a:off x="5125561" y="844119"/>
            <a:ext cx="2744226" cy="751743"/>
            <a:chOff x="332936" y="2721580"/>
            <a:chExt cx="2975111" cy="816795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39D5EB9-055D-4666-ACA5-43FC1A42F96E}"/>
                </a:ext>
              </a:extLst>
            </p:cNvPr>
            <p:cNvSpPr txBox="1"/>
            <p:nvPr/>
          </p:nvSpPr>
          <p:spPr>
            <a:xfrm>
              <a:off x="332936" y="2721580"/>
              <a:ext cx="2926080" cy="367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D9499D0-94D6-4ABA-B739-F8FBA22B477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514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sp>
        <p:nvSpPr>
          <p:cNvPr id="115" name="Shape">
            <a:extLst>
              <a:ext uri="{FF2B5EF4-FFF2-40B4-BE49-F238E27FC236}">
                <a16:creationId xmlns:a16="http://schemas.microsoft.com/office/drawing/2014/main" id="{43D4A75D-9BD3-4030-9E0C-F91B2FA8B36A}"/>
              </a:ext>
            </a:extLst>
          </p:cNvPr>
          <p:cNvSpPr/>
          <p:nvPr/>
        </p:nvSpPr>
        <p:spPr>
          <a:xfrm>
            <a:off x="1739649" y="2110964"/>
            <a:ext cx="5700432" cy="4194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61" y="13927"/>
                </a:moveTo>
                <a:lnTo>
                  <a:pt x="18106" y="13927"/>
                </a:lnTo>
                <a:cubicBezTo>
                  <a:pt x="17952" y="13927"/>
                  <a:pt x="17810" y="13848"/>
                  <a:pt x="17700" y="13699"/>
                </a:cubicBezTo>
                <a:lnTo>
                  <a:pt x="17378" y="13261"/>
                </a:lnTo>
                <a:cubicBezTo>
                  <a:pt x="17152" y="12955"/>
                  <a:pt x="17152" y="12464"/>
                  <a:pt x="17378" y="12158"/>
                </a:cubicBezTo>
                <a:lnTo>
                  <a:pt x="19698" y="9004"/>
                </a:lnTo>
                <a:cubicBezTo>
                  <a:pt x="19782" y="8891"/>
                  <a:pt x="19782" y="8698"/>
                  <a:pt x="19698" y="8584"/>
                </a:cubicBezTo>
                <a:cubicBezTo>
                  <a:pt x="19615" y="8470"/>
                  <a:pt x="19473" y="8470"/>
                  <a:pt x="19389" y="8584"/>
                </a:cubicBezTo>
                <a:lnTo>
                  <a:pt x="17068" y="11737"/>
                </a:lnTo>
                <a:cubicBezTo>
                  <a:pt x="16843" y="12044"/>
                  <a:pt x="16482" y="12044"/>
                  <a:pt x="16256" y="11737"/>
                </a:cubicBezTo>
                <a:lnTo>
                  <a:pt x="14909" y="9907"/>
                </a:lnTo>
                <a:cubicBezTo>
                  <a:pt x="14684" y="9600"/>
                  <a:pt x="14684" y="9109"/>
                  <a:pt x="14909" y="8803"/>
                </a:cubicBezTo>
                <a:lnTo>
                  <a:pt x="17990" y="4616"/>
                </a:lnTo>
                <a:cubicBezTo>
                  <a:pt x="18074" y="4502"/>
                  <a:pt x="18074" y="4309"/>
                  <a:pt x="17990" y="4196"/>
                </a:cubicBezTo>
                <a:cubicBezTo>
                  <a:pt x="17906" y="4082"/>
                  <a:pt x="17765" y="4082"/>
                  <a:pt x="17681" y="4196"/>
                </a:cubicBezTo>
                <a:lnTo>
                  <a:pt x="15444" y="7235"/>
                </a:lnTo>
                <a:cubicBezTo>
                  <a:pt x="15083" y="7726"/>
                  <a:pt x="14464" y="7375"/>
                  <a:pt x="14464" y="6683"/>
                </a:cubicBezTo>
                <a:lnTo>
                  <a:pt x="14464" y="298"/>
                </a:lnTo>
                <a:cubicBezTo>
                  <a:pt x="14464" y="131"/>
                  <a:pt x="14368" y="0"/>
                  <a:pt x="14245" y="0"/>
                </a:cubicBezTo>
                <a:cubicBezTo>
                  <a:pt x="14123" y="0"/>
                  <a:pt x="14026" y="131"/>
                  <a:pt x="14026" y="298"/>
                </a:cubicBezTo>
                <a:lnTo>
                  <a:pt x="14026" y="6815"/>
                </a:lnTo>
                <a:cubicBezTo>
                  <a:pt x="14026" y="7507"/>
                  <a:pt x="13407" y="7857"/>
                  <a:pt x="13046" y="7366"/>
                </a:cubicBezTo>
                <a:lnTo>
                  <a:pt x="12125" y="6114"/>
                </a:lnTo>
                <a:cubicBezTo>
                  <a:pt x="12041" y="6000"/>
                  <a:pt x="11899" y="6000"/>
                  <a:pt x="11815" y="6114"/>
                </a:cubicBezTo>
                <a:cubicBezTo>
                  <a:pt x="11731" y="6228"/>
                  <a:pt x="11731" y="6420"/>
                  <a:pt x="11815" y="6534"/>
                </a:cubicBezTo>
                <a:lnTo>
                  <a:pt x="13485" y="8803"/>
                </a:lnTo>
                <a:cubicBezTo>
                  <a:pt x="13710" y="9109"/>
                  <a:pt x="13710" y="9600"/>
                  <a:pt x="13485" y="9907"/>
                </a:cubicBezTo>
                <a:lnTo>
                  <a:pt x="11403" y="12736"/>
                </a:lnTo>
                <a:cubicBezTo>
                  <a:pt x="11293" y="12885"/>
                  <a:pt x="11151" y="12963"/>
                  <a:pt x="10997" y="12963"/>
                </a:cubicBezTo>
                <a:lnTo>
                  <a:pt x="10584" y="12963"/>
                </a:lnTo>
                <a:cubicBezTo>
                  <a:pt x="10429" y="12963"/>
                  <a:pt x="10287" y="12885"/>
                  <a:pt x="10178" y="12736"/>
                </a:cubicBezTo>
                <a:lnTo>
                  <a:pt x="8096" y="9907"/>
                </a:lnTo>
                <a:cubicBezTo>
                  <a:pt x="7870" y="9600"/>
                  <a:pt x="7870" y="9109"/>
                  <a:pt x="8096" y="8803"/>
                </a:cubicBezTo>
                <a:lnTo>
                  <a:pt x="9765" y="6534"/>
                </a:lnTo>
                <a:cubicBezTo>
                  <a:pt x="9849" y="6420"/>
                  <a:pt x="9849" y="6228"/>
                  <a:pt x="9765" y="6114"/>
                </a:cubicBezTo>
                <a:cubicBezTo>
                  <a:pt x="9682" y="6000"/>
                  <a:pt x="9540" y="6000"/>
                  <a:pt x="9456" y="6114"/>
                </a:cubicBezTo>
                <a:lnTo>
                  <a:pt x="8534" y="7366"/>
                </a:lnTo>
                <a:cubicBezTo>
                  <a:pt x="8173" y="7857"/>
                  <a:pt x="7554" y="7507"/>
                  <a:pt x="7554" y="6815"/>
                </a:cubicBezTo>
                <a:lnTo>
                  <a:pt x="7554" y="298"/>
                </a:lnTo>
                <a:cubicBezTo>
                  <a:pt x="7554" y="131"/>
                  <a:pt x="7458" y="0"/>
                  <a:pt x="7335" y="0"/>
                </a:cubicBezTo>
                <a:cubicBezTo>
                  <a:pt x="7213" y="0"/>
                  <a:pt x="7116" y="131"/>
                  <a:pt x="7116" y="298"/>
                </a:cubicBezTo>
                <a:lnTo>
                  <a:pt x="7116" y="6683"/>
                </a:lnTo>
                <a:cubicBezTo>
                  <a:pt x="7116" y="7375"/>
                  <a:pt x="6497" y="7726"/>
                  <a:pt x="6136" y="7235"/>
                </a:cubicBezTo>
                <a:lnTo>
                  <a:pt x="3900" y="4196"/>
                </a:lnTo>
                <a:cubicBezTo>
                  <a:pt x="3816" y="4082"/>
                  <a:pt x="3674" y="4082"/>
                  <a:pt x="3590" y="4196"/>
                </a:cubicBezTo>
                <a:cubicBezTo>
                  <a:pt x="3507" y="4309"/>
                  <a:pt x="3507" y="4502"/>
                  <a:pt x="3590" y="4616"/>
                </a:cubicBezTo>
                <a:lnTo>
                  <a:pt x="6671" y="8803"/>
                </a:lnTo>
                <a:cubicBezTo>
                  <a:pt x="6897" y="9109"/>
                  <a:pt x="6897" y="9600"/>
                  <a:pt x="6671" y="9907"/>
                </a:cubicBezTo>
                <a:lnTo>
                  <a:pt x="5324" y="11737"/>
                </a:lnTo>
                <a:cubicBezTo>
                  <a:pt x="5099" y="12044"/>
                  <a:pt x="4738" y="12044"/>
                  <a:pt x="4512" y="11737"/>
                </a:cubicBezTo>
                <a:lnTo>
                  <a:pt x="2192" y="8584"/>
                </a:lnTo>
                <a:cubicBezTo>
                  <a:pt x="2108" y="8470"/>
                  <a:pt x="1966" y="8470"/>
                  <a:pt x="1882" y="8584"/>
                </a:cubicBezTo>
                <a:cubicBezTo>
                  <a:pt x="1798" y="8698"/>
                  <a:pt x="1798" y="8891"/>
                  <a:pt x="1882" y="9004"/>
                </a:cubicBezTo>
                <a:lnTo>
                  <a:pt x="4203" y="12158"/>
                </a:lnTo>
                <a:cubicBezTo>
                  <a:pt x="4428" y="12464"/>
                  <a:pt x="4428" y="12955"/>
                  <a:pt x="4203" y="13261"/>
                </a:cubicBezTo>
                <a:lnTo>
                  <a:pt x="3880" y="13699"/>
                </a:lnTo>
                <a:cubicBezTo>
                  <a:pt x="3771" y="13848"/>
                  <a:pt x="3629" y="13927"/>
                  <a:pt x="3474" y="13927"/>
                </a:cubicBezTo>
                <a:lnTo>
                  <a:pt x="219" y="13927"/>
                </a:lnTo>
                <a:cubicBezTo>
                  <a:pt x="97" y="13927"/>
                  <a:pt x="0" y="14058"/>
                  <a:pt x="0" y="14225"/>
                </a:cubicBezTo>
                <a:cubicBezTo>
                  <a:pt x="0" y="14391"/>
                  <a:pt x="97" y="14523"/>
                  <a:pt x="219" y="14523"/>
                </a:cubicBezTo>
                <a:lnTo>
                  <a:pt x="3887" y="14523"/>
                </a:lnTo>
                <a:lnTo>
                  <a:pt x="3887" y="14523"/>
                </a:lnTo>
                <a:lnTo>
                  <a:pt x="3893" y="14531"/>
                </a:lnTo>
                <a:lnTo>
                  <a:pt x="6987" y="10327"/>
                </a:lnTo>
                <a:cubicBezTo>
                  <a:pt x="7213" y="10020"/>
                  <a:pt x="7574" y="10020"/>
                  <a:pt x="7799" y="10327"/>
                </a:cubicBezTo>
                <a:lnTo>
                  <a:pt x="9791" y="13034"/>
                </a:lnTo>
                <a:cubicBezTo>
                  <a:pt x="9901" y="13182"/>
                  <a:pt x="9959" y="13375"/>
                  <a:pt x="9959" y="13585"/>
                </a:cubicBezTo>
                <a:lnTo>
                  <a:pt x="9959" y="20391"/>
                </a:lnTo>
                <a:cubicBezTo>
                  <a:pt x="9894" y="21074"/>
                  <a:pt x="9462" y="21600"/>
                  <a:pt x="8947" y="21600"/>
                </a:cubicBezTo>
                <a:lnTo>
                  <a:pt x="9959" y="21600"/>
                </a:lnTo>
                <a:lnTo>
                  <a:pt x="9965" y="21600"/>
                </a:lnTo>
                <a:lnTo>
                  <a:pt x="10191" y="21600"/>
                </a:lnTo>
                <a:lnTo>
                  <a:pt x="11409" y="21600"/>
                </a:lnTo>
                <a:lnTo>
                  <a:pt x="11641" y="21600"/>
                </a:lnTo>
                <a:lnTo>
                  <a:pt x="11641" y="21600"/>
                </a:lnTo>
                <a:lnTo>
                  <a:pt x="12666" y="21600"/>
                </a:lnTo>
                <a:cubicBezTo>
                  <a:pt x="12112" y="21600"/>
                  <a:pt x="11661" y="21004"/>
                  <a:pt x="11641" y="20251"/>
                </a:cubicBezTo>
                <a:lnTo>
                  <a:pt x="11641" y="13577"/>
                </a:lnTo>
                <a:cubicBezTo>
                  <a:pt x="11641" y="13366"/>
                  <a:pt x="11699" y="13174"/>
                  <a:pt x="11809" y="13025"/>
                </a:cubicBezTo>
                <a:lnTo>
                  <a:pt x="13801" y="10318"/>
                </a:lnTo>
                <a:cubicBezTo>
                  <a:pt x="14026" y="10012"/>
                  <a:pt x="14387" y="10012"/>
                  <a:pt x="14613" y="10318"/>
                </a:cubicBezTo>
                <a:lnTo>
                  <a:pt x="17707" y="14523"/>
                </a:lnTo>
                <a:lnTo>
                  <a:pt x="17713" y="14514"/>
                </a:lnTo>
                <a:lnTo>
                  <a:pt x="17713" y="14514"/>
                </a:lnTo>
                <a:lnTo>
                  <a:pt x="21381" y="14514"/>
                </a:lnTo>
                <a:cubicBezTo>
                  <a:pt x="21503" y="14514"/>
                  <a:pt x="21600" y="14382"/>
                  <a:pt x="21600" y="14216"/>
                </a:cubicBezTo>
                <a:cubicBezTo>
                  <a:pt x="21600" y="14050"/>
                  <a:pt x="21484" y="13927"/>
                  <a:pt x="21361" y="1392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6" name="Circle">
            <a:extLst>
              <a:ext uri="{FF2B5EF4-FFF2-40B4-BE49-F238E27FC236}">
                <a16:creationId xmlns:a16="http://schemas.microsoft.com/office/drawing/2014/main" id="{1A94FB55-C940-4916-9BB8-DBE330D1EA1B}"/>
              </a:ext>
            </a:extLst>
          </p:cNvPr>
          <p:cNvSpPr/>
          <p:nvPr/>
        </p:nvSpPr>
        <p:spPr>
          <a:xfrm>
            <a:off x="4988772" y="1651664"/>
            <a:ext cx="1037679" cy="103767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7" name="Circle">
            <a:extLst>
              <a:ext uri="{FF2B5EF4-FFF2-40B4-BE49-F238E27FC236}">
                <a16:creationId xmlns:a16="http://schemas.microsoft.com/office/drawing/2014/main" id="{D4ED80D3-3909-4172-9C1A-0A2780A02BAF}"/>
              </a:ext>
            </a:extLst>
          </p:cNvPr>
          <p:cNvSpPr/>
          <p:nvPr/>
        </p:nvSpPr>
        <p:spPr>
          <a:xfrm>
            <a:off x="5097640" y="1760534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8" name="Circle">
            <a:extLst>
              <a:ext uri="{FF2B5EF4-FFF2-40B4-BE49-F238E27FC236}">
                <a16:creationId xmlns:a16="http://schemas.microsoft.com/office/drawing/2014/main" id="{2C718AE6-4015-42FF-999D-C2A050CF6CD4}"/>
              </a:ext>
            </a:extLst>
          </p:cNvPr>
          <p:cNvSpPr/>
          <p:nvPr/>
        </p:nvSpPr>
        <p:spPr>
          <a:xfrm>
            <a:off x="4053160" y="2621298"/>
            <a:ext cx="1037679" cy="103767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9" name="Circle">
            <a:extLst>
              <a:ext uri="{FF2B5EF4-FFF2-40B4-BE49-F238E27FC236}">
                <a16:creationId xmlns:a16="http://schemas.microsoft.com/office/drawing/2014/main" id="{EE48992A-989E-4665-964F-4935E69D169B}"/>
              </a:ext>
            </a:extLst>
          </p:cNvPr>
          <p:cNvSpPr/>
          <p:nvPr/>
        </p:nvSpPr>
        <p:spPr>
          <a:xfrm>
            <a:off x="4162030" y="2730168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0" name="Circle">
            <a:extLst>
              <a:ext uri="{FF2B5EF4-FFF2-40B4-BE49-F238E27FC236}">
                <a16:creationId xmlns:a16="http://schemas.microsoft.com/office/drawing/2014/main" id="{7F6BF518-08DC-4675-929A-4365FA41CC6B}"/>
              </a:ext>
            </a:extLst>
          </p:cNvPr>
          <p:cNvSpPr/>
          <p:nvPr/>
        </p:nvSpPr>
        <p:spPr>
          <a:xfrm>
            <a:off x="1977804" y="2247054"/>
            <a:ext cx="1037679" cy="103767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1" name="Circle">
            <a:extLst>
              <a:ext uri="{FF2B5EF4-FFF2-40B4-BE49-F238E27FC236}">
                <a16:creationId xmlns:a16="http://schemas.microsoft.com/office/drawing/2014/main" id="{F1AEEDAE-CD3B-46DC-B1A4-538A5289C54A}"/>
              </a:ext>
            </a:extLst>
          </p:cNvPr>
          <p:cNvSpPr/>
          <p:nvPr/>
        </p:nvSpPr>
        <p:spPr>
          <a:xfrm>
            <a:off x="2086674" y="2355923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2" name="Circle">
            <a:extLst>
              <a:ext uri="{FF2B5EF4-FFF2-40B4-BE49-F238E27FC236}">
                <a16:creationId xmlns:a16="http://schemas.microsoft.com/office/drawing/2014/main" id="{4130F766-7261-46F1-B45D-E8172EF56E21}"/>
              </a:ext>
            </a:extLst>
          </p:cNvPr>
          <p:cNvSpPr/>
          <p:nvPr/>
        </p:nvSpPr>
        <p:spPr>
          <a:xfrm>
            <a:off x="1399425" y="3233699"/>
            <a:ext cx="1037679" cy="103767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3" name="Circle">
            <a:extLst>
              <a:ext uri="{FF2B5EF4-FFF2-40B4-BE49-F238E27FC236}">
                <a16:creationId xmlns:a16="http://schemas.microsoft.com/office/drawing/2014/main" id="{ABF16902-780D-404C-AB9F-3000ADEEEAD6}"/>
              </a:ext>
            </a:extLst>
          </p:cNvPr>
          <p:cNvSpPr/>
          <p:nvPr/>
        </p:nvSpPr>
        <p:spPr>
          <a:xfrm>
            <a:off x="1508294" y="3342567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4" name="Circle">
            <a:extLst>
              <a:ext uri="{FF2B5EF4-FFF2-40B4-BE49-F238E27FC236}">
                <a16:creationId xmlns:a16="http://schemas.microsoft.com/office/drawing/2014/main" id="{FC3434A2-36E6-4008-843E-E8CE78DD3C7C}"/>
              </a:ext>
            </a:extLst>
          </p:cNvPr>
          <p:cNvSpPr/>
          <p:nvPr/>
        </p:nvSpPr>
        <p:spPr>
          <a:xfrm>
            <a:off x="1144259" y="4322411"/>
            <a:ext cx="1037679" cy="103767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5" name="Circle">
            <a:extLst>
              <a:ext uri="{FF2B5EF4-FFF2-40B4-BE49-F238E27FC236}">
                <a16:creationId xmlns:a16="http://schemas.microsoft.com/office/drawing/2014/main" id="{BC84856A-BB2F-4503-AC4F-4DC69EA75712}"/>
              </a:ext>
            </a:extLst>
          </p:cNvPr>
          <p:cNvSpPr/>
          <p:nvPr/>
        </p:nvSpPr>
        <p:spPr>
          <a:xfrm>
            <a:off x="1253129" y="4431281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6" name="Circle">
            <a:extLst>
              <a:ext uri="{FF2B5EF4-FFF2-40B4-BE49-F238E27FC236}">
                <a16:creationId xmlns:a16="http://schemas.microsoft.com/office/drawing/2014/main" id="{F1BC359C-3C4E-418C-9CD3-B1C108AB3E55}"/>
              </a:ext>
            </a:extLst>
          </p:cNvPr>
          <p:cNvSpPr/>
          <p:nvPr/>
        </p:nvSpPr>
        <p:spPr>
          <a:xfrm>
            <a:off x="6128517" y="2247054"/>
            <a:ext cx="1037679" cy="103767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7" name="Circle">
            <a:extLst>
              <a:ext uri="{FF2B5EF4-FFF2-40B4-BE49-F238E27FC236}">
                <a16:creationId xmlns:a16="http://schemas.microsoft.com/office/drawing/2014/main" id="{60174598-5580-4FF0-ADD2-62E332632E90}"/>
              </a:ext>
            </a:extLst>
          </p:cNvPr>
          <p:cNvSpPr/>
          <p:nvPr/>
        </p:nvSpPr>
        <p:spPr>
          <a:xfrm>
            <a:off x="6237387" y="2355923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8" name="Circle">
            <a:extLst>
              <a:ext uri="{FF2B5EF4-FFF2-40B4-BE49-F238E27FC236}">
                <a16:creationId xmlns:a16="http://schemas.microsoft.com/office/drawing/2014/main" id="{E700BA16-F1C4-4735-90A1-17775E919800}"/>
              </a:ext>
            </a:extLst>
          </p:cNvPr>
          <p:cNvSpPr/>
          <p:nvPr/>
        </p:nvSpPr>
        <p:spPr>
          <a:xfrm>
            <a:off x="6706895" y="3233699"/>
            <a:ext cx="1037679" cy="103767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29" name="Circle">
            <a:extLst>
              <a:ext uri="{FF2B5EF4-FFF2-40B4-BE49-F238E27FC236}">
                <a16:creationId xmlns:a16="http://schemas.microsoft.com/office/drawing/2014/main" id="{C6A963BC-781F-4B75-AF30-67551580845F}"/>
              </a:ext>
            </a:extLst>
          </p:cNvPr>
          <p:cNvSpPr/>
          <p:nvPr/>
        </p:nvSpPr>
        <p:spPr>
          <a:xfrm>
            <a:off x="6815764" y="3342567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0" name="Circle">
            <a:extLst>
              <a:ext uri="{FF2B5EF4-FFF2-40B4-BE49-F238E27FC236}">
                <a16:creationId xmlns:a16="http://schemas.microsoft.com/office/drawing/2014/main" id="{E8D47F5C-454D-4584-9B55-C14680E336D1}"/>
              </a:ext>
            </a:extLst>
          </p:cNvPr>
          <p:cNvSpPr/>
          <p:nvPr/>
        </p:nvSpPr>
        <p:spPr>
          <a:xfrm>
            <a:off x="6962062" y="4322411"/>
            <a:ext cx="1037679" cy="103767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1" name="Circle">
            <a:extLst>
              <a:ext uri="{FF2B5EF4-FFF2-40B4-BE49-F238E27FC236}">
                <a16:creationId xmlns:a16="http://schemas.microsoft.com/office/drawing/2014/main" id="{5BD886F7-A6C3-4104-8063-3202BACB14B4}"/>
              </a:ext>
            </a:extLst>
          </p:cNvPr>
          <p:cNvSpPr/>
          <p:nvPr/>
        </p:nvSpPr>
        <p:spPr>
          <a:xfrm>
            <a:off x="7070932" y="4431281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2" name="Circle">
            <a:extLst>
              <a:ext uri="{FF2B5EF4-FFF2-40B4-BE49-F238E27FC236}">
                <a16:creationId xmlns:a16="http://schemas.microsoft.com/office/drawing/2014/main" id="{289119BC-D40A-4E2C-9EC1-AA270A594860}"/>
              </a:ext>
            </a:extLst>
          </p:cNvPr>
          <p:cNvSpPr/>
          <p:nvPr/>
        </p:nvSpPr>
        <p:spPr>
          <a:xfrm>
            <a:off x="3100538" y="1651664"/>
            <a:ext cx="1037679" cy="103767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3" name="Circle">
            <a:extLst>
              <a:ext uri="{FF2B5EF4-FFF2-40B4-BE49-F238E27FC236}">
                <a16:creationId xmlns:a16="http://schemas.microsoft.com/office/drawing/2014/main" id="{54F54C89-8F21-4102-BEC3-3DB8A5AE5FAA}"/>
              </a:ext>
            </a:extLst>
          </p:cNvPr>
          <p:cNvSpPr/>
          <p:nvPr/>
        </p:nvSpPr>
        <p:spPr>
          <a:xfrm>
            <a:off x="3209406" y="1760534"/>
            <a:ext cx="819941" cy="81994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pic>
        <p:nvPicPr>
          <p:cNvPr id="134" name="Graphic 133" descr="Male profile with solid fill">
            <a:extLst>
              <a:ext uri="{FF2B5EF4-FFF2-40B4-BE49-F238E27FC236}">
                <a16:creationId xmlns:a16="http://schemas.microsoft.com/office/drawing/2014/main" id="{E24DF680-FB0C-40BE-B630-E9D224565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8473" y="2377010"/>
            <a:ext cx="777769" cy="777769"/>
          </a:xfrm>
          <a:prstGeom prst="rect">
            <a:avLst/>
          </a:prstGeom>
        </p:spPr>
      </p:pic>
      <p:pic>
        <p:nvPicPr>
          <p:cNvPr id="135" name="Graphic 134" descr="Female Profile with solid fill">
            <a:extLst>
              <a:ext uri="{FF2B5EF4-FFF2-40B4-BE49-F238E27FC236}">
                <a16:creationId xmlns:a16="http://schemas.microsoft.com/office/drawing/2014/main" id="{225A3193-5EF7-4F9B-BF79-BF8020AE67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18727" y="1781620"/>
            <a:ext cx="777769" cy="777769"/>
          </a:xfrm>
          <a:prstGeom prst="rect">
            <a:avLst/>
          </a:prstGeom>
        </p:spPr>
      </p:pic>
      <p:pic>
        <p:nvPicPr>
          <p:cNvPr id="136" name="Graphic 135" descr="Male profile with solid fill">
            <a:extLst>
              <a:ext uri="{FF2B5EF4-FFF2-40B4-BE49-F238E27FC236}">
                <a16:creationId xmlns:a16="http://schemas.microsoft.com/office/drawing/2014/main" id="{E886585C-BE5B-4FC6-83BB-78274CE19B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36850" y="3363654"/>
            <a:ext cx="777769" cy="777769"/>
          </a:xfrm>
          <a:prstGeom prst="rect">
            <a:avLst/>
          </a:prstGeom>
        </p:spPr>
      </p:pic>
      <p:pic>
        <p:nvPicPr>
          <p:cNvPr id="137" name="Graphic 136" descr="Female Profile with solid fill">
            <a:extLst>
              <a:ext uri="{FF2B5EF4-FFF2-40B4-BE49-F238E27FC236}">
                <a16:creationId xmlns:a16="http://schemas.microsoft.com/office/drawing/2014/main" id="{150FD234-4E4C-4D4F-ADF6-B1F996DA19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92018" y="4452367"/>
            <a:ext cx="777769" cy="777769"/>
          </a:xfrm>
          <a:prstGeom prst="rect">
            <a:avLst/>
          </a:prstGeom>
        </p:spPr>
      </p:pic>
      <p:pic>
        <p:nvPicPr>
          <p:cNvPr id="138" name="Graphic 137" descr="Female Profile with solid fill">
            <a:extLst>
              <a:ext uri="{FF2B5EF4-FFF2-40B4-BE49-F238E27FC236}">
                <a16:creationId xmlns:a16="http://schemas.microsoft.com/office/drawing/2014/main" id="{6D3DEDC3-C760-425D-9ED1-9A9B3BFDA4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83116" y="2751254"/>
            <a:ext cx="777769" cy="777769"/>
          </a:xfrm>
          <a:prstGeom prst="rect">
            <a:avLst/>
          </a:prstGeom>
        </p:spPr>
      </p:pic>
      <p:pic>
        <p:nvPicPr>
          <p:cNvPr id="139" name="Graphic 138" descr="Male profile with solid fill">
            <a:extLst>
              <a:ext uri="{FF2B5EF4-FFF2-40B4-BE49-F238E27FC236}">
                <a16:creationId xmlns:a16="http://schemas.microsoft.com/office/drawing/2014/main" id="{0C3E4956-D693-4391-90EE-C54C039B8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0493" y="1781620"/>
            <a:ext cx="777769" cy="777769"/>
          </a:xfrm>
          <a:prstGeom prst="rect">
            <a:avLst/>
          </a:prstGeom>
        </p:spPr>
      </p:pic>
      <p:pic>
        <p:nvPicPr>
          <p:cNvPr id="140" name="Graphic 139" descr="Male profile with solid fill">
            <a:extLst>
              <a:ext uri="{FF2B5EF4-FFF2-40B4-BE49-F238E27FC236}">
                <a16:creationId xmlns:a16="http://schemas.microsoft.com/office/drawing/2014/main" id="{89A55039-C3C9-4CE2-958D-56D22673A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07760" y="2377010"/>
            <a:ext cx="777769" cy="777769"/>
          </a:xfrm>
          <a:prstGeom prst="rect">
            <a:avLst/>
          </a:prstGeom>
        </p:spPr>
      </p:pic>
      <p:pic>
        <p:nvPicPr>
          <p:cNvPr id="141" name="Graphic 140" descr="Female Profile with solid fill">
            <a:extLst>
              <a:ext uri="{FF2B5EF4-FFF2-40B4-BE49-F238E27FC236}">
                <a16:creationId xmlns:a16="http://schemas.microsoft.com/office/drawing/2014/main" id="{802BF5A1-D7CC-413B-9474-0086253C6D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29382" y="3363654"/>
            <a:ext cx="777769" cy="777769"/>
          </a:xfrm>
          <a:prstGeom prst="rect">
            <a:avLst/>
          </a:prstGeom>
        </p:spPr>
      </p:pic>
      <p:pic>
        <p:nvPicPr>
          <p:cNvPr id="142" name="Graphic 141" descr="Female Profile with solid fill">
            <a:extLst>
              <a:ext uri="{FF2B5EF4-FFF2-40B4-BE49-F238E27FC236}">
                <a16:creationId xmlns:a16="http://schemas.microsoft.com/office/drawing/2014/main" id="{72436339-C502-4BE4-86EC-3CE383B63A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74215" y="4452367"/>
            <a:ext cx="777769" cy="777769"/>
          </a:xfrm>
          <a:prstGeom prst="rect">
            <a:avLst/>
          </a:prstGeom>
        </p:spPr>
      </p:pic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510B916-BDEB-42E1-80F1-7A81A7DDAE4C}"/>
              </a:ext>
            </a:extLst>
          </p:cNvPr>
          <p:cNvGrpSpPr/>
          <p:nvPr/>
        </p:nvGrpSpPr>
        <p:grpSpPr>
          <a:xfrm>
            <a:off x="3947593" y="3596935"/>
            <a:ext cx="1248814" cy="736355"/>
            <a:chOff x="332936" y="2721580"/>
            <a:chExt cx="2975111" cy="800076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E40A61F9-6343-4EE6-8F6C-9C5A6EFCF991}"/>
                </a:ext>
              </a:extLst>
            </p:cNvPr>
            <p:cNvSpPr txBox="1"/>
            <p:nvPr/>
          </p:nvSpPr>
          <p:spPr>
            <a:xfrm>
              <a:off x="332936" y="2721580"/>
              <a:ext cx="2926080" cy="367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5936C12E-4DE6-48C8-BF2F-996141F0894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47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F55A79BC-4175-45B2-9FB1-6C706FDD3B02}"/>
              </a:ext>
            </a:extLst>
          </p:cNvPr>
          <p:cNvGrpSpPr/>
          <p:nvPr/>
        </p:nvGrpSpPr>
        <p:grpSpPr>
          <a:xfrm>
            <a:off x="7850143" y="3215683"/>
            <a:ext cx="1205994" cy="1074910"/>
            <a:chOff x="332936" y="2721580"/>
            <a:chExt cx="2975111" cy="1167927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5CC10C5F-66A0-41AD-ADA7-60E742F0908D}"/>
                </a:ext>
              </a:extLst>
            </p:cNvPr>
            <p:cNvSpPr txBox="1"/>
            <p:nvPr/>
          </p:nvSpPr>
          <p:spPr>
            <a:xfrm>
              <a:off x="332936" y="2721580"/>
              <a:ext cx="2926078" cy="3678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B31AF01-46FF-4CCE-A3CA-BC36729808C4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02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0C69400-85B9-4C42-9428-3E170F6DD030}"/>
              </a:ext>
            </a:extLst>
          </p:cNvPr>
          <p:cNvGrpSpPr/>
          <p:nvPr/>
        </p:nvGrpSpPr>
        <p:grpSpPr>
          <a:xfrm>
            <a:off x="7096631" y="5392582"/>
            <a:ext cx="1419151" cy="913328"/>
            <a:chOff x="332936" y="2721580"/>
            <a:chExt cx="2975111" cy="992362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B229EBF-6F98-41B3-B8B5-5C3BDB4471C0}"/>
                </a:ext>
              </a:extLst>
            </p:cNvPr>
            <p:cNvSpPr txBox="1"/>
            <p:nvPr/>
          </p:nvSpPr>
          <p:spPr>
            <a:xfrm>
              <a:off x="332936" y="2721580"/>
              <a:ext cx="2926080" cy="367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14486C35-D832-4DCC-A9D8-872A0739B4C7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627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59A063CD-61C9-4A64-AECD-D54136DA1453}"/>
              </a:ext>
            </a:extLst>
          </p:cNvPr>
          <p:cNvGrpSpPr/>
          <p:nvPr/>
        </p:nvGrpSpPr>
        <p:grpSpPr>
          <a:xfrm>
            <a:off x="628219" y="5392582"/>
            <a:ext cx="1419151" cy="913328"/>
            <a:chOff x="332936" y="2721580"/>
            <a:chExt cx="2975111" cy="992362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9E1D072E-29ED-4548-9100-85C6D5796D06}"/>
                </a:ext>
              </a:extLst>
            </p:cNvPr>
            <p:cNvSpPr txBox="1"/>
            <p:nvPr/>
          </p:nvSpPr>
          <p:spPr>
            <a:xfrm>
              <a:off x="332936" y="2721580"/>
              <a:ext cx="2926080" cy="367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C0BEEA75-C6F6-4794-955A-115DD30366F6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6270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8FC9F5B8-7F6D-4881-BE9C-940ED4DD5562}"/>
              </a:ext>
            </a:extLst>
          </p:cNvPr>
          <p:cNvGrpSpPr/>
          <p:nvPr/>
        </p:nvGrpSpPr>
        <p:grpSpPr>
          <a:xfrm>
            <a:off x="1274215" y="844119"/>
            <a:ext cx="2744226" cy="751743"/>
            <a:chOff x="332936" y="2721580"/>
            <a:chExt cx="2975111" cy="816795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8FEABB62-A142-4720-813A-191C87EB0DB5}"/>
                </a:ext>
              </a:extLst>
            </p:cNvPr>
            <p:cNvSpPr txBox="1"/>
            <p:nvPr/>
          </p:nvSpPr>
          <p:spPr>
            <a:xfrm>
              <a:off x="332936" y="2721580"/>
              <a:ext cx="2926080" cy="3678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1492FB53-8BA3-4892-8D7E-7DDF0B9C4FF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514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284B7D30-52F4-426D-86E8-F1B6FC4B996B}"/>
              </a:ext>
            </a:extLst>
          </p:cNvPr>
          <p:cNvGrpSpPr/>
          <p:nvPr/>
        </p:nvGrpSpPr>
        <p:grpSpPr>
          <a:xfrm>
            <a:off x="7299292" y="1833253"/>
            <a:ext cx="1586828" cy="913326"/>
            <a:chOff x="332936" y="2721580"/>
            <a:chExt cx="2975111" cy="992360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101682D4-409A-4EB1-A55C-7F1C2B993A82}"/>
                </a:ext>
              </a:extLst>
            </p:cNvPr>
            <p:cNvSpPr txBox="1"/>
            <p:nvPr/>
          </p:nvSpPr>
          <p:spPr>
            <a:xfrm>
              <a:off x="332936" y="2721580"/>
              <a:ext cx="2926079" cy="3678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148D4020-5DF0-45B0-BC62-72D9C57033F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0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BD62E383-141C-4002-B6AD-E81A777A7A8D}"/>
              </a:ext>
            </a:extLst>
          </p:cNvPr>
          <p:cNvGrpSpPr/>
          <p:nvPr/>
        </p:nvGrpSpPr>
        <p:grpSpPr>
          <a:xfrm>
            <a:off x="257880" y="1833253"/>
            <a:ext cx="1586828" cy="913326"/>
            <a:chOff x="332936" y="2721580"/>
            <a:chExt cx="2975111" cy="992360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87CAB61-4647-4B4A-9590-8FF5B15794EE}"/>
                </a:ext>
              </a:extLst>
            </p:cNvPr>
            <p:cNvSpPr txBox="1"/>
            <p:nvPr/>
          </p:nvSpPr>
          <p:spPr>
            <a:xfrm>
              <a:off x="332936" y="2721580"/>
              <a:ext cx="2926079" cy="3678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BACB748E-C10F-4463-B445-4CB6C668375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0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676D438F-B48A-4399-86C0-347F3D376D08}"/>
              </a:ext>
            </a:extLst>
          </p:cNvPr>
          <p:cNvGrpSpPr/>
          <p:nvPr/>
        </p:nvGrpSpPr>
        <p:grpSpPr>
          <a:xfrm>
            <a:off x="109495" y="3215683"/>
            <a:ext cx="1205994" cy="1074910"/>
            <a:chOff x="332936" y="2721580"/>
            <a:chExt cx="2975111" cy="1167927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42626D2-0BB2-4B8B-855D-EC5BBCFC96A0}"/>
                </a:ext>
              </a:extLst>
            </p:cNvPr>
            <p:cNvSpPr txBox="1"/>
            <p:nvPr/>
          </p:nvSpPr>
          <p:spPr>
            <a:xfrm>
              <a:off x="332936" y="2721580"/>
              <a:ext cx="2926078" cy="3678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AE93FA8-ADD7-4DD5-A3DE-4E7E0B02367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02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680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379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Tree Diagram – Slide Template</vt:lpstr>
      <vt:lpstr>Infographic Tree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Tree Diagram</dc:title>
  <dc:creator>PresentationGO.com</dc:creator>
  <dc:description>© Copyright PresentationGO.com</dc:description>
  <dcterms:created xsi:type="dcterms:W3CDTF">2014-11-26T05:14:11Z</dcterms:created>
  <dcterms:modified xsi:type="dcterms:W3CDTF">2021-10-13T19:59:48Z</dcterms:modified>
  <cp:category>Charts &amp; Diagrams</cp:category>
</cp:coreProperties>
</file>