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78" y="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4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Tree Diagram – Slide Template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3DA4799B-C55E-4613-A521-828AAC1920E5}"/>
              </a:ext>
            </a:extLst>
          </p:cNvPr>
          <p:cNvSpPr/>
          <p:nvPr/>
        </p:nvSpPr>
        <p:spPr>
          <a:xfrm>
            <a:off x="3018550" y="1747955"/>
            <a:ext cx="6193720" cy="4557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61" y="13927"/>
                </a:moveTo>
                <a:lnTo>
                  <a:pt x="18106" y="13927"/>
                </a:lnTo>
                <a:cubicBezTo>
                  <a:pt x="17952" y="13927"/>
                  <a:pt x="17810" y="13848"/>
                  <a:pt x="17700" y="13699"/>
                </a:cubicBezTo>
                <a:lnTo>
                  <a:pt x="17378" y="13261"/>
                </a:lnTo>
                <a:cubicBezTo>
                  <a:pt x="17152" y="12955"/>
                  <a:pt x="17152" y="12464"/>
                  <a:pt x="17378" y="12158"/>
                </a:cubicBezTo>
                <a:lnTo>
                  <a:pt x="19698" y="9004"/>
                </a:lnTo>
                <a:cubicBezTo>
                  <a:pt x="19782" y="8891"/>
                  <a:pt x="19782" y="8698"/>
                  <a:pt x="19698" y="8584"/>
                </a:cubicBezTo>
                <a:cubicBezTo>
                  <a:pt x="19615" y="8470"/>
                  <a:pt x="19473" y="8470"/>
                  <a:pt x="19389" y="8584"/>
                </a:cubicBezTo>
                <a:lnTo>
                  <a:pt x="17068" y="11737"/>
                </a:lnTo>
                <a:cubicBezTo>
                  <a:pt x="16843" y="12044"/>
                  <a:pt x="16482" y="12044"/>
                  <a:pt x="16256" y="11737"/>
                </a:cubicBezTo>
                <a:lnTo>
                  <a:pt x="14909" y="9907"/>
                </a:lnTo>
                <a:cubicBezTo>
                  <a:pt x="14684" y="9600"/>
                  <a:pt x="14684" y="9109"/>
                  <a:pt x="14909" y="8803"/>
                </a:cubicBezTo>
                <a:lnTo>
                  <a:pt x="17990" y="4616"/>
                </a:lnTo>
                <a:cubicBezTo>
                  <a:pt x="18074" y="4502"/>
                  <a:pt x="18074" y="4309"/>
                  <a:pt x="17990" y="4196"/>
                </a:cubicBezTo>
                <a:cubicBezTo>
                  <a:pt x="17906" y="4082"/>
                  <a:pt x="17765" y="4082"/>
                  <a:pt x="17681" y="4196"/>
                </a:cubicBezTo>
                <a:lnTo>
                  <a:pt x="15444" y="7235"/>
                </a:lnTo>
                <a:cubicBezTo>
                  <a:pt x="15083" y="7726"/>
                  <a:pt x="14464" y="7375"/>
                  <a:pt x="14464" y="6683"/>
                </a:cubicBezTo>
                <a:lnTo>
                  <a:pt x="14464" y="298"/>
                </a:lnTo>
                <a:cubicBezTo>
                  <a:pt x="14464" y="131"/>
                  <a:pt x="14368" y="0"/>
                  <a:pt x="14245" y="0"/>
                </a:cubicBezTo>
                <a:cubicBezTo>
                  <a:pt x="14123" y="0"/>
                  <a:pt x="14026" y="131"/>
                  <a:pt x="14026" y="298"/>
                </a:cubicBezTo>
                <a:lnTo>
                  <a:pt x="14026" y="6815"/>
                </a:lnTo>
                <a:cubicBezTo>
                  <a:pt x="14026" y="7507"/>
                  <a:pt x="13407" y="7857"/>
                  <a:pt x="13046" y="7366"/>
                </a:cubicBezTo>
                <a:lnTo>
                  <a:pt x="12125" y="6114"/>
                </a:lnTo>
                <a:cubicBezTo>
                  <a:pt x="12041" y="6000"/>
                  <a:pt x="11899" y="6000"/>
                  <a:pt x="11815" y="6114"/>
                </a:cubicBezTo>
                <a:cubicBezTo>
                  <a:pt x="11731" y="6228"/>
                  <a:pt x="11731" y="6420"/>
                  <a:pt x="11815" y="6534"/>
                </a:cubicBezTo>
                <a:lnTo>
                  <a:pt x="13485" y="8803"/>
                </a:lnTo>
                <a:cubicBezTo>
                  <a:pt x="13710" y="9109"/>
                  <a:pt x="13710" y="9600"/>
                  <a:pt x="13485" y="9907"/>
                </a:cubicBezTo>
                <a:lnTo>
                  <a:pt x="11403" y="12736"/>
                </a:lnTo>
                <a:cubicBezTo>
                  <a:pt x="11293" y="12885"/>
                  <a:pt x="11151" y="12963"/>
                  <a:pt x="10997" y="12963"/>
                </a:cubicBezTo>
                <a:lnTo>
                  <a:pt x="10584" y="12963"/>
                </a:lnTo>
                <a:cubicBezTo>
                  <a:pt x="10429" y="12963"/>
                  <a:pt x="10287" y="12885"/>
                  <a:pt x="10178" y="12736"/>
                </a:cubicBezTo>
                <a:lnTo>
                  <a:pt x="8096" y="9907"/>
                </a:lnTo>
                <a:cubicBezTo>
                  <a:pt x="7870" y="9600"/>
                  <a:pt x="7870" y="9109"/>
                  <a:pt x="8096" y="8803"/>
                </a:cubicBezTo>
                <a:lnTo>
                  <a:pt x="9765" y="6534"/>
                </a:lnTo>
                <a:cubicBezTo>
                  <a:pt x="9849" y="6420"/>
                  <a:pt x="9849" y="6228"/>
                  <a:pt x="9765" y="6114"/>
                </a:cubicBezTo>
                <a:cubicBezTo>
                  <a:pt x="9682" y="6000"/>
                  <a:pt x="9540" y="6000"/>
                  <a:pt x="9456" y="6114"/>
                </a:cubicBezTo>
                <a:lnTo>
                  <a:pt x="8534" y="7366"/>
                </a:lnTo>
                <a:cubicBezTo>
                  <a:pt x="8173" y="7857"/>
                  <a:pt x="7554" y="7507"/>
                  <a:pt x="7554" y="6815"/>
                </a:cubicBezTo>
                <a:lnTo>
                  <a:pt x="7554" y="298"/>
                </a:lnTo>
                <a:cubicBezTo>
                  <a:pt x="7554" y="131"/>
                  <a:pt x="7458" y="0"/>
                  <a:pt x="7335" y="0"/>
                </a:cubicBezTo>
                <a:cubicBezTo>
                  <a:pt x="7213" y="0"/>
                  <a:pt x="7116" y="131"/>
                  <a:pt x="7116" y="298"/>
                </a:cubicBezTo>
                <a:lnTo>
                  <a:pt x="7116" y="6683"/>
                </a:lnTo>
                <a:cubicBezTo>
                  <a:pt x="7116" y="7375"/>
                  <a:pt x="6497" y="7726"/>
                  <a:pt x="6136" y="7235"/>
                </a:cubicBezTo>
                <a:lnTo>
                  <a:pt x="3900" y="4196"/>
                </a:lnTo>
                <a:cubicBezTo>
                  <a:pt x="3816" y="4082"/>
                  <a:pt x="3674" y="4082"/>
                  <a:pt x="3590" y="4196"/>
                </a:cubicBezTo>
                <a:cubicBezTo>
                  <a:pt x="3507" y="4309"/>
                  <a:pt x="3507" y="4502"/>
                  <a:pt x="3590" y="4616"/>
                </a:cubicBezTo>
                <a:lnTo>
                  <a:pt x="6671" y="8803"/>
                </a:lnTo>
                <a:cubicBezTo>
                  <a:pt x="6897" y="9109"/>
                  <a:pt x="6897" y="9600"/>
                  <a:pt x="6671" y="9907"/>
                </a:cubicBezTo>
                <a:lnTo>
                  <a:pt x="5324" y="11737"/>
                </a:lnTo>
                <a:cubicBezTo>
                  <a:pt x="5099" y="12044"/>
                  <a:pt x="4738" y="12044"/>
                  <a:pt x="4512" y="11737"/>
                </a:cubicBezTo>
                <a:lnTo>
                  <a:pt x="2192" y="8584"/>
                </a:lnTo>
                <a:cubicBezTo>
                  <a:pt x="2108" y="8470"/>
                  <a:pt x="1966" y="8470"/>
                  <a:pt x="1882" y="8584"/>
                </a:cubicBezTo>
                <a:cubicBezTo>
                  <a:pt x="1798" y="8698"/>
                  <a:pt x="1798" y="8891"/>
                  <a:pt x="1882" y="9004"/>
                </a:cubicBezTo>
                <a:lnTo>
                  <a:pt x="4203" y="12158"/>
                </a:lnTo>
                <a:cubicBezTo>
                  <a:pt x="4428" y="12464"/>
                  <a:pt x="4428" y="12955"/>
                  <a:pt x="4203" y="13261"/>
                </a:cubicBezTo>
                <a:lnTo>
                  <a:pt x="3880" y="13699"/>
                </a:lnTo>
                <a:cubicBezTo>
                  <a:pt x="3771" y="13848"/>
                  <a:pt x="3629" y="13927"/>
                  <a:pt x="3474" y="13927"/>
                </a:cubicBezTo>
                <a:lnTo>
                  <a:pt x="219" y="13927"/>
                </a:lnTo>
                <a:cubicBezTo>
                  <a:pt x="97" y="13927"/>
                  <a:pt x="0" y="14058"/>
                  <a:pt x="0" y="14225"/>
                </a:cubicBezTo>
                <a:cubicBezTo>
                  <a:pt x="0" y="14391"/>
                  <a:pt x="97" y="14523"/>
                  <a:pt x="219" y="14523"/>
                </a:cubicBezTo>
                <a:lnTo>
                  <a:pt x="3887" y="14523"/>
                </a:lnTo>
                <a:lnTo>
                  <a:pt x="3887" y="14523"/>
                </a:lnTo>
                <a:lnTo>
                  <a:pt x="3893" y="14531"/>
                </a:lnTo>
                <a:lnTo>
                  <a:pt x="6987" y="10327"/>
                </a:lnTo>
                <a:cubicBezTo>
                  <a:pt x="7213" y="10020"/>
                  <a:pt x="7574" y="10020"/>
                  <a:pt x="7799" y="10327"/>
                </a:cubicBezTo>
                <a:lnTo>
                  <a:pt x="9791" y="13034"/>
                </a:lnTo>
                <a:cubicBezTo>
                  <a:pt x="9901" y="13182"/>
                  <a:pt x="9959" y="13375"/>
                  <a:pt x="9959" y="13585"/>
                </a:cubicBezTo>
                <a:lnTo>
                  <a:pt x="9959" y="20391"/>
                </a:lnTo>
                <a:cubicBezTo>
                  <a:pt x="9894" y="21074"/>
                  <a:pt x="9462" y="21600"/>
                  <a:pt x="8947" y="21600"/>
                </a:cubicBezTo>
                <a:lnTo>
                  <a:pt x="9959" y="21600"/>
                </a:lnTo>
                <a:lnTo>
                  <a:pt x="9965" y="21600"/>
                </a:lnTo>
                <a:lnTo>
                  <a:pt x="10191" y="21600"/>
                </a:lnTo>
                <a:lnTo>
                  <a:pt x="11409" y="21600"/>
                </a:lnTo>
                <a:lnTo>
                  <a:pt x="11641" y="21600"/>
                </a:lnTo>
                <a:lnTo>
                  <a:pt x="11641" y="21600"/>
                </a:lnTo>
                <a:lnTo>
                  <a:pt x="12666" y="21600"/>
                </a:lnTo>
                <a:cubicBezTo>
                  <a:pt x="12112" y="21600"/>
                  <a:pt x="11661" y="21004"/>
                  <a:pt x="11641" y="20251"/>
                </a:cubicBezTo>
                <a:lnTo>
                  <a:pt x="11641" y="13577"/>
                </a:lnTo>
                <a:cubicBezTo>
                  <a:pt x="11641" y="13366"/>
                  <a:pt x="11699" y="13174"/>
                  <a:pt x="11809" y="13025"/>
                </a:cubicBezTo>
                <a:lnTo>
                  <a:pt x="13801" y="10318"/>
                </a:lnTo>
                <a:cubicBezTo>
                  <a:pt x="14026" y="10012"/>
                  <a:pt x="14387" y="10012"/>
                  <a:pt x="14613" y="10318"/>
                </a:cubicBezTo>
                <a:lnTo>
                  <a:pt x="17707" y="14523"/>
                </a:lnTo>
                <a:lnTo>
                  <a:pt x="17713" y="14514"/>
                </a:lnTo>
                <a:lnTo>
                  <a:pt x="17713" y="14514"/>
                </a:lnTo>
                <a:lnTo>
                  <a:pt x="21381" y="14514"/>
                </a:lnTo>
                <a:cubicBezTo>
                  <a:pt x="21503" y="14514"/>
                  <a:pt x="21600" y="14382"/>
                  <a:pt x="21600" y="14216"/>
                </a:cubicBezTo>
                <a:cubicBezTo>
                  <a:pt x="21600" y="14050"/>
                  <a:pt x="21484" y="13927"/>
                  <a:pt x="21361" y="1392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Circle">
            <a:extLst>
              <a:ext uri="{FF2B5EF4-FFF2-40B4-BE49-F238E27FC236}">
                <a16:creationId xmlns:a16="http://schemas.microsoft.com/office/drawing/2014/main" id="{E87ABB9B-0971-4FAC-B70A-ED195F953897}"/>
              </a:ext>
            </a:extLst>
          </p:cNvPr>
          <p:cNvSpPr/>
          <p:nvPr/>
        </p:nvSpPr>
        <p:spPr>
          <a:xfrm>
            <a:off x="6548837" y="1248910"/>
            <a:ext cx="1127474" cy="11274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Circle">
            <a:extLst>
              <a:ext uri="{FF2B5EF4-FFF2-40B4-BE49-F238E27FC236}">
                <a16:creationId xmlns:a16="http://schemas.microsoft.com/office/drawing/2014/main" id="{08EF294C-9126-4A8C-BD70-8B084DBEC46B}"/>
              </a:ext>
            </a:extLst>
          </p:cNvPr>
          <p:cNvSpPr/>
          <p:nvPr/>
        </p:nvSpPr>
        <p:spPr>
          <a:xfrm>
            <a:off x="6667127" y="1367200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Circle">
            <a:extLst>
              <a:ext uri="{FF2B5EF4-FFF2-40B4-BE49-F238E27FC236}">
                <a16:creationId xmlns:a16="http://schemas.microsoft.com/office/drawing/2014/main" id="{7CFEE2F9-FDD7-4D4F-9D94-8E11754F3B66}"/>
              </a:ext>
            </a:extLst>
          </p:cNvPr>
          <p:cNvSpPr/>
          <p:nvPr/>
        </p:nvSpPr>
        <p:spPr>
          <a:xfrm>
            <a:off x="5532263" y="2302451"/>
            <a:ext cx="1127474" cy="11274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75A75136-4C0A-4C14-BE53-6956DD8C2F38}"/>
              </a:ext>
            </a:extLst>
          </p:cNvPr>
          <p:cNvSpPr/>
          <p:nvPr/>
        </p:nvSpPr>
        <p:spPr>
          <a:xfrm>
            <a:off x="5650553" y="2420741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C6AD56D6-2013-42B7-8E2C-6BB03AEC61E2}"/>
              </a:ext>
            </a:extLst>
          </p:cNvPr>
          <p:cNvSpPr/>
          <p:nvPr/>
        </p:nvSpPr>
        <p:spPr>
          <a:xfrm>
            <a:off x="3277315" y="1895821"/>
            <a:ext cx="1127474" cy="11274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418AAF7E-17C1-47B3-A3EF-8E6248370F3F}"/>
              </a:ext>
            </a:extLst>
          </p:cNvPr>
          <p:cNvSpPr/>
          <p:nvPr/>
        </p:nvSpPr>
        <p:spPr>
          <a:xfrm>
            <a:off x="3395605" y="2014111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Circle">
            <a:extLst>
              <a:ext uri="{FF2B5EF4-FFF2-40B4-BE49-F238E27FC236}">
                <a16:creationId xmlns:a16="http://schemas.microsoft.com/office/drawing/2014/main" id="{FBE3CF78-9C91-46B2-80ED-AF9395D4B4C6}"/>
              </a:ext>
            </a:extLst>
          </p:cNvPr>
          <p:cNvSpPr/>
          <p:nvPr/>
        </p:nvSpPr>
        <p:spPr>
          <a:xfrm>
            <a:off x="2648886" y="2967845"/>
            <a:ext cx="1127474" cy="11274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4C0EE072-14A5-401B-A8A0-F1BB935CD8BE}"/>
              </a:ext>
            </a:extLst>
          </p:cNvPr>
          <p:cNvSpPr/>
          <p:nvPr/>
        </p:nvSpPr>
        <p:spPr>
          <a:xfrm>
            <a:off x="2767176" y="3086135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" name="Circle">
            <a:extLst>
              <a:ext uri="{FF2B5EF4-FFF2-40B4-BE49-F238E27FC236}">
                <a16:creationId xmlns:a16="http://schemas.microsoft.com/office/drawing/2014/main" id="{BFA05370-787D-4695-9F12-79E06FD65BE3}"/>
              </a:ext>
            </a:extLst>
          </p:cNvPr>
          <p:cNvSpPr/>
          <p:nvPr/>
        </p:nvSpPr>
        <p:spPr>
          <a:xfrm>
            <a:off x="2371639" y="4150770"/>
            <a:ext cx="1127474" cy="11274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Circle">
            <a:extLst>
              <a:ext uri="{FF2B5EF4-FFF2-40B4-BE49-F238E27FC236}">
                <a16:creationId xmlns:a16="http://schemas.microsoft.com/office/drawing/2014/main" id="{AA9A369E-5F6C-4A60-B9FC-9CAAC9161649}"/>
              </a:ext>
            </a:extLst>
          </p:cNvPr>
          <p:cNvSpPr/>
          <p:nvPr/>
        </p:nvSpPr>
        <p:spPr>
          <a:xfrm>
            <a:off x="2489929" y="4269060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Circle">
            <a:extLst>
              <a:ext uri="{FF2B5EF4-FFF2-40B4-BE49-F238E27FC236}">
                <a16:creationId xmlns:a16="http://schemas.microsoft.com/office/drawing/2014/main" id="{B5AAAD63-24C8-45FA-9487-F70FCC8DA373}"/>
              </a:ext>
            </a:extLst>
          </p:cNvPr>
          <p:cNvSpPr/>
          <p:nvPr/>
        </p:nvSpPr>
        <p:spPr>
          <a:xfrm>
            <a:off x="7787211" y="1895821"/>
            <a:ext cx="1127474" cy="11274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Circle">
            <a:extLst>
              <a:ext uri="{FF2B5EF4-FFF2-40B4-BE49-F238E27FC236}">
                <a16:creationId xmlns:a16="http://schemas.microsoft.com/office/drawing/2014/main" id="{6460EEBA-4DEE-4DD4-8947-6FF7838BE115}"/>
              </a:ext>
            </a:extLst>
          </p:cNvPr>
          <p:cNvSpPr/>
          <p:nvPr/>
        </p:nvSpPr>
        <p:spPr>
          <a:xfrm>
            <a:off x="7905501" y="2014111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ADF46242-E9E4-4100-B029-5D1126A2E3E6}"/>
              </a:ext>
            </a:extLst>
          </p:cNvPr>
          <p:cNvSpPr/>
          <p:nvPr/>
        </p:nvSpPr>
        <p:spPr>
          <a:xfrm>
            <a:off x="8415639" y="2967845"/>
            <a:ext cx="1127474" cy="11274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4E7BAC16-ADAF-4D0A-B396-4D987C716297}"/>
              </a:ext>
            </a:extLst>
          </p:cNvPr>
          <p:cNvSpPr/>
          <p:nvPr/>
        </p:nvSpPr>
        <p:spPr>
          <a:xfrm>
            <a:off x="8533929" y="3086135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7EDF9556-0D61-49EC-BFEB-B05CD0C8D527}"/>
              </a:ext>
            </a:extLst>
          </p:cNvPr>
          <p:cNvSpPr/>
          <p:nvPr/>
        </p:nvSpPr>
        <p:spPr>
          <a:xfrm>
            <a:off x="8692887" y="4150770"/>
            <a:ext cx="1127474" cy="11274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29EFAB76-BDD8-433F-8792-694D6182D8E9}"/>
              </a:ext>
            </a:extLst>
          </p:cNvPr>
          <p:cNvSpPr/>
          <p:nvPr/>
        </p:nvSpPr>
        <p:spPr>
          <a:xfrm>
            <a:off x="8811177" y="4269060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7B421933-98CE-48A7-851B-D2CBD28A8F17}"/>
              </a:ext>
            </a:extLst>
          </p:cNvPr>
          <p:cNvSpPr/>
          <p:nvPr/>
        </p:nvSpPr>
        <p:spPr>
          <a:xfrm>
            <a:off x="4497205" y="1248910"/>
            <a:ext cx="1127474" cy="11274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BA9EA3A9-866C-47C8-9560-E1FD31A234C1}"/>
              </a:ext>
            </a:extLst>
          </p:cNvPr>
          <p:cNvSpPr/>
          <p:nvPr/>
        </p:nvSpPr>
        <p:spPr>
          <a:xfrm>
            <a:off x="4615494" y="1367200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79" name="Graphic 78" descr="Male profile with solid fill">
            <a:extLst>
              <a:ext uri="{FF2B5EF4-FFF2-40B4-BE49-F238E27FC236}">
                <a16:creationId xmlns:a16="http://schemas.microsoft.com/office/drawing/2014/main" id="{72CCB757-CD85-4A1A-898A-02C64E69A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28411" y="2037022"/>
            <a:ext cx="845073" cy="845073"/>
          </a:xfrm>
          <a:prstGeom prst="rect">
            <a:avLst/>
          </a:prstGeom>
        </p:spPr>
      </p:pic>
      <p:pic>
        <p:nvPicPr>
          <p:cNvPr id="80" name="Graphic 79" descr="Female Profile with solid fill">
            <a:extLst>
              <a:ext uri="{FF2B5EF4-FFF2-40B4-BE49-F238E27FC236}">
                <a16:creationId xmlns:a16="http://schemas.microsoft.com/office/drawing/2014/main" id="{E4DE1638-3E4C-4C27-81C3-47774796FD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90038" y="1390110"/>
            <a:ext cx="845073" cy="845073"/>
          </a:xfrm>
          <a:prstGeom prst="rect">
            <a:avLst/>
          </a:prstGeom>
        </p:spPr>
      </p:pic>
      <p:pic>
        <p:nvPicPr>
          <p:cNvPr id="81" name="Graphic 80" descr="Male profile with solid fill">
            <a:extLst>
              <a:ext uri="{FF2B5EF4-FFF2-40B4-BE49-F238E27FC236}">
                <a16:creationId xmlns:a16="http://schemas.microsoft.com/office/drawing/2014/main" id="{67272CF8-9A62-4E06-A8B4-AD02994D3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6840" y="3109046"/>
            <a:ext cx="845073" cy="845073"/>
          </a:xfrm>
          <a:prstGeom prst="rect">
            <a:avLst/>
          </a:prstGeom>
        </p:spPr>
      </p:pic>
      <p:pic>
        <p:nvPicPr>
          <p:cNvPr id="82" name="Graphic 81" descr="Female Profile with solid fill">
            <a:extLst>
              <a:ext uri="{FF2B5EF4-FFF2-40B4-BE49-F238E27FC236}">
                <a16:creationId xmlns:a16="http://schemas.microsoft.com/office/drawing/2014/main" id="{7042262E-4A19-4A24-9480-38E6CA67A1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34087" y="4291970"/>
            <a:ext cx="845073" cy="845073"/>
          </a:xfrm>
          <a:prstGeom prst="rect">
            <a:avLst/>
          </a:prstGeom>
        </p:spPr>
      </p:pic>
      <p:pic>
        <p:nvPicPr>
          <p:cNvPr id="83" name="Graphic 82" descr="Female Profile with solid fill">
            <a:extLst>
              <a:ext uri="{FF2B5EF4-FFF2-40B4-BE49-F238E27FC236}">
                <a16:creationId xmlns:a16="http://schemas.microsoft.com/office/drawing/2014/main" id="{16F24CDE-F0A9-493B-801F-3C0E0C45D3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3464" y="2443652"/>
            <a:ext cx="845073" cy="845073"/>
          </a:xfrm>
          <a:prstGeom prst="rect">
            <a:avLst/>
          </a:prstGeom>
        </p:spPr>
      </p:pic>
      <p:pic>
        <p:nvPicPr>
          <p:cNvPr id="84" name="Graphic 83" descr="Male profile with solid fill">
            <a:extLst>
              <a:ext uri="{FF2B5EF4-FFF2-40B4-BE49-F238E27FC236}">
                <a16:creationId xmlns:a16="http://schemas.microsoft.com/office/drawing/2014/main" id="{E93105DA-08A5-4A36-A8C8-08C893FE7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8405" y="1390110"/>
            <a:ext cx="845073" cy="845073"/>
          </a:xfrm>
          <a:prstGeom prst="rect">
            <a:avLst/>
          </a:prstGeom>
        </p:spPr>
      </p:pic>
      <p:pic>
        <p:nvPicPr>
          <p:cNvPr id="85" name="Graphic 84" descr="Male profile with solid fill">
            <a:extLst>
              <a:ext uri="{FF2B5EF4-FFF2-40B4-BE49-F238E27FC236}">
                <a16:creationId xmlns:a16="http://schemas.microsoft.com/office/drawing/2014/main" id="{995CEB07-68F4-484E-AABC-595BCCB7A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18515" y="2037022"/>
            <a:ext cx="845073" cy="845073"/>
          </a:xfrm>
          <a:prstGeom prst="rect">
            <a:avLst/>
          </a:prstGeom>
        </p:spPr>
      </p:pic>
      <p:pic>
        <p:nvPicPr>
          <p:cNvPr id="86" name="Graphic 85" descr="Female Profile with solid fill">
            <a:extLst>
              <a:ext uri="{FF2B5EF4-FFF2-40B4-BE49-F238E27FC236}">
                <a16:creationId xmlns:a16="http://schemas.microsoft.com/office/drawing/2014/main" id="{CD8B3A99-D02F-4958-9D4B-FB99263E14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0087" y="3109046"/>
            <a:ext cx="845073" cy="845073"/>
          </a:xfrm>
          <a:prstGeom prst="rect">
            <a:avLst/>
          </a:prstGeom>
        </p:spPr>
      </p:pic>
      <p:pic>
        <p:nvPicPr>
          <p:cNvPr id="87" name="Graphic 86" descr="Female Profile with solid fill">
            <a:extLst>
              <a:ext uri="{FF2B5EF4-FFF2-40B4-BE49-F238E27FC236}">
                <a16:creationId xmlns:a16="http://schemas.microsoft.com/office/drawing/2014/main" id="{E01F4319-FD26-4C19-9320-5AF35C7D92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2839" y="4291970"/>
            <a:ext cx="845073" cy="845073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CE87582C-D8BE-459A-84CA-72704F6DF486}"/>
              </a:ext>
            </a:extLst>
          </p:cNvPr>
          <p:cNvGrpSpPr/>
          <p:nvPr/>
        </p:nvGrpSpPr>
        <p:grpSpPr>
          <a:xfrm>
            <a:off x="7873274" y="949906"/>
            <a:ext cx="2981699" cy="828488"/>
            <a:chOff x="332936" y="2720099"/>
            <a:chExt cx="2975111" cy="82848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DCAF6F3-D627-4CC8-9E5C-03B73ED8EF2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302FFEA-25A4-45B5-B9EC-276620B587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025EE64-AF25-4674-8692-9A8510A0BD32}"/>
              </a:ext>
            </a:extLst>
          </p:cNvPr>
          <p:cNvGrpSpPr/>
          <p:nvPr/>
        </p:nvGrpSpPr>
        <p:grpSpPr>
          <a:xfrm>
            <a:off x="5417560" y="3391809"/>
            <a:ext cx="1356880" cy="766932"/>
            <a:chOff x="332936" y="2750877"/>
            <a:chExt cx="2975111" cy="76693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F520922-F917-4243-94C4-74EE5B2356BE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AF4002F-0C8F-4F87-A306-B0411E69A01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11A73FB-A4BB-4665-BC97-0532B3DFA186}"/>
              </a:ext>
            </a:extLst>
          </p:cNvPr>
          <p:cNvGrpSpPr/>
          <p:nvPr/>
        </p:nvGrpSpPr>
        <p:grpSpPr>
          <a:xfrm>
            <a:off x="9781541" y="2946787"/>
            <a:ext cx="1897175" cy="1013154"/>
            <a:chOff x="332936" y="2720099"/>
            <a:chExt cx="2975111" cy="101315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3C78BA1-50F2-47AA-B5B9-EE5BBB69476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AF7CB8-BD75-4BA3-83DA-032400AAD5F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0F1AAFF-5FAC-4227-8284-E3B1FA06AF98}"/>
              </a:ext>
            </a:extLst>
          </p:cNvPr>
          <p:cNvGrpSpPr/>
          <p:nvPr/>
        </p:nvGrpSpPr>
        <p:grpSpPr>
          <a:xfrm>
            <a:off x="8839101" y="5239758"/>
            <a:ext cx="1541957" cy="1013154"/>
            <a:chOff x="332936" y="2720099"/>
            <a:chExt cx="2975111" cy="1013154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E3AC3D2-6039-4938-8873-479F0465539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56D27EA9-99D4-4238-8588-70BB6E126C5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854D6AE-FABE-4518-977A-6F59D5929533}"/>
              </a:ext>
            </a:extLst>
          </p:cNvPr>
          <p:cNvGrpSpPr/>
          <p:nvPr/>
        </p:nvGrpSpPr>
        <p:grpSpPr>
          <a:xfrm>
            <a:off x="1810943" y="5239758"/>
            <a:ext cx="1541957" cy="1013154"/>
            <a:chOff x="332936" y="2720099"/>
            <a:chExt cx="2975111" cy="101315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15DF257-A7F0-4BC4-8DD6-78A742FBADB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18E8083-FD38-4F1B-B345-B0A9A7B5C1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9C54878-0165-4A85-8C1F-0C0F129591FB}"/>
              </a:ext>
            </a:extLst>
          </p:cNvPr>
          <p:cNvGrpSpPr/>
          <p:nvPr/>
        </p:nvGrpSpPr>
        <p:grpSpPr>
          <a:xfrm>
            <a:off x="1337027" y="949906"/>
            <a:ext cx="2981699" cy="828488"/>
            <a:chOff x="332936" y="2720099"/>
            <a:chExt cx="2975111" cy="82848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AC69A43-2D5D-4F2D-8FBD-345C765DCF6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582E871-2A80-4D4C-897B-7F2017A13A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4D9F90C-3227-420A-BA5D-CF478688AD12}"/>
              </a:ext>
            </a:extLst>
          </p:cNvPr>
          <p:cNvGrpSpPr/>
          <p:nvPr/>
        </p:nvGrpSpPr>
        <p:grpSpPr>
          <a:xfrm>
            <a:off x="9236113" y="1918356"/>
            <a:ext cx="2411554" cy="828488"/>
            <a:chOff x="332936" y="2720099"/>
            <a:chExt cx="2975111" cy="82848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4F63FBC-AFFF-4785-BDC3-9646A30EAFA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D89207C-B530-4AE0-A026-596ADB366ED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E4B8CE4-C96E-40EC-A24F-BDE183F81B07}"/>
              </a:ext>
            </a:extLst>
          </p:cNvPr>
          <p:cNvGrpSpPr/>
          <p:nvPr/>
        </p:nvGrpSpPr>
        <p:grpSpPr>
          <a:xfrm>
            <a:off x="544333" y="1918356"/>
            <a:ext cx="2411554" cy="828488"/>
            <a:chOff x="332936" y="2720099"/>
            <a:chExt cx="2975111" cy="82848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646E408-155D-4B2B-A4A6-C67969902D5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DF8EFCC-6929-4124-99CB-D62C2D51A66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8935D8E-E525-4213-8431-75577B5EF1E4}"/>
              </a:ext>
            </a:extLst>
          </p:cNvPr>
          <p:cNvGrpSpPr/>
          <p:nvPr/>
        </p:nvGrpSpPr>
        <p:grpSpPr>
          <a:xfrm>
            <a:off x="513284" y="2946787"/>
            <a:ext cx="1897175" cy="1013154"/>
            <a:chOff x="332936" y="2720099"/>
            <a:chExt cx="2975111" cy="101315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0650B7B-5E3F-4846-A338-1657F4A9C90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98D2006-62E2-4226-9513-129BC701F4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Tree Diagram – Slide Template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3DA4799B-C55E-4613-A521-828AAC1920E5}"/>
              </a:ext>
            </a:extLst>
          </p:cNvPr>
          <p:cNvSpPr/>
          <p:nvPr/>
        </p:nvSpPr>
        <p:spPr>
          <a:xfrm>
            <a:off x="3018550" y="1747955"/>
            <a:ext cx="6193720" cy="4557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61" y="13927"/>
                </a:moveTo>
                <a:lnTo>
                  <a:pt x="18106" y="13927"/>
                </a:lnTo>
                <a:cubicBezTo>
                  <a:pt x="17952" y="13927"/>
                  <a:pt x="17810" y="13848"/>
                  <a:pt x="17700" y="13699"/>
                </a:cubicBezTo>
                <a:lnTo>
                  <a:pt x="17378" y="13261"/>
                </a:lnTo>
                <a:cubicBezTo>
                  <a:pt x="17152" y="12955"/>
                  <a:pt x="17152" y="12464"/>
                  <a:pt x="17378" y="12158"/>
                </a:cubicBezTo>
                <a:lnTo>
                  <a:pt x="19698" y="9004"/>
                </a:lnTo>
                <a:cubicBezTo>
                  <a:pt x="19782" y="8891"/>
                  <a:pt x="19782" y="8698"/>
                  <a:pt x="19698" y="8584"/>
                </a:cubicBezTo>
                <a:cubicBezTo>
                  <a:pt x="19615" y="8470"/>
                  <a:pt x="19473" y="8470"/>
                  <a:pt x="19389" y="8584"/>
                </a:cubicBezTo>
                <a:lnTo>
                  <a:pt x="17068" y="11737"/>
                </a:lnTo>
                <a:cubicBezTo>
                  <a:pt x="16843" y="12044"/>
                  <a:pt x="16482" y="12044"/>
                  <a:pt x="16256" y="11737"/>
                </a:cubicBezTo>
                <a:lnTo>
                  <a:pt x="14909" y="9907"/>
                </a:lnTo>
                <a:cubicBezTo>
                  <a:pt x="14684" y="9600"/>
                  <a:pt x="14684" y="9109"/>
                  <a:pt x="14909" y="8803"/>
                </a:cubicBezTo>
                <a:lnTo>
                  <a:pt x="17990" y="4616"/>
                </a:lnTo>
                <a:cubicBezTo>
                  <a:pt x="18074" y="4502"/>
                  <a:pt x="18074" y="4309"/>
                  <a:pt x="17990" y="4196"/>
                </a:cubicBezTo>
                <a:cubicBezTo>
                  <a:pt x="17906" y="4082"/>
                  <a:pt x="17765" y="4082"/>
                  <a:pt x="17681" y="4196"/>
                </a:cubicBezTo>
                <a:lnTo>
                  <a:pt x="15444" y="7235"/>
                </a:lnTo>
                <a:cubicBezTo>
                  <a:pt x="15083" y="7726"/>
                  <a:pt x="14464" y="7375"/>
                  <a:pt x="14464" y="6683"/>
                </a:cubicBezTo>
                <a:lnTo>
                  <a:pt x="14464" y="298"/>
                </a:lnTo>
                <a:cubicBezTo>
                  <a:pt x="14464" y="131"/>
                  <a:pt x="14368" y="0"/>
                  <a:pt x="14245" y="0"/>
                </a:cubicBezTo>
                <a:cubicBezTo>
                  <a:pt x="14123" y="0"/>
                  <a:pt x="14026" y="131"/>
                  <a:pt x="14026" y="298"/>
                </a:cubicBezTo>
                <a:lnTo>
                  <a:pt x="14026" y="6815"/>
                </a:lnTo>
                <a:cubicBezTo>
                  <a:pt x="14026" y="7507"/>
                  <a:pt x="13407" y="7857"/>
                  <a:pt x="13046" y="7366"/>
                </a:cubicBezTo>
                <a:lnTo>
                  <a:pt x="12125" y="6114"/>
                </a:lnTo>
                <a:cubicBezTo>
                  <a:pt x="12041" y="6000"/>
                  <a:pt x="11899" y="6000"/>
                  <a:pt x="11815" y="6114"/>
                </a:cubicBezTo>
                <a:cubicBezTo>
                  <a:pt x="11731" y="6228"/>
                  <a:pt x="11731" y="6420"/>
                  <a:pt x="11815" y="6534"/>
                </a:cubicBezTo>
                <a:lnTo>
                  <a:pt x="13485" y="8803"/>
                </a:lnTo>
                <a:cubicBezTo>
                  <a:pt x="13710" y="9109"/>
                  <a:pt x="13710" y="9600"/>
                  <a:pt x="13485" y="9907"/>
                </a:cubicBezTo>
                <a:lnTo>
                  <a:pt x="11403" y="12736"/>
                </a:lnTo>
                <a:cubicBezTo>
                  <a:pt x="11293" y="12885"/>
                  <a:pt x="11151" y="12963"/>
                  <a:pt x="10997" y="12963"/>
                </a:cubicBezTo>
                <a:lnTo>
                  <a:pt x="10584" y="12963"/>
                </a:lnTo>
                <a:cubicBezTo>
                  <a:pt x="10429" y="12963"/>
                  <a:pt x="10287" y="12885"/>
                  <a:pt x="10178" y="12736"/>
                </a:cubicBezTo>
                <a:lnTo>
                  <a:pt x="8096" y="9907"/>
                </a:lnTo>
                <a:cubicBezTo>
                  <a:pt x="7870" y="9600"/>
                  <a:pt x="7870" y="9109"/>
                  <a:pt x="8096" y="8803"/>
                </a:cubicBezTo>
                <a:lnTo>
                  <a:pt x="9765" y="6534"/>
                </a:lnTo>
                <a:cubicBezTo>
                  <a:pt x="9849" y="6420"/>
                  <a:pt x="9849" y="6228"/>
                  <a:pt x="9765" y="6114"/>
                </a:cubicBezTo>
                <a:cubicBezTo>
                  <a:pt x="9682" y="6000"/>
                  <a:pt x="9540" y="6000"/>
                  <a:pt x="9456" y="6114"/>
                </a:cubicBezTo>
                <a:lnTo>
                  <a:pt x="8534" y="7366"/>
                </a:lnTo>
                <a:cubicBezTo>
                  <a:pt x="8173" y="7857"/>
                  <a:pt x="7554" y="7507"/>
                  <a:pt x="7554" y="6815"/>
                </a:cubicBezTo>
                <a:lnTo>
                  <a:pt x="7554" y="298"/>
                </a:lnTo>
                <a:cubicBezTo>
                  <a:pt x="7554" y="131"/>
                  <a:pt x="7458" y="0"/>
                  <a:pt x="7335" y="0"/>
                </a:cubicBezTo>
                <a:cubicBezTo>
                  <a:pt x="7213" y="0"/>
                  <a:pt x="7116" y="131"/>
                  <a:pt x="7116" y="298"/>
                </a:cubicBezTo>
                <a:lnTo>
                  <a:pt x="7116" y="6683"/>
                </a:lnTo>
                <a:cubicBezTo>
                  <a:pt x="7116" y="7375"/>
                  <a:pt x="6497" y="7726"/>
                  <a:pt x="6136" y="7235"/>
                </a:cubicBezTo>
                <a:lnTo>
                  <a:pt x="3900" y="4196"/>
                </a:lnTo>
                <a:cubicBezTo>
                  <a:pt x="3816" y="4082"/>
                  <a:pt x="3674" y="4082"/>
                  <a:pt x="3590" y="4196"/>
                </a:cubicBezTo>
                <a:cubicBezTo>
                  <a:pt x="3507" y="4309"/>
                  <a:pt x="3507" y="4502"/>
                  <a:pt x="3590" y="4616"/>
                </a:cubicBezTo>
                <a:lnTo>
                  <a:pt x="6671" y="8803"/>
                </a:lnTo>
                <a:cubicBezTo>
                  <a:pt x="6897" y="9109"/>
                  <a:pt x="6897" y="9600"/>
                  <a:pt x="6671" y="9907"/>
                </a:cubicBezTo>
                <a:lnTo>
                  <a:pt x="5324" y="11737"/>
                </a:lnTo>
                <a:cubicBezTo>
                  <a:pt x="5099" y="12044"/>
                  <a:pt x="4738" y="12044"/>
                  <a:pt x="4512" y="11737"/>
                </a:cubicBezTo>
                <a:lnTo>
                  <a:pt x="2192" y="8584"/>
                </a:lnTo>
                <a:cubicBezTo>
                  <a:pt x="2108" y="8470"/>
                  <a:pt x="1966" y="8470"/>
                  <a:pt x="1882" y="8584"/>
                </a:cubicBezTo>
                <a:cubicBezTo>
                  <a:pt x="1798" y="8698"/>
                  <a:pt x="1798" y="8891"/>
                  <a:pt x="1882" y="9004"/>
                </a:cubicBezTo>
                <a:lnTo>
                  <a:pt x="4203" y="12158"/>
                </a:lnTo>
                <a:cubicBezTo>
                  <a:pt x="4428" y="12464"/>
                  <a:pt x="4428" y="12955"/>
                  <a:pt x="4203" y="13261"/>
                </a:cubicBezTo>
                <a:lnTo>
                  <a:pt x="3880" y="13699"/>
                </a:lnTo>
                <a:cubicBezTo>
                  <a:pt x="3771" y="13848"/>
                  <a:pt x="3629" y="13927"/>
                  <a:pt x="3474" y="13927"/>
                </a:cubicBezTo>
                <a:lnTo>
                  <a:pt x="219" y="13927"/>
                </a:lnTo>
                <a:cubicBezTo>
                  <a:pt x="97" y="13927"/>
                  <a:pt x="0" y="14058"/>
                  <a:pt x="0" y="14225"/>
                </a:cubicBezTo>
                <a:cubicBezTo>
                  <a:pt x="0" y="14391"/>
                  <a:pt x="97" y="14523"/>
                  <a:pt x="219" y="14523"/>
                </a:cubicBezTo>
                <a:lnTo>
                  <a:pt x="3887" y="14523"/>
                </a:lnTo>
                <a:lnTo>
                  <a:pt x="3887" y="14523"/>
                </a:lnTo>
                <a:lnTo>
                  <a:pt x="3893" y="14531"/>
                </a:lnTo>
                <a:lnTo>
                  <a:pt x="6987" y="10327"/>
                </a:lnTo>
                <a:cubicBezTo>
                  <a:pt x="7213" y="10020"/>
                  <a:pt x="7574" y="10020"/>
                  <a:pt x="7799" y="10327"/>
                </a:cubicBezTo>
                <a:lnTo>
                  <a:pt x="9791" y="13034"/>
                </a:lnTo>
                <a:cubicBezTo>
                  <a:pt x="9901" y="13182"/>
                  <a:pt x="9959" y="13375"/>
                  <a:pt x="9959" y="13585"/>
                </a:cubicBezTo>
                <a:lnTo>
                  <a:pt x="9959" y="20391"/>
                </a:lnTo>
                <a:cubicBezTo>
                  <a:pt x="9894" y="21074"/>
                  <a:pt x="9462" y="21600"/>
                  <a:pt x="8947" y="21600"/>
                </a:cubicBezTo>
                <a:lnTo>
                  <a:pt x="9959" y="21600"/>
                </a:lnTo>
                <a:lnTo>
                  <a:pt x="9965" y="21600"/>
                </a:lnTo>
                <a:lnTo>
                  <a:pt x="10191" y="21600"/>
                </a:lnTo>
                <a:lnTo>
                  <a:pt x="11409" y="21600"/>
                </a:lnTo>
                <a:lnTo>
                  <a:pt x="11641" y="21600"/>
                </a:lnTo>
                <a:lnTo>
                  <a:pt x="11641" y="21600"/>
                </a:lnTo>
                <a:lnTo>
                  <a:pt x="12666" y="21600"/>
                </a:lnTo>
                <a:cubicBezTo>
                  <a:pt x="12112" y="21600"/>
                  <a:pt x="11661" y="21004"/>
                  <a:pt x="11641" y="20251"/>
                </a:cubicBezTo>
                <a:lnTo>
                  <a:pt x="11641" y="13577"/>
                </a:lnTo>
                <a:cubicBezTo>
                  <a:pt x="11641" y="13366"/>
                  <a:pt x="11699" y="13174"/>
                  <a:pt x="11809" y="13025"/>
                </a:cubicBezTo>
                <a:lnTo>
                  <a:pt x="13801" y="10318"/>
                </a:lnTo>
                <a:cubicBezTo>
                  <a:pt x="14026" y="10012"/>
                  <a:pt x="14387" y="10012"/>
                  <a:pt x="14613" y="10318"/>
                </a:cubicBezTo>
                <a:lnTo>
                  <a:pt x="17707" y="14523"/>
                </a:lnTo>
                <a:lnTo>
                  <a:pt x="17713" y="14514"/>
                </a:lnTo>
                <a:lnTo>
                  <a:pt x="17713" y="14514"/>
                </a:lnTo>
                <a:lnTo>
                  <a:pt x="21381" y="14514"/>
                </a:lnTo>
                <a:cubicBezTo>
                  <a:pt x="21503" y="14514"/>
                  <a:pt x="21600" y="14382"/>
                  <a:pt x="21600" y="14216"/>
                </a:cubicBezTo>
                <a:cubicBezTo>
                  <a:pt x="21600" y="14050"/>
                  <a:pt x="21484" y="13927"/>
                  <a:pt x="21361" y="1392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Circle">
            <a:extLst>
              <a:ext uri="{FF2B5EF4-FFF2-40B4-BE49-F238E27FC236}">
                <a16:creationId xmlns:a16="http://schemas.microsoft.com/office/drawing/2014/main" id="{E87ABB9B-0971-4FAC-B70A-ED195F953897}"/>
              </a:ext>
            </a:extLst>
          </p:cNvPr>
          <p:cNvSpPr/>
          <p:nvPr/>
        </p:nvSpPr>
        <p:spPr>
          <a:xfrm>
            <a:off x="6548837" y="1248910"/>
            <a:ext cx="1127474" cy="11274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Circle">
            <a:extLst>
              <a:ext uri="{FF2B5EF4-FFF2-40B4-BE49-F238E27FC236}">
                <a16:creationId xmlns:a16="http://schemas.microsoft.com/office/drawing/2014/main" id="{08EF294C-9126-4A8C-BD70-8B084DBEC46B}"/>
              </a:ext>
            </a:extLst>
          </p:cNvPr>
          <p:cNvSpPr/>
          <p:nvPr/>
        </p:nvSpPr>
        <p:spPr>
          <a:xfrm>
            <a:off x="6667127" y="1367200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Circle">
            <a:extLst>
              <a:ext uri="{FF2B5EF4-FFF2-40B4-BE49-F238E27FC236}">
                <a16:creationId xmlns:a16="http://schemas.microsoft.com/office/drawing/2014/main" id="{7CFEE2F9-FDD7-4D4F-9D94-8E11754F3B66}"/>
              </a:ext>
            </a:extLst>
          </p:cNvPr>
          <p:cNvSpPr/>
          <p:nvPr/>
        </p:nvSpPr>
        <p:spPr>
          <a:xfrm>
            <a:off x="5532263" y="2302451"/>
            <a:ext cx="1127474" cy="11274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75A75136-4C0A-4C14-BE53-6956DD8C2F38}"/>
              </a:ext>
            </a:extLst>
          </p:cNvPr>
          <p:cNvSpPr/>
          <p:nvPr/>
        </p:nvSpPr>
        <p:spPr>
          <a:xfrm>
            <a:off x="5650553" y="2420741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C6AD56D6-2013-42B7-8E2C-6BB03AEC61E2}"/>
              </a:ext>
            </a:extLst>
          </p:cNvPr>
          <p:cNvSpPr/>
          <p:nvPr/>
        </p:nvSpPr>
        <p:spPr>
          <a:xfrm>
            <a:off x="3277315" y="1895821"/>
            <a:ext cx="1127474" cy="11274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418AAF7E-17C1-47B3-A3EF-8E6248370F3F}"/>
              </a:ext>
            </a:extLst>
          </p:cNvPr>
          <p:cNvSpPr/>
          <p:nvPr/>
        </p:nvSpPr>
        <p:spPr>
          <a:xfrm>
            <a:off x="3395605" y="2014111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Circle">
            <a:extLst>
              <a:ext uri="{FF2B5EF4-FFF2-40B4-BE49-F238E27FC236}">
                <a16:creationId xmlns:a16="http://schemas.microsoft.com/office/drawing/2014/main" id="{FBE3CF78-9C91-46B2-80ED-AF9395D4B4C6}"/>
              </a:ext>
            </a:extLst>
          </p:cNvPr>
          <p:cNvSpPr/>
          <p:nvPr/>
        </p:nvSpPr>
        <p:spPr>
          <a:xfrm>
            <a:off x="2648886" y="2967845"/>
            <a:ext cx="1127474" cy="11274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4C0EE072-14A5-401B-A8A0-F1BB935CD8BE}"/>
              </a:ext>
            </a:extLst>
          </p:cNvPr>
          <p:cNvSpPr/>
          <p:nvPr/>
        </p:nvSpPr>
        <p:spPr>
          <a:xfrm>
            <a:off x="2767176" y="3086135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" name="Circle">
            <a:extLst>
              <a:ext uri="{FF2B5EF4-FFF2-40B4-BE49-F238E27FC236}">
                <a16:creationId xmlns:a16="http://schemas.microsoft.com/office/drawing/2014/main" id="{BFA05370-787D-4695-9F12-79E06FD65BE3}"/>
              </a:ext>
            </a:extLst>
          </p:cNvPr>
          <p:cNvSpPr/>
          <p:nvPr/>
        </p:nvSpPr>
        <p:spPr>
          <a:xfrm>
            <a:off x="2371639" y="4150770"/>
            <a:ext cx="1127474" cy="11274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Circle">
            <a:extLst>
              <a:ext uri="{FF2B5EF4-FFF2-40B4-BE49-F238E27FC236}">
                <a16:creationId xmlns:a16="http://schemas.microsoft.com/office/drawing/2014/main" id="{AA9A369E-5F6C-4A60-B9FC-9CAAC9161649}"/>
              </a:ext>
            </a:extLst>
          </p:cNvPr>
          <p:cNvSpPr/>
          <p:nvPr/>
        </p:nvSpPr>
        <p:spPr>
          <a:xfrm>
            <a:off x="2489929" y="4269060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Circle">
            <a:extLst>
              <a:ext uri="{FF2B5EF4-FFF2-40B4-BE49-F238E27FC236}">
                <a16:creationId xmlns:a16="http://schemas.microsoft.com/office/drawing/2014/main" id="{B5AAAD63-24C8-45FA-9487-F70FCC8DA373}"/>
              </a:ext>
            </a:extLst>
          </p:cNvPr>
          <p:cNvSpPr/>
          <p:nvPr/>
        </p:nvSpPr>
        <p:spPr>
          <a:xfrm>
            <a:off x="7787211" y="1895821"/>
            <a:ext cx="1127474" cy="11274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Circle">
            <a:extLst>
              <a:ext uri="{FF2B5EF4-FFF2-40B4-BE49-F238E27FC236}">
                <a16:creationId xmlns:a16="http://schemas.microsoft.com/office/drawing/2014/main" id="{6460EEBA-4DEE-4DD4-8947-6FF7838BE115}"/>
              </a:ext>
            </a:extLst>
          </p:cNvPr>
          <p:cNvSpPr/>
          <p:nvPr/>
        </p:nvSpPr>
        <p:spPr>
          <a:xfrm>
            <a:off x="7905501" y="2014111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ADF46242-E9E4-4100-B029-5D1126A2E3E6}"/>
              </a:ext>
            </a:extLst>
          </p:cNvPr>
          <p:cNvSpPr/>
          <p:nvPr/>
        </p:nvSpPr>
        <p:spPr>
          <a:xfrm>
            <a:off x="8415639" y="2967845"/>
            <a:ext cx="1127474" cy="11274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4E7BAC16-ADAF-4D0A-B396-4D987C716297}"/>
              </a:ext>
            </a:extLst>
          </p:cNvPr>
          <p:cNvSpPr/>
          <p:nvPr/>
        </p:nvSpPr>
        <p:spPr>
          <a:xfrm>
            <a:off x="8533929" y="3086135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7EDF9556-0D61-49EC-BFEB-B05CD0C8D527}"/>
              </a:ext>
            </a:extLst>
          </p:cNvPr>
          <p:cNvSpPr/>
          <p:nvPr/>
        </p:nvSpPr>
        <p:spPr>
          <a:xfrm>
            <a:off x="8692887" y="4150770"/>
            <a:ext cx="1127474" cy="11274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29EFAB76-BDD8-433F-8792-694D6182D8E9}"/>
              </a:ext>
            </a:extLst>
          </p:cNvPr>
          <p:cNvSpPr/>
          <p:nvPr/>
        </p:nvSpPr>
        <p:spPr>
          <a:xfrm>
            <a:off x="8811177" y="4269060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7B421933-98CE-48A7-851B-D2CBD28A8F17}"/>
              </a:ext>
            </a:extLst>
          </p:cNvPr>
          <p:cNvSpPr/>
          <p:nvPr/>
        </p:nvSpPr>
        <p:spPr>
          <a:xfrm>
            <a:off x="4497205" y="1248910"/>
            <a:ext cx="1127474" cy="11274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BA9EA3A9-866C-47C8-9560-E1FD31A234C1}"/>
              </a:ext>
            </a:extLst>
          </p:cNvPr>
          <p:cNvSpPr/>
          <p:nvPr/>
        </p:nvSpPr>
        <p:spPr>
          <a:xfrm>
            <a:off x="4615494" y="1367200"/>
            <a:ext cx="890894" cy="89089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79" name="Graphic 78" descr="Male profile with solid fill">
            <a:extLst>
              <a:ext uri="{FF2B5EF4-FFF2-40B4-BE49-F238E27FC236}">
                <a16:creationId xmlns:a16="http://schemas.microsoft.com/office/drawing/2014/main" id="{72CCB757-CD85-4A1A-898A-02C64E69A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28411" y="2037022"/>
            <a:ext cx="845073" cy="845073"/>
          </a:xfrm>
          <a:prstGeom prst="rect">
            <a:avLst/>
          </a:prstGeom>
        </p:spPr>
      </p:pic>
      <p:pic>
        <p:nvPicPr>
          <p:cNvPr id="80" name="Graphic 79" descr="Female Profile with solid fill">
            <a:extLst>
              <a:ext uri="{FF2B5EF4-FFF2-40B4-BE49-F238E27FC236}">
                <a16:creationId xmlns:a16="http://schemas.microsoft.com/office/drawing/2014/main" id="{E4DE1638-3E4C-4C27-81C3-47774796FD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90038" y="1390110"/>
            <a:ext cx="845073" cy="845073"/>
          </a:xfrm>
          <a:prstGeom prst="rect">
            <a:avLst/>
          </a:prstGeom>
        </p:spPr>
      </p:pic>
      <p:pic>
        <p:nvPicPr>
          <p:cNvPr id="81" name="Graphic 80" descr="Male profile with solid fill">
            <a:extLst>
              <a:ext uri="{FF2B5EF4-FFF2-40B4-BE49-F238E27FC236}">
                <a16:creationId xmlns:a16="http://schemas.microsoft.com/office/drawing/2014/main" id="{67272CF8-9A62-4E06-A8B4-AD02994D3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6840" y="3109046"/>
            <a:ext cx="845073" cy="845073"/>
          </a:xfrm>
          <a:prstGeom prst="rect">
            <a:avLst/>
          </a:prstGeom>
        </p:spPr>
      </p:pic>
      <p:pic>
        <p:nvPicPr>
          <p:cNvPr id="82" name="Graphic 81" descr="Female Profile with solid fill">
            <a:extLst>
              <a:ext uri="{FF2B5EF4-FFF2-40B4-BE49-F238E27FC236}">
                <a16:creationId xmlns:a16="http://schemas.microsoft.com/office/drawing/2014/main" id="{7042262E-4A19-4A24-9480-38E6CA67A1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34087" y="4291970"/>
            <a:ext cx="845073" cy="845073"/>
          </a:xfrm>
          <a:prstGeom prst="rect">
            <a:avLst/>
          </a:prstGeom>
        </p:spPr>
      </p:pic>
      <p:pic>
        <p:nvPicPr>
          <p:cNvPr id="83" name="Graphic 82" descr="Female Profile with solid fill">
            <a:extLst>
              <a:ext uri="{FF2B5EF4-FFF2-40B4-BE49-F238E27FC236}">
                <a16:creationId xmlns:a16="http://schemas.microsoft.com/office/drawing/2014/main" id="{16F24CDE-F0A9-493B-801F-3C0E0C45D3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3464" y="2443652"/>
            <a:ext cx="845073" cy="845073"/>
          </a:xfrm>
          <a:prstGeom prst="rect">
            <a:avLst/>
          </a:prstGeom>
        </p:spPr>
      </p:pic>
      <p:pic>
        <p:nvPicPr>
          <p:cNvPr id="84" name="Graphic 83" descr="Male profile with solid fill">
            <a:extLst>
              <a:ext uri="{FF2B5EF4-FFF2-40B4-BE49-F238E27FC236}">
                <a16:creationId xmlns:a16="http://schemas.microsoft.com/office/drawing/2014/main" id="{E93105DA-08A5-4A36-A8C8-08C893FE7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8405" y="1390110"/>
            <a:ext cx="845073" cy="845073"/>
          </a:xfrm>
          <a:prstGeom prst="rect">
            <a:avLst/>
          </a:prstGeom>
        </p:spPr>
      </p:pic>
      <p:pic>
        <p:nvPicPr>
          <p:cNvPr id="85" name="Graphic 84" descr="Male profile with solid fill">
            <a:extLst>
              <a:ext uri="{FF2B5EF4-FFF2-40B4-BE49-F238E27FC236}">
                <a16:creationId xmlns:a16="http://schemas.microsoft.com/office/drawing/2014/main" id="{995CEB07-68F4-484E-AABC-595BCCB7A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18515" y="2037022"/>
            <a:ext cx="845073" cy="845073"/>
          </a:xfrm>
          <a:prstGeom prst="rect">
            <a:avLst/>
          </a:prstGeom>
        </p:spPr>
      </p:pic>
      <p:pic>
        <p:nvPicPr>
          <p:cNvPr id="86" name="Graphic 85" descr="Female Profile with solid fill">
            <a:extLst>
              <a:ext uri="{FF2B5EF4-FFF2-40B4-BE49-F238E27FC236}">
                <a16:creationId xmlns:a16="http://schemas.microsoft.com/office/drawing/2014/main" id="{CD8B3A99-D02F-4958-9D4B-FB99263E14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0087" y="3109046"/>
            <a:ext cx="845073" cy="845073"/>
          </a:xfrm>
          <a:prstGeom prst="rect">
            <a:avLst/>
          </a:prstGeom>
        </p:spPr>
      </p:pic>
      <p:pic>
        <p:nvPicPr>
          <p:cNvPr id="87" name="Graphic 86" descr="Female Profile with solid fill">
            <a:extLst>
              <a:ext uri="{FF2B5EF4-FFF2-40B4-BE49-F238E27FC236}">
                <a16:creationId xmlns:a16="http://schemas.microsoft.com/office/drawing/2014/main" id="{E01F4319-FD26-4C19-9320-5AF35C7D92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2839" y="4291970"/>
            <a:ext cx="845073" cy="845073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CE87582C-D8BE-459A-84CA-72704F6DF486}"/>
              </a:ext>
            </a:extLst>
          </p:cNvPr>
          <p:cNvGrpSpPr/>
          <p:nvPr/>
        </p:nvGrpSpPr>
        <p:grpSpPr>
          <a:xfrm>
            <a:off x="7873274" y="949906"/>
            <a:ext cx="2981699" cy="828488"/>
            <a:chOff x="332936" y="2720099"/>
            <a:chExt cx="2975111" cy="82848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DCAF6F3-D627-4CC8-9E5C-03B73ED8EF2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302FFEA-25A4-45B5-B9EC-276620B587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025EE64-AF25-4674-8692-9A8510A0BD32}"/>
              </a:ext>
            </a:extLst>
          </p:cNvPr>
          <p:cNvGrpSpPr/>
          <p:nvPr/>
        </p:nvGrpSpPr>
        <p:grpSpPr>
          <a:xfrm>
            <a:off x="5417560" y="3391809"/>
            <a:ext cx="1356880" cy="766932"/>
            <a:chOff x="332936" y="2750877"/>
            <a:chExt cx="2975111" cy="76693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F520922-F917-4243-94C4-74EE5B2356BE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AF4002F-0C8F-4F87-A306-B0411E69A01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11A73FB-A4BB-4665-BC97-0532B3DFA186}"/>
              </a:ext>
            </a:extLst>
          </p:cNvPr>
          <p:cNvGrpSpPr/>
          <p:nvPr/>
        </p:nvGrpSpPr>
        <p:grpSpPr>
          <a:xfrm>
            <a:off x="9781541" y="2946787"/>
            <a:ext cx="1897175" cy="1013154"/>
            <a:chOff x="332936" y="2720099"/>
            <a:chExt cx="2975111" cy="101315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3C78BA1-50F2-47AA-B5B9-EE5BBB69476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AF7CB8-BD75-4BA3-83DA-032400AAD5F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0F1AAFF-5FAC-4227-8284-E3B1FA06AF98}"/>
              </a:ext>
            </a:extLst>
          </p:cNvPr>
          <p:cNvGrpSpPr/>
          <p:nvPr/>
        </p:nvGrpSpPr>
        <p:grpSpPr>
          <a:xfrm>
            <a:off x="8839101" y="5239758"/>
            <a:ext cx="1541957" cy="1013154"/>
            <a:chOff x="332936" y="2720099"/>
            <a:chExt cx="2975111" cy="1013154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E3AC3D2-6039-4938-8873-479F0465539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56D27EA9-99D4-4238-8588-70BB6E126C5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854D6AE-FABE-4518-977A-6F59D5929533}"/>
              </a:ext>
            </a:extLst>
          </p:cNvPr>
          <p:cNvGrpSpPr/>
          <p:nvPr/>
        </p:nvGrpSpPr>
        <p:grpSpPr>
          <a:xfrm>
            <a:off x="1810943" y="5239758"/>
            <a:ext cx="1541957" cy="1013154"/>
            <a:chOff x="332936" y="2720099"/>
            <a:chExt cx="2975111" cy="101315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15DF257-A7F0-4BC4-8DD6-78A742FBADB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18E8083-FD38-4F1B-B345-B0A9A7B5C1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9C54878-0165-4A85-8C1F-0C0F129591FB}"/>
              </a:ext>
            </a:extLst>
          </p:cNvPr>
          <p:cNvGrpSpPr/>
          <p:nvPr/>
        </p:nvGrpSpPr>
        <p:grpSpPr>
          <a:xfrm>
            <a:off x="1337027" y="949906"/>
            <a:ext cx="2981699" cy="828488"/>
            <a:chOff x="332936" y="2720099"/>
            <a:chExt cx="2975111" cy="82848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AC69A43-2D5D-4F2D-8FBD-345C765DCF6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582E871-2A80-4D4C-897B-7F2017A13A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4D9F90C-3227-420A-BA5D-CF478688AD12}"/>
              </a:ext>
            </a:extLst>
          </p:cNvPr>
          <p:cNvGrpSpPr/>
          <p:nvPr/>
        </p:nvGrpSpPr>
        <p:grpSpPr>
          <a:xfrm>
            <a:off x="9236113" y="1918356"/>
            <a:ext cx="2411554" cy="828488"/>
            <a:chOff x="332936" y="2720099"/>
            <a:chExt cx="2975111" cy="82848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4F63FBC-AFFF-4785-BDC3-9646A30EAFA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D89207C-B530-4AE0-A026-596ADB366ED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E4B8CE4-C96E-40EC-A24F-BDE183F81B07}"/>
              </a:ext>
            </a:extLst>
          </p:cNvPr>
          <p:cNvGrpSpPr/>
          <p:nvPr/>
        </p:nvGrpSpPr>
        <p:grpSpPr>
          <a:xfrm>
            <a:off x="544333" y="1918356"/>
            <a:ext cx="2411554" cy="828488"/>
            <a:chOff x="332936" y="2720099"/>
            <a:chExt cx="2975111" cy="82848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646E408-155D-4B2B-A4A6-C67969902D5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DF8EFCC-6929-4124-99CB-D62C2D51A66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8935D8E-E525-4213-8431-75577B5EF1E4}"/>
              </a:ext>
            </a:extLst>
          </p:cNvPr>
          <p:cNvGrpSpPr/>
          <p:nvPr/>
        </p:nvGrpSpPr>
        <p:grpSpPr>
          <a:xfrm>
            <a:off x="513284" y="2946787"/>
            <a:ext cx="1897175" cy="1013154"/>
            <a:chOff x="332936" y="2720099"/>
            <a:chExt cx="2975111" cy="101315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0650B7B-5E3F-4846-A338-1657F4A9C90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98D2006-62E2-4226-9513-129BC701F4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379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383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Tree Diagram – Slide Template</vt:lpstr>
      <vt:lpstr>Infographic Tree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Tree Diagram</dc:title>
  <dc:creator>PresentationGO.com</dc:creator>
  <dc:description>© Copyright PresentationGO.com</dc:description>
  <dcterms:created xsi:type="dcterms:W3CDTF">2014-11-26T05:14:11Z</dcterms:created>
  <dcterms:modified xsi:type="dcterms:W3CDTF">2021-10-13T19:59:53Z</dcterms:modified>
  <cp:category>Charts &amp; Diagrams</cp:category>
</cp:coreProperties>
</file>