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1" r:id="rId4"/>
    <p:sldId id="352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4" d="100"/>
          <a:sy n="154" d="100"/>
        </p:scale>
        <p:origin x="342" y="15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7/19/2019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5871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632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7/19/2019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Infographic Tree – Slide Template</a:t>
            </a:r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0C5573D2-D327-405F-8DC9-8CDA1DA172E6}"/>
              </a:ext>
            </a:extLst>
          </p:cNvPr>
          <p:cNvGrpSpPr/>
          <p:nvPr/>
        </p:nvGrpSpPr>
        <p:grpSpPr>
          <a:xfrm>
            <a:off x="5908256" y="1337417"/>
            <a:ext cx="1494027" cy="2766286"/>
            <a:chOff x="5908256" y="1337417"/>
            <a:chExt cx="1494027" cy="2766286"/>
          </a:xfrm>
        </p:grpSpPr>
        <p:sp>
          <p:nvSpPr>
            <p:cNvPr id="34" name="Shape">
              <a:extLst>
                <a:ext uri="{FF2B5EF4-FFF2-40B4-BE49-F238E27FC236}">
                  <a16:creationId xmlns:a16="http://schemas.microsoft.com/office/drawing/2014/main" id="{809D83A9-6D45-44F3-8257-2E69B699981C}"/>
                </a:ext>
              </a:extLst>
            </p:cNvPr>
            <p:cNvSpPr/>
            <p:nvPr/>
          </p:nvSpPr>
          <p:spPr>
            <a:xfrm>
              <a:off x="5908256" y="1337417"/>
              <a:ext cx="1494027" cy="27662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6" h="20838" extrusionOk="0">
                  <a:moveTo>
                    <a:pt x="4446" y="8775"/>
                  </a:moveTo>
                  <a:cubicBezTo>
                    <a:pt x="2314" y="10399"/>
                    <a:pt x="492" y="12218"/>
                    <a:pt x="85" y="14204"/>
                  </a:cubicBezTo>
                  <a:cubicBezTo>
                    <a:pt x="-208" y="15636"/>
                    <a:pt x="264" y="17111"/>
                    <a:pt x="1432" y="18404"/>
                  </a:cubicBezTo>
                  <a:cubicBezTo>
                    <a:pt x="2241" y="19301"/>
                    <a:pt x="3450" y="20141"/>
                    <a:pt x="5122" y="20549"/>
                  </a:cubicBezTo>
                  <a:cubicBezTo>
                    <a:pt x="9430" y="21600"/>
                    <a:pt x="13344" y="19574"/>
                    <a:pt x="15790" y="17857"/>
                  </a:cubicBezTo>
                  <a:cubicBezTo>
                    <a:pt x="16994" y="17011"/>
                    <a:pt x="17966" y="16081"/>
                    <a:pt x="18715" y="15094"/>
                  </a:cubicBezTo>
                  <a:cubicBezTo>
                    <a:pt x="21392" y="11565"/>
                    <a:pt x="21184" y="7343"/>
                    <a:pt x="18454" y="3874"/>
                  </a:cubicBezTo>
                  <a:cubicBezTo>
                    <a:pt x="17201" y="2283"/>
                    <a:pt x="15273" y="762"/>
                    <a:pt x="12429" y="0"/>
                  </a:cubicBezTo>
                  <a:cubicBezTo>
                    <a:pt x="13613" y="1264"/>
                    <a:pt x="12445" y="2794"/>
                    <a:pt x="11033" y="3985"/>
                  </a:cubicBezTo>
                  <a:cubicBezTo>
                    <a:pt x="9052" y="5664"/>
                    <a:pt x="6578" y="7152"/>
                    <a:pt x="4446" y="8775"/>
                  </a:cubicBezTo>
                  <a:close/>
                </a:path>
              </a:pathLst>
            </a:custGeom>
            <a:solidFill>
              <a:srgbClr val="42BE5C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1200">
                <a:solidFill>
                  <a:schemeClr val="bg1"/>
                </a:solidFill>
              </a:endParaRPr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A8C1E0C2-2313-4E04-96F3-1AD7DEF55F2F}"/>
                </a:ext>
              </a:extLst>
            </p:cNvPr>
            <p:cNvSpPr/>
            <p:nvPr/>
          </p:nvSpPr>
          <p:spPr>
            <a:xfrm>
              <a:off x="5908280" y="1337417"/>
              <a:ext cx="998000" cy="2766286"/>
            </a:xfrm>
            <a:custGeom>
              <a:avLst/>
              <a:gdLst>
                <a:gd name="connsiteX0" fmla="*/ 900697 w 998000"/>
                <a:gd name="connsiteY0" fmla="*/ 0 h 2766286"/>
                <a:gd name="connsiteX1" fmla="*/ 974150 w 998000"/>
                <a:gd name="connsiteY1" fmla="*/ 48141 h 2766286"/>
                <a:gd name="connsiteX2" fmla="*/ 980644 w 998000"/>
                <a:gd name="connsiteY2" fmla="*/ 90271 h 2766286"/>
                <a:gd name="connsiteX3" fmla="*/ 844696 w 998000"/>
                <a:gd name="connsiteY3" fmla="*/ 488071 h 2766286"/>
                <a:gd name="connsiteX4" fmla="*/ 367341 w 998000"/>
                <a:gd name="connsiteY4" fmla="*/ 1123952 h 2766286"/>
                <a:gd name="connsiteX5" fmla="*/ 51302 w 998000"/>
                <a:gd name="connsiteY5" fmla="*/ 1844660 h 2766286"/>
                <a:gd name="connsiteX6" fmla="*/ 148918 w 998000"/>
                <a:gd name="connsiteY6" fmla="*/ 2402217 h 2766286"/>
                <a:gd name="connsiteX7" fmla="*/ 416330 w 998000"/>
                <a:gd name="connsiteY7" fmla="*/ 2686969 h 2766286"/>
                <a:gd name="connsiteX8" fmla="*/ 949238 w 998000"/>
                <a:gd name="connsiteY8" fmla="*/ 2579629 h 2766286"/>
                <a:gd name="connsiteX9" fmla="*/ 998000 w 998000"/>
                <a:gd name="connsiteY9" fmla="*/ 2536436 h 2766286"/>
                <a:gd name="connsiteX10" fmla="*/ 992590 w 998000"/>
                <a:gd name="connsiteY10" fmla="*/ 2542164 h 2766286"/>
                <a:gd name="connsiteX11" fmla="*/ 371164 w 998000"/>
                <a:gd name="connsiteY11" fmla="*/ 2727913 h 2766286"/>
                <a:gd name="connsiteX12" fmla="*/ 103752 w 998000"/>
                <a:gd name="connsiteY12" fmla="*/ 2443161 h 2766286"/>
                <a:gd name="connsiteX13" fmla="*/ 6136 w 998000"/>
                <a:gd name="connsiteY13" fmla="*/ 1885604 h 2766286"/>
                <a:gd name="connsiteX14" fmla="*/ 322175 w 998000"/>
                <a:gd name="connsiteY14" fmla="*/ 1164896 h 2766286"/>
                <a:gd name="connsiteX15" fmla="*/ 799530 w 998000"/>
                <a:gd name="connsiteY15" fmla="*/ 529015 h 2766286"/>
                <a:gd name="connsiteX16" fmla="*/ 900697 w 998000"/>
                <a:gd name="connsiteY16" fmla="*/ 0 h 2766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998000" h="2766286">
                  <a:moveTo>
                    <a:pt x="900697" y="0"/>
                  </a:moveTo>
                  <a:lnTo>
                    <a:pt x="974150" y="48141"/>
                  </a:lnTo>
                  <a:lnTo>
                    <a:pt x="980644" y="90271"/>
                  </a:lnTo>
                  <a:cubicBezTo>
                    <a:pt x="988240" y="225596"/>
                    <a:pt x="921441" y="369491"/>
                    <a:pt x="844696" y="488071"/>
                  </a:cubicBezTo>
                  <a:cubicBezTo>
                    <a:pt x="701134" y="710961"/>
                    <a:pt x="521845" y="908496"/>
                    <a:pt x="367341" y="1123952"/>
                  </a:cubicBezTo>
                  <a:cubicBezTo>
                    <a:pt x="212836" y="1339540"/>
                    <a:pt x="80797" y="1581015"/>
                    <a:pt x="51302" y="1844660"/>
                  </a:cubicBezTo>
                  <a:cubicBezTo>
                    <a:pt x="30069" y="2034760"/>
                    <a:pt x="64274" y="2230569"/>
                    <a:pt x="148918" y="2402217"/>
                  </a:cubicBezTo>
                  <a:cubicBezTo>
                    <a:pt x="207546" y="2521295"/>
                    <a:pt x="295161" y="2632806"/>
                    <a:pt x="416330" y="2686969"/>
                  </a:cubicBezTo>
                  <a:cubicBezTo>
                    <a:pt x="611454" y="2774170"/>
                    <a:pt x="795424" y="2701810"/>
                    <a:pt x="949238" y="2579629"/>
                  </a:cubicBezTo>
                  <a:lnTo>
                    <a:pt x="998000" y="2536436"/>
                  </a:lnTo>
                  <a:lnTo>
                    <a:pt x="992590" y="2542164"/>
                  </a:lnTo>
                  <a:cubicBezTo>
                    <a:pt x="823400" y="2707428"/>
                    <a:pt x="605312" y="2832555"/>
                    <a:pt x="371164" y="2727913"/>
                  </a:cubicBezTo>
                  <a:cubicBezTo>
                    <a:pt x="249995" y="2673750"/>
                    <a:pt x="162380" y="2562239"/>
                    <a:pt x="103752" y="2443161"/>
                  </a:cubicBezTo>
                  <a:cubicBezTo>
                    <a:pt x="19108" y="2271513"/>
                    <a:pt x="-15098" y="2075704"/>
                    <a:pt x="6136" y="1885604"/>
                  </a:cubicBezTo>
                  <a:cubicBezTo>
                    <a:pt x="35631" y="1621959"/>
                    <a:pt x="167670" y="1380484"/>
                    <a:pt x="322175" y="1164896"/>
                  </a:cubicBezTo>
                  <a:cubicBezTo>
                    <a:pt x="476679" y="949440"/>
                    <a:pt x="655968" y="751905"/>
                    <a:pt x="799530" y="529015"/>
                  </a:cubicBezTo>
                  <a:cubicBezTo>
                    <a:pt x="901857" y="370908"/>
                    <a:pt x="986501" y="167798"/>
                    <a:pt x="900697" y="0"/>
                  </a:cubicBezTo>
                  <a:close/>
                </a:path>
              </a:pathLst>
            </a:custGeom>
            <a:solidFill>
              <a:schemeClr val="tx1">
                <a:alpha val="30000"/>
              </a:scheme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 algn="ctr"/>
              <a:endParaRPr sz="2800">
                <a:solidFill>
                  <a:srgbClr val="FFFFFF"/>
                </a:solidFill>
              </a:endParaRP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6757FCB5-A066-4B77-B90B-7842E01091D8}"/>
              </a:ext>
            </a:extLst>
          </p:cNvPr>
          <p:cNvGrpSpPr/>
          <p:nvPr/>
        </p:nvGrpSpPr>
        <p:grpSpPr>
          <a:xfrm>
            <a:off x="7235072" y="2162990"/>
            <a:ext cx="2087058" cy="2233954"/>
            <a:chOff x="7235072" y="2162990"/>
            <a:chExt cx="2087058" cy="2233954"/>
          </a:xfrm>
        </p:grpSpPr>
        <p:sp>
          <p:nvSpPr>
            <p:cNvPr id="37" name="Shape">
              <a:extLst>
                <a:ext uri="{FF2B5EF4-FFF2-40B4-BE49-F238E27FC236}">
                  <a16:creationId xmlns:a16="http://schemas.microsoft.com/office/drawing/2014/main" id="{218EEE9A-69E4-438D-8A97-15EF70F50F48}"/>
                </a:ext>
              </a:extLst>
            </p:cNvPr>
            <p:cNvSpPr/>
            <p:nvPr/>
          </p:nvSpPr>
          <p:spPr>
            <a:xfrm>
              <a:off x="7235072" y="2162990"/>
              <a:ext cx="2087058" cy="22339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0" h="20789" extrusionOk="0">
                  <a:moveTo>
                    <a:pt x="20142" y="0"/>
                  </a:moveTo>
                  <a:cubicBezTo>
                    <a:pt x="19982" y="1745"/>
                    <a:pt x="18150" y="2936"/>
                    <a:pt x="16411" y="3685"/>
                  </a:cubicBezTo>
                  <a:cubicBezTo>
                    <a:pt x="13958" y="4739"/>
                    <a:pt x="11337" y="5419"/>
                    <a:pt x="8833" y="6366"/>
                  </a:cubicBezTo>
                  <a:cubicBezTo>
                    <a:pt x="6329" y="7312"/>
                    <a:pt x="3879" y="8572"/>
                    <a:pt x="2203" y="10509"/>
                  </a:cubicBezTo>
                  <a:cubicBezTo>
                    <a:pt x="992" y="11906"/>
                    <a:pt x="232" y="13623"/>
                    <a:pt x="43" y="15396"/>
                  </a:cubicBezTo>
                  <a:cubicBezTo>
                    <a:pt x="-90" y="16628"/>
                    <a:pt x="67" y="17937"/>
                    <a:pt x="829" y="18963"/>
                  </a:cubicBezTo>
                  <a:cubicBezTo>
                    <a:pt x="2785" y="21600"/>
                    <a:pt x="6699" y="20867"/>
                    <a:pt x="9468" y="19937"/>
                  </a:cubicBezTo>
                  <a:cubicBezTo>
                    <a:pt x="10834" y="19479"/>
                    <a:pt x="12111" y="18848"/>
                    <a:pt x="13289" y="18080"/>
                  </a:cubicBezTo>
                  <a:cubicBezTo>
                    <a:pt x="17499" y="15330"/>
                    <a:pt x="20395" y="10825"/>
                    <a:pt x="21163" y="6212"/>
                  </a:cubicBezTo>
                  <a:cubicBezTo>
                    <a:pt x="21510" y="4097"/>
                    <a:pt x="21383" y="1814"/>
                    <a:pt x="20142" y="0"/>
                  </a:cubicBezTo>
                  <a:close/>
                </a:path>
              </a:pathLst>
            </a:custGeom>
            <a:solidFill>
              <a:srgbClr val="00A057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1200">
                <a:solidFill>
                  <a:schemeClr val="bg1"/>
                </a:solidFill>
              </a:endParaRPr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24359D64-EEB3-4B35-B668-281C6AF6853F}"/>
                </a:ext>
              </a:extLst>
            </p:cNvPr>
            <p:cNvSpPr/>
            <p:nvPr/>
          </p:nvSpPr>
          <p:spPr>
            <a:xfrm>
              <a:off x="7235120" y="2162990"/>
              <a:ext cx="1994931" cy="2233954"/>
            </a:xfrm>
            <a:custGeom>
              <a:avLst/>
              <a:gdLst>
                <a:gd name="connsiteX0" fmla="*/ 373790 w 1994931"/>
                <a:gd name="connsiteY0" fmla="*/ 969405 h 2233954"/>
                <a:gd name="connsiteX1" fmla="*/ 260674 w 1994931"/>
                <a:gd name="connsiteY1" fmla="*/ 1088328 h 2233954"/>
                <a:gd name="connsiteX2" fmla="*/ 49327 w 1994931"/>
                <a:gd name="connsiteY2" fmla="*/ 1613473 h 2233954"/>
                <a:gd name="connsiteX3" fmla="*/ 126234 w 1994931"/>
                <a:gd name="connsiteY3" fmla="*/ 1996775 h 2233954"/>
                <a:gd name="connsiteX4" fmla="*/ 971526 w 1994931"/>
                <a:gd name="connsiteY4" fmla="*/ 2101438 h 2233954"/>
                <a:gd name="connsiteX5" fmla="*/ 1345396 w 1994931"/>
                <a:gd name="connsiteY5" fmla="*/ 1901890 h 2233954"/>
                <a:gd name="connsiteX6" fmla="*/ 1472438 w 1994931"/>
                <a:gd name="connsiteY6" fmla="*/ 1799677 h 2233954"/>
                <a:gd name="connsiteX7" fmla="*/ 1448523 w 1994931"/>
                <a:gd name="connsiteY7" fmla="*/ 1823524 h 2233954"/>
                <a:gd name="connsiteX8" fmla="*/ 1300230 w 1994931"/>
                <a:gd name="connsiteY8" fmla="*/ 1942834 h 2233954"/>
                <a:gd name="connsiteX9" fmla="*/ 926360 w 1994931"/>
                <a:gd name="connsiteY9" fmla="*/ 2142382 h 2233954"/>
                <a:gd name="connsiteX10" fmla="*/ 81068 w 1994931"/>
                <a:gd name="connsiteY10" fmla="*/ 2037719 h 2233954"/>
                <a:gd name="connsiteX11" fmla="*/ 4161 w 1994931"/>
                <a:gd name="connsiteY11" fmla="*/ 1654417 h 2233954"/>
                <a:gd name="connsiteX12" fmla="*/ 215508 w 1994931"/>
                <a:gd name="connsiteY12" fmla="*/ 1129272 h 2233954"/>
                <a:gd name="connsiteX13" fmla="*/ 351600 w 1994931"/>
                <a:gd name="connsiteY13" fmla="*/ 986194 h 2233954"/>
                <a:gd name="connsiteX14" fmla="*/ 1970770 w 1994931"/>
                <a:gd name="connsiteY14" fmla="*/ 0 h 2233954"/>
                <a:gd name="connsiteX15" fmla="*/ 1994931 w 1994931"/>
                <a:gd name="connsiteY15" fmla="*/ 44884 h 2233954"/>
                <a:gd name="connsiteX16" fmla="*/ 1976218 w 1994931"/>
                <a:gd name="connsiteY16" fmla="*/ 88717 h 2233954"/>
                <a:gd name="connsiteX17" fmla="*/ 1891341 w 1994931"/>
                <a:gd name="connsiteY17" fmla="*/ 197182 h 2233954"/>
                <a:gd name="connsiteX18" fmla="*/ 1864481 w 1994931"/>
                <a:gd name="connsiteY18" fmla="*/ 218038 h 2233954"/>
                <a:gd name="connsiteX19" fmla="*/ 1893246 w 1994931"/>
                <a:gd name="connsiteY19" fmla="*/ 186473 h 2233954"/>
                <a:gd name="connsiteX20" fmla="*/ 1970770 w 1994931"/>
                <a:gd name="connsiteY20" fmla="*/ 0 h 22339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1994931" h="2233954">
                  <a:moveTo>
                    <a:pt x="373790" y="969405"/>
                  </a:moveTo>
                  <a:lnTo>
                    <a:pt x="260674" y="1088328"/>
                  </a:lnTo>
                  <a:cubicBezTo>
                    <a:pt x="142183" y="1238446"/>
                    <a:pt x="67820" y="1422951"/>
                    <a:pt x="49327" y="1613473"/>
                  </a:cubicBezTo>
                  <a:cubicBezTo>
                    <a:pt x="36313" y="1745861"/>
                    <a:pt x="51675" y="1886523"/>
                    <a:pt x="126234" y="1996775"/>
                  </a:cubicBezTo>
                  <a:cubicBezTo>
                    <a:pt x="317621" y="2280140"/>
                    <a:pt x="700590" y="2201374"/>
                    <a:pt x="971526" y="2101438"/>
                  </a:cubicBezTo>
                  <a:cubicBezTo>
                    <a:pt x="1105184" y="2052223"/>
                    <a:pt x="1230133" y="1984417"/>
                    <a:pt x="1345396" y="1901890"/>
                  </a:cubicBezTo>
                  <a:lnTo>
                    <a:pt x="1472438" y="1799677"/>
                  </a:lnTo>
                  <a:lnTo>
                    <a:pt x="1448523" y="1823524"/>
                  </a:lnTo>
                  <a:cubicBezTo>
                    <a:pt x="1401204" y="1866010"/>
                    <a:pt x="1351722" y="1905895"/>
                    <a:pt x="1300230" y="1942834"/>
                  </a:cubicBezTo>
                  <a:cubicBezTo>
                    <a:pt x="1184967" y="2025361"/>
                    <a:pt x="1060018" y="2093167"/>
                    <a:pt x="926360" y="2142382"/>
                  </a:cubicBezTo>
                  <a:cubicBezTo>
                    <a:pt x="655424" y="2242318"/>
                    <a:pt x="272455" y="2321084"/>
                    <a:pt x="81068" y="2037719"/>
                  </a:cubicBezTo>
                  <a:cubicBezTo>
                    <a:pt x="6509" y="1927467"/>
                    <a:pt x="-8853" y="1786805"/>
                    <a:pt x="4161" y="1654417"/>
                  </a:cubicBezTo>
                  <a:cubicBezTo>
                    <a:pt x="22654" y="1463895"/>
                    <a:pt x="97017" y="1279390"/>
                    <a:pt x="215508" y="1129272"/>
                  </a:cubicBezTo>
                  <a:cubicBezTo>
                    <a:pt x="256506" y="1077236"/>
                    <a:pt x="302237" y="1029746"/>
                    <a:pt x="351600" y="986194"/>
                  </a:cubicBezTo>
                  <a:close/>
                  <a:moveTo>
                    <a:pt x="1970770" y="0"/>
                  </a:moveTo>
                  <a:lnTo>
                    <a:pt x="1994931" y="44884"/>
                  </a:lnTo>
                  <a:lnTo>
                    <a:pt x="1976218" y="88717"/>
                  </a:lnTo>
                  <a:cubicBezTo>
                    <a:pt x="1954552" y="128342"/>
                    <a:pt x="1925361" y="164434"/>
                    <a:pt x="1891341" y="197182"/>
                  </a:cubicBezTo>
                  <a:lnTo>
                    <a:pt x="1864481" y="218038"/>
                  </a:lnTo>
                  <a:lnTo>
                    <a:pt x="1893246" y="186473"/>
                  </a:lnTo>
                  <a:cubicBezTo>
                    <a:pt x="1936022" y="132264"/>
                    <a:pt x="1964899" y="70318"/>
                    <a:pt x="1970770" y="0"/>
                  </a:cubicBezTo>
                  <a:close/>
                </a:path>
              </a:pathLst>
            </a:custGeom>
            <a:solidFill>
              <a:schemeClr val="tx1">
                <a:alpha val="30000"/>
              </a:scheme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 algn="ctr"/>
              <a:endParaRPr sz="2800">
                <a:solidFill>
                  <a:srgbClr val="FFFFFF"/>
                </a:solidFill>
              </a:endParaRP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E9D0DB32-FAE4-4F9E-A2B9-953C6623BCF9}"/>
              </a:ext>
            </a:extLst>
          </p:cNvPr>
          <p:cNvGrpSpPr/>
          <p:nvPr/>
        </p:nvGrpSpPr>
        <p:grpSpPr>
          <a:xfrm>
            <a:off x="5554439" y="1072054"/>
            <a:ext cx="713320" cy="1461113"/>
            <a:chOff x="5554439" y="1072054"/>
            <a:chExt cx="713320" cy="1461113"/>
          </a:xfrm>
        </p:grpSpPr>
        <p:sp>
          <p:nvSpPr>
            <p:cNvPr id="40" name="Shape">
              <a:extLst>
                <a:ext uri="{FF2B5EF4-FFF2-40B4-BE49-F238E27FC236}">
                  <a16:creationId xmlns:a16="http://schemas.microsoft.com/office/drawing/2014/main" id="{DD132C05-1002-46B3-B959-FF1007402AF4}"/>
                </a:ext>
              </a:extLst>
            </p:cNvPr>
            <p:cNvSpPr/>
            <p:nvPr/>
          </p:nvSpPr>
          <p:spPr>
            <a:xfrm>
              <a:off x="5554439" y="1072054"/>
              <a:ext cx="713320" cy="14611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4" h="21348" extrusionOk="0">
                  <a:moveTo>
                    <a:pt x="4428" y="19881"/>
                  </a:moveTo>
                  <a:cubicBezTo>
                    <a:pt x="5851" y="20618"/>
                    <a:pt x="7657" y="21221"/>
                    <a:pt x="9677" y="21329"/>
                  </a:cubicBezTo>
                  <a:cubicBezTo>
                    <a:pt x="14883" y="21600"/>
                    <a:pt x="17720" y="18938"/>
                    <a:pt x="19211" y="16835"/>
                  </a:cubicBezTo>
                  <a:cubicBezTo>
                    <a:pt x="19944" y="15797"/>
                    <a:pt x="20379" y="14720"/>
                    <a:pt x="20541" y="13626"/>
                  </a:cubicBezTo>
                  <a:cubicBezTo>
                    <a:pt x="21120" y="9714"/>
                    <a:pt x="18223" y="5630"/>
                    <a:pt x="13145" y="2723"/>
                  </a:cubicBezTo>
                  <a:cubicBezTo>
                    <a:pt x="10819" y="1391"/>
                    <a:pt x="7819" y="246"/>
                    <a:pt x="4343" y="0"/>
                  </a:cubicBezTo>
                  <a:cubicBezTo>
                    <a:pt x="6388" y="1025"/>
                    <a:pt x="6132" y="2723"/>
                    <a:pt x="5399" y="4131"/>
                  </a:cubicBezTo>
                  <a:cubicBezTo>
                    <a:pt x="4368" y="6117"/>
                    <a:pt x="2707" y="8000"/>
                    <a:pt x="1497" y="9960"/>
                  </a:cubicBezTo>
                  <a:cubicBezTo>
                    <a:pt x="278" y="11916"/>
                    <a:pt x="-480" y="14014"/>
                    <a:pt x="347" y="16021"/>
                  </a:cubicBezTo>
                  <a:cubicBezTo>
                    <a:pt x="943" y="17469"/>
                    <a:pt x="2375" y="18826"/>
                    <a:pt x="4428" y="19881"/>
                  </a:cubicBezTo>
                  <a:close/>
                </a:path>
              </a:pathLst>
            </a:custGeom>
            <a:solidFill>
              <a:srgbClr val="42BE5C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fr-CA" sz="3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02</a:t>
              </a:r>
              <a:endParaRPr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3D5C4327-A1A3-4AEC-A763-BAADA4CF523B}"/>
                </a:ext>
              </a:extLst>
            </p:cNvPr>
            <p:cNvSpPr/>
            <p:nvPr/>
          </p:nvSpPr>
          <p:spPr>
            <a:xfrm>
              <a:off x="5554440" y="1072054"/>
              <a:ext cx="555693" cy="1461113"/>
            </a:xfrm>
            <a:custGeom>
              <a:avLst/>
              <a:gdLst>
                <a:gd name="connsiteX0" fmla="*/ 150284 w 555693"/>
                <a:gd name="connsiteY0" fmla="*/ 0 h 1461113"/>
                <a:gd name="connsiteX1" fmla="*/ 235347 w 555693"/>
                <a:gd name="connsiteY1" fmla="*/ 22878 h 1461113"/>
                <a:gd name="connsiteX2" fmla="*/ 249769 w 555693"/>
                <a:gd name="connsiteY2" fmla="*/ 90593 h 1461113"/>
                <a:gd name="connsiteX3" fmla="*/ 231991 w 555693"/>
                <a:gd name="connsiteY3" fmla="*/ 241791 h 1461113"/>
                <a:gd name="connsiteX4" fmla="*/ 96968 w 555693"/>
                <a:gd name="connsiteY4" fmla="*/ 640740 h 1461113"/>
                <a:gd name="connsiteX5" fmla="*/ 57174 w 555693"/>
                <a:gd name="connsiteY5" fmla="*/ 1055569 h 1461113"/>
                <a:gd name="connsiteX6" fmla="*/ 198391 w 555693"/>
                <a:gd name="connsiteY6" fmla="*/ 1319755 h 1461113"/>
                <a:gd name="connsiteX7" fmla="*/ 380026 w 555693"/>
                <a:gd name="connsiteY7" fmla="*/ 1418860 h 1461113"/>
                <a:gd name="connsiteX8" fmla="*/ 500319 w 555693"/>
                <a:gd name="connsiteY8" fmla="*/ 1398866 h 1461113"/>
                <a:gd name="connsiteX9" fmla="*/ 555693 w 555693"/>
                <a:gd name="connsiteY9" fmla="*/ 1355420 h 1461113"/>
                <a:gd name="connsiteX10" fmla="*/ 548023 w 555693"/>
                <a:gd name="connsiteY10" fmla="*/ 1366945 h 1461113"/>
                <a:gd name="connsiteX11" fmla="*/ 334860 w 555693"/>
                <a:gd name="connsiteY11" fmla="*/ 1459804 h 1461113"/>
                <a:gd name="connsiteX12" fmla="*/ 153225 w 555693"/>
                <a:gd name="connsiteY12" fmla="*/ 1360699 h 1461113"/>
                <a:gd name="connsiteX13" fmla="*/ 12008 w 555693"/>
                <a:gd name="connsiteY13" fmla="*/ 1096513 h 1461113"/>
                <a:gd name="connsiteX14" fmla="*/ 51802 w 555693"/>
                <a:gd name="connsiteY14" fmla="*/ 681684 h 1461113"/>
                <a:gd name="connsiteX15" fmla="*/ 186825 w 555693"/>
                <a:gd name="connsiteY15" fmla="*/ 282735 h 1461113"/>
                <a:gd name="connsiteX16" fmla="*/ 150284 w 555693"/>
                <a:gd name="connsiteY16" fmla="*/ 0 h 14611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555693" h="1461113">
                  <a:moveTo>
                    <a:pt x="150284" y="0"/>
                  </a:moveTo>
                  <a:lnTo>
                    <a:pt x="235347" y="22878"/>
                  </a:lnTo>
                  <a:lnTo>
                    <a:pt x="249769" y="90593"/>
                  </a:lnTo>
                  <a:cubicBezTo>
                    <a:pt x="253229" y="140462"/>
                    <a:pt x="244674" y="193608"/>
                    <a:pt x="231991" y="241791"/>
                  </a:cubicBezTo>
                  <a:cubicBezTo>
                    <a:pt x="196315" y="377717"/>
                    <a:pt x="138838" y="506594"/>
                    <a:pt x="96968" y="640740"/>
                  </a:cubicBezTo>
                  <a:cubicBezTo>
                    <a:pt x="54786" y="774613"/>
                    <a:pt x="28556" y="918205"/>
                    <a:pt x="57174" y="1055569"/>
                  </a:cubicBezTo>
                  <a:cubicBezTo>
                    <a:pt x="77798" y="1154673"/>
                    <a:pt x="127350" y="1247549"/>
                    <a:pt x="198391" y="1319755"/>
                  </a:cubicBezTo>
                  <a:cubicBezTo>
                    <a:pt x="247632" y="1370197"/>
                    <a:pt x="310127" y="1411468"/>
                    <a:pt x="380026" y="1418860"/>
                  </a:cubicBezTo>
                  <a:cubicBezTo>
                    <a:pt x="425063" y="1423497"/>
                    <a:pt x="464976" y="1415587"/>
                    <a:pt x="500319" y="1398866"/>
                  </a:cubicBezTo>
                  <a:lnTo>
                    <a:pt x="555693" y="1355420"/>
                  </a:lnTo>
                  <a:lnTo>
                    <a:pt x="548023" y="1366945"/>
                  </a:lnTo>
                  <a:cubicBezTo>
                    <a:pt x="494513" y="1428166"/>
                    <a:pt x="424933" y="1469078"/>
                    <a:pt x="334860" y="1459804"/>
                  </a:cubicBezTo>
                  <a:cubicBezTo>
                    <a:pt x="264961" y="1452412"/>
                    <a:pt x="202466" y="1411141"/>
                    <a:pt x="153225" y="1360699"/>
                  </a:cubicBezTo>
                  <a:cubicBezTo>
                    <a:pt x="82184" y="1288493"/>
                    <a:pt x="32632" y="1195617"/>
                    <a:pt x="12008" y="1096513"/>
                  </a:cubicBezTo>
                  <a:cubicBezTo>
                    <a:pt x="-16610" y="959149"/>
                    <a:pt x="9620" y="815557"/>
                    <a:pt x="51802" y="681684"/>
                  </a:cubicBezTo>
                  <a:cubicBezTo>
                    <a:pt x="93672" y="547538"/>
                    <a:pt x="151149" y="418661"/>
                    <a:pt x="186825" y="282735"/>
                  </a:cubicBezTo>
                  <a:cubicBezTo>
                    <a:pt x="212190" y="186368"/>
                    <a:pt x="221048" y="70153"/>
                    <a:pt x="150284" y="0"/>
                  </a:cubicBezTo>
                  <a:close/>
                </a:path>
              </a:pathLst>
            </a:custGeom>
            <a:solidFill>
              <a:schemeClr val="tx1">
                <a:alpha val="30000"/>
              </a:scheme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 algn="ctr"/>
              <a:endParaRPr sz="280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B685769C-1B9D-47D3-9BA1-F2705BB8EE41}"/>
              </a:ext>
            </a:extLst>
          </p:cNvPr>
          <p:cNvGrpSpPr/>
          <p:nvPr/>
        </p:nvGrpSpPr>
        <p:grpSpPr>
          <a:xfrm>
            <a:off x="4257113" y="1543808"/>
            <a:ext cx="1560451" cy="2554451"/>
            <a:chOff x="4257113" y="1543808"/>
            <a:chExt cx="1560451" cy="2554451"/>
          </a:xfrm>
        </p:grpSpPr>
        <p:sp>
          <p:nvSpPr>
            <p:cNvPr id="73" name="Shape">
              <a:extLst>
                <a:ext uri="{FF2B5EF4-FFF2-40B4-BE49-F238E27FC236}">
                  <a16:creationId xmlns:a16="http://schemas.microsoft.com/office/drawing/2014/main" id="{CC5EEA60-1333-4D0B-BC87-6DCC855208E3}"/>
                </a:ext>
              </a:extLst>
            </p:cNvPr>
            <p:cNvSpPr/>
            <p:nvPr/>
          </p:nvSpPr>
          <p:spPr>
            <a:xfrm>
              <a:off x="4257113" y="1543808"/>
              <a:ext cx="1560451" cy="25543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8" h="21228" extrusionOk="0">
                  <a:moveTo>
                    <a:pt x="3043" y="4151"/>
                  </a:moveTo>
                  <a:cubicBezTo>
                    <a:pt x="3177" y="6354"/>
                    <a:pt x="2713" y="8555"/>
                    <a:pt x="2673" y="10758"/>
                  </a:cubicBezTo>
                  <a:cubicBezTo>
                    <a:pt x="2632" y="12963"/>
                    <a:pt x="3051" y="15234"/>
                    <a:pt x="4800" y="17170"/>
                  </a:cubicBezTo>
                  <a:cubicBezTo>
                    <a:pt x="6065" y="18564"/>
                    <a:pt x="8001" y="19736"/>
                    <a:pt x="10312" y="20503"/>
                  </a:cubicBezTo>
                  <a:cubicBezTo>
                    <a:pt x="11919" y="21034"/>
                    <a:pt x="13790" y="21375"/>
                    <a:pt x="15588" y="21167"/>
                  </a:cubicBezTo>
                  <a:cubicBezTo>
                    <a:pt x="20221" y="20630"/>
                    <a:pt x="21299" y="17447"/>
                    <a:pt x="21502" y="15051"/>
                  </a:cubicBezTo>
                  <a:cubicBezTo>
                    <a:pt x="21600" y="13870"/>
                    <a:pt x="21421" y="12691"/>
                    <a:pt x="20998" y="11542"/>
                  </a:cubicBezTo>
                  <a:cubicBezTo>
                    <a:pt x="19485" y="7430"/>
                    <a:pt x="14880" y="3681"/>
                    <a:pt x="9002" y="1488"/>
                  </a:cubicBezTo>
                  <a:cubicBezTo>
                    <a:pt x="6309" y="483"/>
                    <a:pt x="3128" y="-225"/>
                    <a:pt x="0" y="67"/>
                  </a:cubicBezTo>
                  <a:cubicBezTo>
                    <a:pt x="2298" y="802"/>
                    <a:pt x="2949" y="2588"/>
                    <a:pt x="3043" y="4151"/>
                  </a:cubicBezTo>
                  <a:close/>
                </a:path>
              </a:pathLst>
            </a:custGeom>
            <a:solidFill>
              <a:srgbClr val="9CCD50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1200">
                <a:solidFill>
                  <a:schemeClr val="bg1"/>
                </a:solidFill>
              </a:endParaRPr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0C6519A5-48C8-4F6D-84F9-94CE68DAC027}"/>
                </a:ext>
              </a:extLst>
            </p:cNvPr>
            <p:cNvSpPr/>
            <p:nvPr/>
          </p:nvSpPr>
          <p:spPr>
            <a:xfrm>
              <a:off x="4257113" y="1548839"/>
              <a:ext cx="1358028" cy="2549420"/>
            </a:xfrm>
            <a:custGeom>
              <a:avLst/>
              <a:gdLst>
                <a:gd name="connsiteX0" fmla="*/ 100892 w 1358028"/>
                <a:gd name="connsiteY0" fmla="*/ 0 h 2549420"/>
                <a:gd name="connsiteX1" fmla="*/ 102188 w 1358028"/>
                <a:gd name="connsiteY1" fmla="*/ 882 h 2549420"/>
                <a:gd name="connsiteX2" fmla="*/ 265737 w 1358028"/>
                <a:gd name="connsiteY2" fmla="*/ 453513 h 2549420"/>
                <a:gd name="connsiteX3" fmla="*/ 238918 w 1358028"/>
                <a:gd name="connsiteY3" fmla="*/ 1248530 h 2549420"/>
                <a:gd name="connsiteX4" fmla="*/ 393093 w 1358028"/>
                <a:gd name="connsiteY4" fmla="*/ 2020082 h 2549420"/>
                <a:gd name="connsiteX5" fmla="*/ 792629 w 1358028"/>
                <a:gd name="connsiteY5" fmla="*/ 2421140 h 2549420"/>
                <a:gd name="connsiteX6" fmla="*/ 1175058 w 1358028"/>
                <a:gd name="connsiteY6" fmla="*/ 2501039 h 2549420"/>
                <a:gd name="connsiteX7" fmla="*/ 1289292 w 1358028"/>
                <a:gd name="connsiteY7" fmla="*/ 2462690 h 2549420"/>
                <a:gd name="connsiteX8" fmla="*/ 1358028 w 1358028"/>
                <a:gd name="connsiteY8" fmla="*/ 2415534 h 2549420"/>
                <a:gd name="connsiteX9" fmla="*/ 1336478 w 1358028"/>
                <a:gd name="connsiteY9" fmla="*/ 2440276 h 2549420"/>
                <a:gd name="connsiteX10" fmla="*/ 1129892 w 1358028"/>
                <a:gd name="connsiteY10" fmla="*/ 2541983 h 2549420"/>
                <a:gd name="connsiteX11" fmla="*/ 747463 w 1358028"/>
                <a:gd name="connsiteY11" fmla="*/ 2462084 h 2549420"/>
                <a:gd name="connsiteX12" fmla="*/ 347927 w 1358028"/>
                <a:gd name="connsiteY12" fmla="*/ 2061026 h 2549420"/>
                <a:gd name="connsiteX13" fmla="*/ 193752 w 1358028"/>
                <a:gd name="connsiteY13" fmla="*/ 1289474 h 2549420"/>
                <a:gd name="connsiteX14" fmla="*/ 220571 w 1358028"/>
                <a:gd name="connsiteY14" fmla="*/ 494457 h 2549420"/>
                <a:gd name="connsiteX15" fmla="*/ 0 w 1358028"/>
                <a:gd name="connsiteY15" fmla="*/ 3031 h 25494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358028" h="2549420">
                  <a:moveTo>
                    <a:pt x="100892" y="0"/>
                  </a:moveTo>
                  <a:lnTo>
                    <a:pt x="102188" y="882"/>
                  </a:lnTo>
                  <a:cubicBezTo>
                    <a:pt x="222902" y="103837"/>
                    <a:pt x="259775" y="288947"/>
                    <a:pt x="265737" y="453513"/>
                  </a:cubicBezTo>
                  <a:cubicBezTo>
                    <a:pt x="275450" y="718599"/>
                    <a:pt x="241817" y="983444"/>
                    <a:pt x="238918" y="1248530"/>
                  </a:cubicBezTo>
                  <a:cubicBezTo>
                    <a:pt x="235946" y="1513856"/>
                    <a:pt x="266317" y="1787124"/>
                    <a:pt x="393093" y="2020082"/>
                  </a:cubicBezTo>
                  <a:cubicBezTo>
                    <a:pt x="484786" y="2187821"/>
                    <a:pt x="625116" y="2328848"/>
                    <a:pt x="792629" y="2421140"/>
                  </a:cubicBezTo>
                  <a:cubicBezTo>
                    <a:pt x="909112" y="2485035"/>
                    <a:pt x="1044730" y="2526068"/>
                    <a:pt x="1175058" y="2501039"/>
                  </a:cubicBezTo>
                  <a:cubicBezTo>
                    <a:pt x="1217036" y="2492962"/>
                    <a:pt x="1254987" y="2479910"/>
                    <a:pt x="1289292" y="2462690"/>
                  </a:cubicBezTo>
                  <a:lnTo>
                    <a:pt x="1358028" y="2415534"/>
                  </a:lnTo>
                  <a:lnTo>
                    <a:pt x="1336478" y="2440276"/>
                  </a:lnTo>
                  <a:cubicBezTo>
                    <a:pt x="1281698" y="2489775"/>
                    <a:pt x="1213848" y="2525829"/>
                    <a:pt x="1129892" y="2541983"/>
                  </a:cubicBezTo>
                  <a:cubicBezTo>
                    <a:pt x="999564" y="2567012"/>
                    <a:pt x="863946" y="2525979"/>
                    <a:pt x="747463" y="2462084"/>
                  </a:cubicBezTo>
                  <a:cubicBezTo>
                    <a:pt x="579950" y="2369792"/>
                    <a:pt x="439620" y="2228765"/>
                    <a:pt x="347927" y="2061026"/>
                  </a:cubicBezTo>
                  <a:cubicBezTo>
                    <a:pt x="221151" y="1828068"/>
                    <a:pt x="190780" y="1554800"/>
                    <a:pt x="193752" y="1289474"/>
                  </a:cubicBezTo>
                  <a:cubicBezTo>
                    <a:pt x="196651" y="1024388"/>
                    <a:pt x="230284" y="759543"/>
                    <a:pt x="220571" y="494457"/>
                  </a:cubicBezTo>
                  <a:cubicBezTo>
                    <a:pt x="213758" y="306382"/>
                    <a:pt x="166570" y="91473"/>
                    <a:pt x="0" y="3031"/>
                  </a:cubicBezTo>
                  <a:close/>
                </a:path>
              </a:pathLst>
            </a:custGeom>
            <a:solidFill>
              <a:schemeClr val="tx1">
                <a:alpha val="30000"/>
              </a:scheme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 algn="ctr"/>
              <a:endParaRPr sz="2800">
                <a:solidFill>
                  <a:srgbClr val="FFFFFF"/>
                </a:solidFill>
              </a:endParaRPr>
            </a:p>
          </p:txBody>
        </p:sp>
      </p:grpSp>
      <p:grpSp>
        <p:nvGrpSpPr>
          <p:cNvPr id="75" name="Group 74">
            <a:extLst>
              <a:ext uri="{FF2B5EF4-FFF2-40B4-BE49-F238E27FC236}">
                <a16:creationId xmlns:a16="http://schemas.microsoft.com/office/drawing/2014/main" id="{A86CBF26-8F8D-4A4A-B602-0A4CA5811B38}"/>
              </a:ext>
            </a:extLst>
          </p:cNvPr>
          <p:cNvGrpSpPr/>
          <p:nvPr/>
        </p:nvGrpSpPr>
        <p:grpSpPr>
          <a:xfrm>
            <a:off x="2222665" y="3283410"/>
            <a:ext cx="2667042" cy="1642884"/>
            <a:chOff x="2222665" y="3283410"/>
            <a:chExt cx="2667042" cy="1642884"/>
          </a:xfrm>
        </p:grpSpPr>
        <p:sp>
          <p:nvSpPr>
            <p:cNvPr id="76" name="Shape">
              <a:extLst>
                <a:ext uri="{FF2B5EF4-FFF2-40B4-BE49-F238E27FC236}">
                  <a16:creationId xmlns:a16="http://schemas.microsoft.com/office/drawing/2014/main" id="{C636DA38-6EEF-40F5-9C02-24BCF2E1870A}"/>
                </a:ext>
              </a:extLst>
            </p:cNvPr>
            <p:cNvSpPr/>
            <p:nvPr/>
          </p:nvSpPr>
          <p:spPr>
            <a:xfrm>
              <a:off x="2222665" y="3283410"/>
              <a:ext cx="2667042" cy="16428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1" h="20619" extrusionOk="0">
                  <a:moveTo>
                    <a:pt x="20106" y="17453"/>
                  </a:moveTo>
                  <a:cubicBezTo>
                    <a:pt x="21600" y="13904"/>
                    <a:pt x="19932" y="9804"/>
                    <a:pt x="18437" y="7110"/>
                  </a:cubicBezTo>
                  <a:cubicBezTo>
                    <a:pt x="17698" y="5782"/>
                    <a:pt x="16849" y="4638"/>
                    <a:pt x="15925" y="3680"/>
                  </a:cubicBezTo>
                  <a:cubicBezTo>
                    <a:pt x="12613" y="249"/>
                    <a:pt x="8312" y="-809"/>
                    <a:pt x="4524" y="616"/>
                  </a:cubicBezTo>
                  <a:cubicBezTo>
                    <a:pt x="2788" y="1267"/>
                    <a:pt x="1054" y="2547"/>
                    <a:pt x="0" y="4871"/>
                  </a:cubicBezTo>
                  <a:cubicBezTo>
                    <a:pt x="1398" y="4183"/>
                    <a:pt x="2834" y="5678"/>
                    <a:pt x="3902" y="7291"/>
                  </a:cubicBezTo>
                  <a:cubicBezTo>
                    <a:pt x="5407" y="9564"/>
                    <a:pt x="6670" y="12217"/>
                    <a:pt x="8107" y="14600"/>
                  </a:cubicBezTo>
                  <a:cubicBezTo>
                    <a:pt x="9541" y="16987"/>
                    <a:pt x="11206" y="19152"/>
                    <a:pt x="13178" y="20099"/>
                  </a:cubicBezTo>
                  <a:cubicBezTo>
                    <a:pt x="14601" y="20784"/>
                    <a:pt x="16142" y="20791"/>
                    <a:pt x="17570" y="20129"/>
                  </a:cubicBezTo>
                  <a:cubicBezTo>
                    <a:pt x="18555" y="19666"/>
                    <a:pt x="19525" y="18830"/>
                    <a:pt x="20106" y="17453"/>
                  </a:cubicBezTo>
                  <a:close/>
                </a:path>
              </a:pathLst>
            </a:custGeom>
            <a:solidFill>
              <a:srgbClr val="E0E32A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1200" dirty="0">
                <a:solidFill>
                  <a:schemeClr val="bg1"/>
                </a:solidFill>
              </a:endParaRPr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7A71929A-7D62-46F1-A0BE-EC0C6903D3BC}"/>
                </a:ext>
              </a:extLst>
            </p:cNvPr>
            <p:cNvSpPr/>
            <p:nvPr/>
          </p:nvSpPr>
          <p:spPr>
            <a:xfrm>
              <a:off x="2222665" y="3544119"/>
              <a:ext cx="2544422" cy="1382175"/>
            </a:xfrm>
            <a:custGeom>
              <a:avLst/>
              <a:gdLst>
                <a:gd name="connsiteX0" fmla="*/ 122295 w 2544422"/>
                <a:gd name="connsiteY0" fmla="*/ 0 h 1382175"/>
                <a:gd name="connsiteX1" fmla="*/ 100051 w 2544422"/>
                <a:gd name="connsiteY1" fmla="*/ 20851 h 1382175"/>
                <a:gd name="connsiteX2" fmla="*/ 45166 w 2544422"/>
                <a:gd name="connsiteY2" fmla="*/ 86455 h 1382175"/>
                <a:gd name="connsiteX3" fmla="*/ 548129 w 2544422"/>
                <a:gd name="connsiteY3" fmla="*/ 279275 h 1382175"/>
                <a:gd name="connsiteX4" fmla="*/ 1090148 w 2544422"/>
                <a:gd name="connsiteY4" fmla="*/ 861636 h 1382175"/>
                <a:gd name="connsiteX5" fmla="*/ 1743793 w 2544422"/>
                <a:gd name="connsiteY5" fmla="*/ 1299782 h 1382175"/>
                <a:gd name="connsiteX6" fmla="*/ 2309915 w 2544422"/>
                <a:gd name="connsiteY6" fmla="*/ 1302172 h 1382175"/>
                <a:gd name="connsiteX7" fmla="*/ 2492887 w 2544422"/>
                <a:gd name="connsiteY7" fmla="*/ 1222873 h 1382175"/>
                <a:gd name="connsiteX8" fmla="*/ 2544422 w 2544422"/>
                <a:gd name="connsiteY8" fmla="*/ 1184105 h 1382175"/>
                <a:gd name="connsiteX9" fmla="*/ 2526820 w 2544422"/>
                <a:gd name="connsiteY9" fmla="*/ 1204313 h 1382175"/>
                <a:gd name="connsiteX10" fmla="*/ 2264749 w 2544422"/>
                <a:gd name="connsiteY10" fmla="*/ 1343116 h 1382175"/>
                <a:gd name="connsiteX11" fmla="*/ 1698627 w 2544422"/>
                <a:gd name="connsiteY11" fmla="*/ 1340726 h 1382175"/>
                <a:gd name="connsiteX12" fmla="*/ 1044982 w 2544422"/>
                <a:gd name="connsiteY12" fmla="*/ 902580 h 1382175"/>
                <a:gd name="connsiteX13" fmla="*/ 502963 w 2544422"/>
                <a:gd name="connsiteY13" fmla="*/ 320219 h 1382175"/>
                <a:gd name="connsiteX14" fmla="*/ 0 w 2544422"/>
                <a:gd name="connsiteY14" fmla="*/ 127399 h 1382175"/>
                <a:gd name="connsiteX15" fmla="*/ 116964 w 2544422"/>
                <a:gd name="connsiteY15" fmla="*/ 3602 h 13821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544422" h="1382175">
                  <a:moveTo>
                    <a:pt x="122295" y="0"/>
                  </a:moveTo>
                  <a:lnTo>
                    <a:pt x="100051" y="20851"/>
                  </a:lnTo>
                  <a:cubicBezTo>
                    <a:pt x="80501" y="41463"/>
                    <a:pt x="62149" y="63309"/>
                    <a:pt x="45166" y="86455"/>
                  </a:cubicBezTo>
                  <a:cubicBezTo>
                    <a:pt x="225366" y="31637"/>
                    <a:pt x="410465" y="150755"/>
                    <a:pt x="548129" y="279275"/>
                  </a:cubicBezTo>
                  <a:cubicBezTo>
                    <a:pt x="742121" y="460381"/>
                    <a:pt x="904920" y="671765"/>
                    <a:pt x="1090148" y="861636"/>
                  </a:cubicBezTo>
                  <a:cubicBezTo>
                    <a:pt x="1274988" y="1051826"/>
                    <a:pt x="1489604" y="1224328"/>
                    <a:pt x="1743793" y="1299782"/>
                  </a:cubicBezTo>
                  <a:cubicBezTo>
                    <a:pt x="1927215" y="1354361"/>
                    <a:pt x="2125848" y="1354919"/>
                    <a:pt x="2309915" y="1302172"/>
                  </a:cubicBezTo>
                  <a:cubicBezTo>
                    <a:pt x="2373398" y="1283727"/>
                    <a:pt x="2436397" y="1257852"/>
                    <a:pt x="2492887" y="1222873"/>
                  </a:cubicBezTo>
                  <a:lnTo>
                    <a:pt x="2544422" y="1184105"/>
                  </a:lnTo>
                  <a:lnTo>
                    <a:pt x="2526820" y="1204313"/>
                  </a:lnTo>
                  <a:cubicBezTo>
                    <a:pt x="2454110" y="1271063"/>
                    <a:pt x="2359973" y="1315448"/>
                    <a:pt x="2264749" y="1343116"/>
                  </a:cubicBezTo>
                  <a:cubicBezTo>
                    <a:pt x="2080682" y="1395863"/>
                    <a:pt x="1882049" y="1395305"/>
                    <a:pt x="1698627" y="1340726"/>
                  </a:cubicBezTo>
                  <a:cubicBezTo>
                    <a:pt x="1444438" y="1265272"/>
                    <a:pt x="1229822" y="1092770"/>
                    <a:pt x="1044982" y="902580"/>
                  </a:cubicBezTo>
                  <a:cubicBezTo>
                    <a:pt x="859754" y="712709"/>
                    <a:pt x="696955" y="501325"/>
                    <a:pt x="502963" y="320219"/>
                  </a:cubicBezTo>
                  <a:cubicBezTo>
                    <a:pt x="365299" y="191699"/>
                    <a:pt x="180200" y="72581"/>
                    <a:pt x="0" y="127399"/>
                  </a:cubicBezTo>
                  <a:cubicBezTo>
                    <a:pt x="33965" y="81107"/>
                    <a:pt x="73408" y="40013"/>
                    <a:pt x="116964" y="3602"/>
                  </a:cubicBezTo>
                  <a:close/>
                </a:path>
              </a:pathLst>
            </a:custGeom>
            <a:solidFill>
              <a:schemeClr val="tx1">
                <a:alpha val="30000"/>
              </a:scheme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 algn="ctr"/>
              <a:endParaRPr sz="280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78" name="Group 77">
            <a:extLst>
              <a:ext uri="{FF2B5EF4-FFF2-40B4-BE49-F238E27FC236}">
                <a16:creationId xmlns:a16="http://schemas.microsoft.com/office/drawing/2014/main" id="{0AC6678E-66E1-4242-B103-6EAB4C7A3309}"/>
              </a:ext>
            </a:extLst>
          </p:cNvPr>
          <p:cNvGrpSpPr/>
          <p:nvPr/>
        </p:nvGrpSpPr>
        <p:grpSpPr>
          <a:xfrm>
            <a:off x="4728868" y="4050011"/>
            <a:ext cx="2701980" cy="2250578"/>
            <a:chOff x="4728868" y="4050011"/>
            <a:chExt cx="2701980" cy="2250578"/>
          </a:xfrm>
        </p:grpSpPr>
        <p:sp>
          <p:nvSpPr>
            <p:cNvPr id="79" name="Shape">
              <a:extLst>
                <a:ext uri="{FF2B5EF4-FFF2-40B4-BE49-F238E27FC236}">
                  <a16:creationId xmlns:a16="http://schemas.microsoft.com/office/drawing/2014/main" id="{0D2AB93A-B93E-48EC-900B-3A12770F40FA}"/>
                </a:ext>
              </a:extLst>
            </p:cNvPr>
            <p:cNvSpPr/>
            <p:nvPr/>
          </p:nvSpPr>
          <p:spPr>
            <a:xfrm>
              <a:off x="4728868" y="4050011"/>
              <a:ext cx="2701980" cy="22505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3523"/>
                  </a:moveTo>
                  <a:cubicBezTo>
                    <a:pt x="19622" y="6582"/>
                    <a:pt x="16301" y="8311"/>
                    <a:pt x="13089" y="7955"/>
                  </a:cubicBezTo>
                  <a:cubicBezTo>
                    <a:pt x="12992" y="6670"/>
                    <a:pt x="12898" y="5351"/>
                    <a:pt x="13183" y="4109"/>
                  </a:cubicBezTo>
                  <a:cubicBezTo>
                    <a:pt x="13471" y="2867"/>
                    <a:pt x="14225" y="1692"/>
                    <a:pt x="15274" y="1412"/>
                  </a:cubicBezTo>
                  <a:cubicBezTo>
                    <a:pt x="13970" y="1554"/>
                    <a:pt x="12752" y="2541"/>
                    <a:pt x="12153" y="3939"/>
                  </a:cubicBezTo>
                  <a:cubicBezTo>
                    <a:pt x="11620" y="2705"/>
                    <a:pt x="11253" y="1370"/>
                    <a:pt x="11066" y="0"/>
                  </a:cubicBezTo>
                  <a:cubicBezTo>
                    <a:pt x="10135" y="2473"/>
                    <a:pt x="10215" y="5464"/>
                    <a:pt x="11281" y="7858"/>
                  </a:cubicBezTo>
                  <a:cubicBezTo>
                    <a:pt x="10098" y="7414"/>
                    <a:pt x="8969" y="6752"/>
                    <a:pt x="7950" y="5903"/>
                  </a:cubicBezTo>
                  <a:cubicBezTo>
                    <a:pt x="7757" y="5742"/>
                    <a:pt x="7564" y="5569"/>
                    <a:pt x="7448" y="5323"/>
                  </a:cubicBezTo>
                  <a:cubicBezTo>
                    <a:pt x="7297" y="4997"/>
                    <a:pt x="7309" y="4601"/>
                    <a:pt x="7337" y="4231"/>
                  </a:cubicBezTo>
                  <a:cubicBezTo>
                    <a:pt x="7436" y="2977"/>
                    <a:pt x="7682" y="1737"/>
                    <a:pt x="8066" y="563"/>
                  </a:cubicBezTo>
                  <a:cubicBezTo>
                    <a:pt x="7092" y="1288"/>
                    <a:pt x="6369" y="2479"/>
                    <a:pt x="6093" y="3815"/>
                  </a:cubicBezTo>
                  <a:cubicBezTo>
                    <a:pt x="5301" y="2997"/>
                    <a:pt x="4589" y="2069"/>
                    <a:pt x="3974" y="1056"/>
                  </a:cubicBezTo>
                  <a:cubicBezTo>
                    <a:pt x="4094" y="3447"/>
                    <a:pt x="5103" y="5750"/>
                    <a:pt x="6675" y="7225"/>
                  </a:cubicBezTo>
                  <a:cubicBezTo>
                    <a:pt x="5235" y="7742"/>
                    <a:pt x="3545" y="7024"/>
                    <a:pt x="2699" y="5532"/>
                  </a:cubicBezTo>
                  <a:cubicBezTo>
                    <a:pt x="2654" y="6274"/>
                    <a:pt x="2883" y="7032"/>
                    <a:pt x="3316" y="7564"/>
                  </a:cubicBezTo>
                  <a:cubicBezTo>
                    <a:pt x="2209" y="7604"/>
                    <a:pt x="1096" y="7527"/>
                    <a:pt x="0" y="7335"/>
                  </a:cubicBezTo>
                  <a:cubicBezTo>
                    <a:pt x="1247" y="8487"/>
                    <a:pt x="2913" y="8744"/>
                    <a:pt x="4485" y="8713"/>
                  </a:cubicBezTo>
                  <a:cubicBezTo>
                    <a:pt x="6058" y="8682"/>
                    <a:pt x="7639" y="8405"/>
                    <a:pt x="9200" y="8648"/>
                  </a:cubicBezTo>
                  <a:cubicBezTo>
                    <a:pt x="9447" y="8688"/>
                    <a:pt x="9706" y="8747"/>
                    <a:pt x="9890" y="8948"/>
                  </a:cubicBezTo>
                  <a:cubicBezTo>
                    <a:pt x="10083" y="9160"/>
                    <a:pt x="10154" y="9486"/>
                    <a:pt x="10208" y="9797"/>
                  </a:cubicBezTo>
                  <a:cubicBezTo>
                    <a:pt x="10635" y="12259"/>
                    <a:pt x="10557" y="14842"/>
                    <a:pt x="9984" y="17259"/>
                  </a:cubicBezTo>
                  <a:cubicBezTo>
                    <a:pt x="9678" y="18547"/>
                    <a:pt x="9145" y="19902"/>
                    <a:pt x="8122" y="20437"/>
                  </a:cubicBezTo>
                  <a:cubicBezTo>
                    <a:pt x="7151" y="20946"/>
                    <a:pt x="5919" y="20610"/>
                    <a:pt x="5077" y="21382"/>
                  </a:cubicBezTo>
                  <a:lnTo>
                    <a:pt x="17916" y="21600"/>
                  </a:lnTo>
                  <a:cubicBezTo>
                    <a:pt x="16876" y="20932"/>
                    <a:pt x="15585" y="20893"/>
                    <a:pt x="14649" y="20032"/>
                  </a:cubicBezTo>
                  <a:cubicBezTo>
                    <a:pt x="13697" y="19158"/>
                    <a:pt x="13341" y="17638"/>
                    <a:pt x="13195" y="16209"/>
                  </a:cubicBezTo>
                  <a:cubicBezTo>
                    <a:pt x="12994" y="14268"/>
                    <a:pt x="13075" y="12290"/>
                    <a:pt x="13426" y="10380"/>
                  </a:cubicBezTo>
                  <a:cubicBezTo>
                    <a:pt x="13485" y="10060"/>
                    <a:pt x="13558" y="9729"/>
                    <a:pt x="13732" y="9477"/>
                  </a:cubicBezTo>
                  <a:cubicBezTo>
                    <a:pt x="13968" y="9140"/>
                    <a:pt x="14347" y="9007"/>
                    <a:pt x="14708" y="8925"/>
                  </a:cubicBezTo>
                  <a:cubicBezTo>
                    <a:pt x="16801" y="8447"/>
                    <a:pt x="19116" y="9075"/>
                    <a:pt x="20987" y="7853"/>
                  </a:cubicBezTo>
                  <a:cubicBezTo>
                    <a:pt x="20419" y="7881"/>
                    <a:pt x="19849" y="7864"/>
                    <a:pt x="19281" y="7793"/>
                  </a:cubicBezTo>
                  <a:cubicBezTo>
                    <a:pt x="20504" y="6845"/>
                    <a:pt x="21369" y="5252"/>
                    <a:pt x="21600" y="3523"/>
                  </a:cubicBezTo>
                  <a:close/>
                </a:path>
              </a:pathLst>
            </a:custGeom>
            <a:solidFill>
              <a:srgbClr val="744818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800"/>
            </a:p>
          </p:txBody>
        </p:sp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8AE2725C-5E9B-444D-8CE0-70E60B1A69D2}"/>
                </a:ext>
              </a:extLst>
            </p:cNvPr>
            <p:cNvSpPr/>
            <p:nvPr/>
          </p:nvSpPr>
          <p:spPr>
            <a:xfrm>
              <a:off x="4728868" y="4050011"/>
              <a:ext cx="2701980" cy="2250578"/>
            </a:xfrm>
            <a:custGeom>
              <a:avLst/>
              <a:gdLst>
                <a:gd name="connsiteX0" fmla="*/ 699320 w 2701980"/>
                <a:gd name="connsiteY0" fmla="*/ 2194365 h 2250578"/>
                <a:gd name="connsiteX1" fmla="*/ 2154953 w 2701980"/>
                <a:gd name="connsiteY1" fmla="*/ 2214952 h 2250578"/>
                <a:gd name="connsiteX2" fmla="*/ 2241142 w 2701980"/>
                <a:gd name="connsiteY2" fmla="*/ 2250578 h 2250578"/>
                <a:gd name="connsiteX3" fmla="*/ 635091 w 2701980"/>
                <a:gd name="connsiteY3" fmla="*/ 2227864 h 2250578"/>
                <a:gd name="connsiteX4" fmla="*/ 676716 w 2701980"/>
                <a:gd name="connsiteY4" fmla="*/ 2202714 h 2250578"/>
                <a:gd name="connsiteX5" fmla="*/ 2625299 w 2701980"/>
                <a:gd name="connsiteY5" fmla="*/ 818231 h 2250578"/>
                <a:gd name="connsiteX6" fmla="*/ 1839848 w 2701980"/>
                <a:gd name="connsiteY6" fmla="*/ 929927 h 2250578"/>
                <a:gd name="connsiteX7" fmla="*/ 1772940 w 2701980"/>
                <a:gd name="connsiteY7" fmla="*/ 948720 h 2250578"/>
                <a:gd name="connsiteX8" fmla="*/ 1755327 w 2701980"/>
                <a:gd name="connsiteY8" fmla="*/ 958186 h 2250578"/>
                <a:gd name="connsiteX9" fmla="*/ 1757861 w 2701980"/>
                <a:gd name="connsiteY9" fmla="*/ 953601 h 2250578"/>
                <a:gd name="connsiteX10" fmla="*/ 1879950 w 2701980"/>
                <a:gd name="connsiteY10" fmla="*/ 896087 h 2250578"/>
                <a:gd name="connsiteX11" fmla="*/ 2575193 w 2701980"/>
                <a:gd name="connsiteY11" fmla="*/ 823704 h 2250578"/>
                <a:gd name="connsiteX12" fmla="*/ 2587142 w 2701980"/>
                <a:gd name="connsiteY12" fmla="*/ 818497 h 2250578"/>
                <a:gd name="connsiteX13" fmla="*/ 0 w 2701980"/>
                <a:gd name="connsiteY13" fmla="*/ 764259 h 2250578"/>
                <a:gd name="connsiteX14" fmla="*/ 109172 w 2701980"/>
                <a:gd name="connsiteY14" fmla="*/ 775338 h 2250578"/>
                <a:gd name="connsiteX15" fmla="*/ 165919 w 2701980"/>
                <a:gd name="connsiteY15" fmla="*/ 803946 h 2250578"/>
                <a:gd name="connsiteX16" fmla="*/ 601138 w 2701980"/>
                <a:gd name="connsiteY16" fmla="*/ 873998 h 2250578"/>
                <a:gd name="connsiteX17" fmla="*/ 1190946 w 2701980"/>
                <a:gd name="connsiteY17" fmla="*/ 867225 h 2250578"/>
                <a:gd name="connsiteX18" fmla="*/ 1277259 w 2701980"/>
                <a:gd name="connsiteY18" fmla="*/ 898483 h 2250578"/>
                <a:gd name="connsiteX19" fmla="*/ 1317038 w 2701980"/>
                <a:gd name="connsiteY19" fmla="*/ 986943 h 2250578"/>
                <a:gd name="connsiteX20" fmla="*/ 1289017 w 2701980"/>
                <a:gd name="connsiteY20" fmla="*/ 1764435 h 2250578"/>
                <a:gd name="connsiteX21" fmla="*/ 1141094 w 2701980"/>
                <a:gd name="connsiteY21" fmla="*/ 2039178 h 2250578"/>
                <a:gd name="connsiteX22" fmla="*/ 1105547 w 2701980"/>
                <a:gd name="connsiteY22" fmla="*/ 2067438 h 2250578"/>
                <a:gd name="connsiteX23" fmla="*/ 1166089 w 2701980"/>
                <a:gd name="connsiteY23" fmla="*/ 1993260 h 2250578"/>
                <a:gd name="connsiteX24" fmla="*/ 1248915 w 2701980"/>
                <a:gd name="connsiteY24" fmla="*/ 1798275 h 2250578"/>
                <a:gd name="connsiteX25" fmla="*/ 1276936 w 2701980"/>
                <a:gd name="connsiteY25" fmla="*/ 1020783 h 2250578"/>
                <a:gd name="connsiteX26" fmla="*/ 1237157 w 2701980"/>
                <a:gd name="connsiteY26" fmla="*/ 932323 h 2250578"/>
                <a:gd name="connsiteX27" fmla="*/ 1150844 w 2701980"/>
                <a:gd name="connsiteY27" fmla="*/ 901065 h 2250578"/>
                <a:gd name="connsiteX28" fmla="*/ 561036 w 2701980"/>
                <a:gd name="connsiteY28" fmla="*/ 907838 h 2250578"/>
                <a:gd name="connsiteX29" fmla="*/ 0 w 2701980"/>
                <a:gd name="connsiteY29" fmla="*/ 764259 h 2250578"/>
                <a:gd name="connsiteX30" fmla="*/ 2520752 w 2701980"/>
                <a:gd name="connsiteY30" fmla="*/ 722347 h 2250578"/>
                <a:gd name="connsiteX31" fmla="*/ 2517697 w 2701980"/>
                <a:gd name="connsiteY31" fmla="*/ 726126 h 2250578"/>
                <a:gd name="connsiteX32" fmla="*/ 2453477 w 2701980"/>
                <a:gd name="connsiteY32" fmla="*/ 778237 h 2250578"/>
                <a:gd name="connsiteX33" fmla="*/ 2451995 w 2701980"/>
                <a:gd name="connsiteY33" fmla="*/ 778140 h 2250578"/>
                <a:gd name="connsiteX34" fmla="*/ 337623 w 2701980"/>
                <a:gd name="connsiteY34" fmla="*/ 576398 h 2250578"/>
                <a:gd name="connsiteX35" fmla="*/ 381990 w 2701980"/>
                <a:gd name="connsiteY35" fmla="*/ 630820 h 2250578"/>
                <a:gd name="connsiteX36" fmla="*/ 388951 w 2701980"/>
                <a:gd name="connsiteY36" fmla="*/ 636941 h 2250578"/>
                <a:gd name="connsiteX37" fmla="*/ 393893 w 2701980"/>
                <a:gd name="connsiteY37" fmla="*/ 656624 h 2250578"/>
                <a:gd name="connsiteX38" fmla="*/ 454906 w 2701980"/>
                <a:gd name="connsiteY38" fmla="*/ 754279 h 2250578"/>
                <a:gd name="connsiteX39" fmla="*/ 387580 w 2701980"/>
                <a:gd name="connsiteY39" fmla="*/ 753352 h 2250578"/>
                <a:gd name="connsiteX40" fmla="*/ 379102 w 2701980"/>
                <a:gd name="connsiteY40" fmla="*/ 742525 h 2250578"/>
                <a:gd name="connsiteX41" fmla="*/ 337623 w 2701980"/>
                <a:gd name="connsiteY41" fmla="*/ 576398 h 2250578"/>
                <a:gd name="connsiteX42" fmla="*/ 2701980 w 2701980"/>
                <a:gd name="connsiteY42" fmla="*/ 367074 h 2250578"/>
                <a:gd name="connsiteX43" fmla="*/ 2697521 w 2701980"/>
                <a:gd name="connsiteY43" fmla="*/ 383378 h 2250578"/>
                <a:gd name="connsiteX44" fmla="*/ 2641775 w 2701980"/>
                <a:gd name="connsiteY44" fmla="*/ 446107 h 2250578"/>
                <a:gd name="connsiteX45" fmla="*/ 2527847 w 2701980"/>
                <a:gd name="connsiteY45" fmla="*/ 545067 h 2250578"/>
                <a:gd name="connsiteX46" fmla="*/ 2522828 w 2701980"/>
                <a:gd name="connsiteY46" fmla="*/ 548434 h 2250578"/>
                <a:gd name="connsiteX47" fmla="*/ 2601673 w 2701980"/>
                <a:gd name="connsiteY47" fmla="*/ 479947 h 2250578"/>
                <a:gd name="connsiteX48" fmla="*/ 2701980 w 2701980"/>
                <a:gd name="connsiteY48" fmla="*/ 367074 h 2250578"/>
                <a:gd name="connsiteX49" fmla="*/ 1685037 w 2701980"/>
                <a:gd name="connsiteY49" fmla="*/ 228334 h 2250578"/>
                <a:gd name="connsiteX50" fmla="*/ 1630015 w 2701980"/>
                <a:gd name="connsiteY50" fmla="*/ 276067 h 2250578"/>
                <a:gd name="connsiteX51" fmla="*/ 1560341 w 2701980"/>
                <a:gd name="connsiteY51" fmla="*/ 376578 h 2250578"/>
                <a:gd name="connsiteX52" fmla="*/ 1554049 w 2701980"/>
                <a:gd name="connsiteY52" fmla="*/ 361644 h 2250578"/>
                <a:gd name="connsiteX53" fmla="*/ 1589913 w 2701980"/>
                <a:gd name="connsiteY53" fmla="*/ 309907 h 2250578"/>
                <a:gd name="connsiteX54" fmla="*/ 1682374 w 2701980"/>
                <a:gd name="connsiteY54" fmla="*/ 229695 h 2250578"/>
                <a:gd name="connsiteX55" fmla="*/ 1910650 w 2701980"/>
                <a:gd name="connsiteY55" fmla="*/ 147121 h 2250578"/>
                <a:gd name="connsiteX56" fmla="*/ 1863214 w 2701980"/>
                <a:gd name="connsiteY56" fmla="*/ 162264 h 2250578"/>
                <a:gd name="connsiteX57" fmla="*/ 1821598 w 2701980"/>
                <a:gd name="connsiteY57" fmla="*/ 184035 h 2250578"/>
                <a:gd name="connsiteX58" fmla="*/ 1854032 w 2701980"/>
                <a:gd name="connsiteY58" fmla="*/ 156088 h 2250578"/>
                <a:gd name="connsiteX59" fmla="*/ 497115 w 2701980"/>
                <a:gd name="connsiteY59" fmla="*/ 110028 h 2250578"/>
                <a:gd name="connsiteX60" fmla="*/ 548912 w 2701980"/>
                <a:gd name="connsiteY60" fmla="*/ 173134 h 2250578"/>
                <a:gd name="connsiteX61" fmla="*/ 568689 w 2701980"/>
                <a:gd name="connsiteY61" fmla="*/ 260110 h 2250578"/>
                <a:gd name="connsiteX62" fmla="*/ 875089 w 2701980"/>
                <a:gd name="connsiteY62" fmla="*/ 718958 h 2250578"/>
                <a:gd name="connsiteX63" fmla="*/ 811399 w 2701980"/>
                <a:gd name="connsiteY63" fmla="*/ 732171 h 2250578"/>
                <a:gd name="connsiteX64" fmla="*/ 764627 w 2701980"/>
                <a:gd name="connsiteY64" fmla="*/ 691272 h 2250578"/>
                <a:gd name="connsiteX65" fmla="*/ 497115 w 2701980"/>
                <a:gd name="connsiteY65" fmla="*/ 110028 h 2250578"/>
                <a:gd name="connsiteX66" fmla="*/ 955462 w 2701980"/>
                <a:gd name="connsiteY66" fmla="*/ 99690 h 2250578"/>
                <a:gd name="connsiteX67" fmla="*/ 892946 w 2701980"/>
                <a:gd name="connsiteY67" fmla="*/ 170366 h 2250578"/>
                <a:gd name="connsiteX68" fmla="*/ 802286 w 2701980"/>
                <a:gd name="connsiteY68" fmla="*/ 363658 h 2250578"/>
                <a:gd name="connsiteX69" fmla="*/ 781422 w 2701980"/>
                <a:gd name="connsiteY69" fmla="*/ 343494 h 2250578"/>
                <a:gd name="connsiteX70" fmla="*/ 798179 w 2701980"/>
                <a:gd name="connsiteY70" fmla="*/ 296452 h 2250578"/>
                <a:gd name="connsiteX71" fmla="*/ 923880 w 2701980"/>
                <a:gd name="connsiteY71" fmla="*/ 123898 h 2250578"/>
                <a:gd name="connsiteX72" fmla="*/ 1384265 w 2701980"/>
                <a:gd name="connsiteY72" fmla="*/ 0 h 2250578"/>
                <a:gd name="connsiteX73" fmla="*/ 1394918 w 2701980"/>
                <a:gd name="connsiteY73" fmla="*/ 43333 h 2250578"/>
                <a:gd name="connsiteX74" fmla="*/ 1386616 w 2701980"/>
                <a:gd name="connsiteY74" fmla="*/ 65090 h 2250578"/>
                <a:gd name="connsiteX75" fmla="*/ 1451261 w 2701980"/>
                <a:gd name="connsiteY75" fmla="*/ 784912 h 2250578"/>
                <a:gd name="connsiteX76" fmla="*/ 1384764 w 2701980"/>
                <a:gd name="connsiteY76" fmla="*/ 761310 h 2250578"/>
                <a:gd name="connsiteX77" fmla="*/ 1366942 w 2701980"/>
                <a:gd name="connsiteY77" fmla="*/ 722524 h 2250578"/>
                <a:gd name="connsiteX78" fmla="*/ 1384265 w 2701980"/>
                <a:gd name="connsiteY78" fmla="*/ 0 h 22505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</a:cxnLst>
              <a:rect l="l" t="t" r="r" b="b"/>
              <a:pathLst>
                <a:path w="2701980" h="2250578">
                  <a:moveTo>
                    <a:pt x="699320" y="2194365"/>
                  </a:moveTo>
                  <a:lnTo>
                    <a:pt x="2154953" y="2214952"/>
                  </a:lnTo>
                  <a:lnTo>
                    <a:pt x="2241142" y="2250578"/>
                  </a:lnTo>
                  <a:lnTo>
                    <a:pt x="635091" y="2227864"/>
                  </a:lnTo>
                  <a:cubicBezTo>
                    <a:pt x="648257" y="2217810"/>
                    <a:pt x="662185" y="2209559"/>
                    <a:pt x="676716" y="2202714"/>
                  </a:cubicBezTo>
                  <a:close/>
                  <a:moveTo>
                    <a:pt x="2625299" y="818231"/>
                  </a:moveTo>
                  <a:cubicBezTo>
                    <a:pt x="2391252" y="945556"/>
                    <a:pt x="2101665" y="880122"/>
                    <a:pt x="1839848" y="929927"/>
                  </a:cubicBezTo>
                  <a:cubicBezTo>
                    <a:pt x="1817269" y="934199"/>
                    <a:pt x="1794127" y="939799"/>
                    <a:pt x="1772940" y="948720"/>
                  </a:cubicBezTo>
                  <a:lnTo>
                    <a:pt x="1755327" y="958186"/>
                  </a:lnTo>
                  <a:lnTo>
                    <a:pt x="1757861" y="953601"/>
                  </a:lnTo>
                  <a:cubicBezTo>
                    <a:pt x="1787383" y="918488"/>
                    <a:pt x="1834792" y="904630"/>
                    <a:pt x="1879950" y="896087"/>
                  </a:cubicBezTo>
                  <a:cubicBezTo>
                    <a:pt x="2109040" y="852508"/>
                    <a:pt x="2359391" y="897158"/>
                    <a:pt x="2575193" y="823704"/>
                  </a:cubicBezTo>
                  <a:lnTo>
                    <a:pt x="2587142" y="818497"/>
                  </a:lnTo>
                  <a:close/>
                  <a:moveTo>
                    <a:pt x="0" y="764259"/>
                  </a:moveTo>
                  <a:lnTo>
                    <a:pt x="109172" y="775338"/>
                  </a:lnTo>
                  <a:lnTo>
                    <a:pt x="165919" y="803946"/>
                  </a:lnTo>
                  <a:cubicBezTo>
                    <a:pt x="299558" y="861963"/>
                    <a:pt x="453655" y="876420"/>
                    <a:pt x="601138" y="873998"/>
                  </a:cubicBezTo>
                  <a:cubicBezTo>
                    <a:pt x="797908" y="870768"/>
                    <a:pt x="995677" y="841906"/>
                    <a:pt x="1190946" y="867225"/>
                  </a:cubicBezTo>
                  <a:cubicBezTo>
                    <a:pt x="1221843" y="871393"/>
                    <a:pt x="1254242" y="877540"/>
                    <a:pt x="1277259" y="898483"/>
                  </a:cubicBezTo>
                  <a:cubicBezTo>
                    <a:pt x="1301401" y="920572"/>
                    <a:pt x="1310283" y="954539"/>
                    <a:pt x="1317038" y="986943"/>
                  </a:cubicBezTo>
                  <a:cubicBezTo>
                    <a:pt x="1370452" y="1243467"/>
                    <a:pt x="1360695" y="1512599"/>
                    <a:pt x="1289017" y="1764435"/>
                  </a:cubicBezTo>
                  <a:cubicBezTo>
                    <a:pt x="1260309" y="1865086"/>
                    <a:pt x="1215628" y="1969663"/>
                    <a:pt x="1141094" y="2039178"/>
                  </a:cubicBezTo>
                  <a:lnTo>
                    <a:pt x="1105547" y="2067438"/>
                  </a:lnTo>
                  <a:lnTo>
                    <a:pt x="1166089" y="1993260"/>
                  </a:lnTo>
                  <a:cubicBezTo>
                    <a:pt x="1203538" y="1934221"/>
                    <a:pt x="1229776" y="1865375"/>
                    <a:pt x="1248915" y="1798275"/>
                  </a:cubicBezTo>
                  <a:cubicBezTo>
                    <a:pt x="1320593" y="1546439"/>
                    <a:pt x="1330350" y="1277307"/>
                    <a:pt x="1276936" y="1020783"/>
                  </a:cubicBezTo>
                  <a:cubicBezTo>
                    <a:pt x="1270181" y="988379"/>
                    <a:pt x="1261299" y="954412"/>
                    <a:pt x="1237157" y="932323"/>
                  </a:cubicBezTo>
                  <a:cubicBezTo>
                    <a:pt x="1214140" y="911380"/>
                    <a:pt x="1181741" y="905233"/>
                    <a:pt x="1150844" y="901065"/>
                  </a:cubicBezTo>
                  <a:cubicBezTo>
                    <a:pt x="955575" y="875746"/>
                    <a:pt x="757806" y="904608"/>
                    <a:pt x="561036" y="907838"/>
                  </a:cubicBezTo>
                  <a:cubicBezTo>
                    <a:pt x="364392" y="911068"/>
                    <a:pt x="155990" y="884290"/>
                    <a:pt x="0" y="764259"/>
                  </a:cubicBezTo>
                  <a:close/>
                  <a:moveTo>
                    <a:pt x="2520752" y="722347"/>
                  </a:moveTo>
                  <a:lnTo>
                    <a:pt x="2517697" y="726126"/>
                  </a:lnTo>
                  <a:lnTo>
                    <a:pt x="2453477" y="778237"/>
                  </a:lnTo>
                  <a:lnTo>
                    <a:pt x="2451995" y="778140"/>
                  </a:lnTo>
                  <a:close/>
                  <a:moveTo>
                    <a:pt x="337623" y="576398"/>
                  </a:moveTo>
                  <a:cubicBezTo>
                    <a:pt x="350851" y="595830"/>
                    <a:pt x="365729" y="614002"/>
                    <a:pt x="381990" y="630820"/>
                  </a:cubicBezTo>
                  <a:lnTo>
                    <a:pt x="388951" y="636941"/>
                  </a:lnTo>
                  <a:lnTo>
                    <a:pt x="393893" y="656624"/>
                  </a:lnTo>
                  <a:cubicBezTo>
                    <a:pt x="407121" y="692961"/>
                    <a:pt x="427824" y="726564"/>
                    <a:pt x="454906" y="754279"/>
                  </a:cubicBezTo>
                  <a:lnTo>
                    <a:pt x="387580" y="753352"/>
                  </a:lnTo>
                  <a:lnTo>
                    <a:pt x="379102" y="742525"/>
                  </a:lnTo>
                  <a:cubicBezTo>
                    <a:pt x="348459" y="693303"/>
                    <a:pt x="333401" y="634382"/>
                    <a:pt x="337623" y="576398"/>
                  </a:cubicBezTo>
                  <a:close/>
                  <a:moveTo>
                    <a:pt x="2701980" y="367074"/>
                  </a:moveTo>
                  <a:lnTo>
                    <a:pt x="2697521" y="383378"/>
                  </a:lnTo>
                  <a:lnTo>
                    <a:pt x="2641775" y="446107"/>
                  </a:lnTo>
                  <a:cubicBezTo>
                    <a:pt x="2605951" y="481464"/>
                    <a:pt x="2567857" y="514502"/>
                    <a:pt x="2527847" y="545067"/>
                  </a:cubicBezTo>
                  <a:lnTo>
                    <a:pt x="2522828" y="548434"/>
                  </a:lnTo>
                  <a:lnTo>
                    <a:pt x="2601673" y="479947"/>
                  </a:lnTo>
                  <a:cubicBezTo>
                    <a:pt x="2637498" y="444590"/>
                    <a:pt x="2671051" y="406915"/>
                    <a:pt x="2701980" y="367074"/>
                  </a:cubicBezTo>
                  <a:close/>
                  <a:moveTo>
                    <a:pt x="1685037" y="228334"/>
                  </a:moveTo>
                  <a:lnTo>
                    <a:pt x="1630015" y="276067"/>
                  </a:lnTo>
                  <a:cubicBezTo>
                    <a:pt x="1602646" y="306424"/>
                    <a:pt x="1579074" y="340163"/>
                    <a:pt x="1560341" y="376578"/>
                  </a:cubicBezTo>
                  <a:lnTo>
                    <a:pt x="1554049" y="361644"/>
                  </a:lnTo>
                  <a:lnTo>
                    <a:pt x="1589913" y="309907"/>
                  </a:lnTo>
                  <a:cubicBezTo>
                    <a:pt x="1617283" y="279551"/>
                    <a:pt x="1648450" y="252578"/>
                    <a:pt x="1682374" y="229695"/>
                  </a:cubicBezTo>
                  <a:close/>
                  <a:moveTo>
                    <a:pt x="1910650" y="147121"/>
                  </a:moveTo>
                  <a:cubicBezTo>
                    <a:pt x="1894248" y="150768"/>
                    <a:pt x="1878422" y="155872"/>
                    <a:pt x="1863214" y="162264"/>
                  </a:cubicBezTo>
                  <a:lnTo>
                    <a:pt x="1821598" y="184035"/>
                  </a:lnTo>
                  <a:lnTo>
                    <a:pt x="1854032" y="156088"/>
                  </a:lnTo>
                  <a:close/>
                  <a:moveTo>
                    <a:pt x="497115" y="110028"/>
                  </a:moveTo>
                  <a:lnTo>
                    <a:pt x="548912" y="173134"/>
                  </a:lnTo>
                  <a:lnTo>
                    <a:pt x="568689" y="260110"/>
                  </a:lnTo>
                  <a:cubicBezTo>
                    <a:pt x="619738" y="439902"/>
                    <a:pt x="727606" y="603694"/>
                    <a:pt x="875089" y="718958"/>
                  </a:cubicBezTo>
                  <a:lnTo>
                    <a:pt x="811399" y="732171"/>
                  </a:lnTo>
                  <a:lnTo>
                    <a:pt x="764627" y="691272"/>
                  </a:lnTo>
                  <a:cubicBezTo>
                    <a:pt x="608527" y="538980"/>
                    <a:pt x="510249" y="328014"/>
                    <a:pt x="497115" y="110028"/>
                  </a:cubicBezTo>
                  <a:close/>
                  <a:moveTo>
                    <a:pt x="955462" y="99690"/>
                  </a:moveTo>
                  <a:lnTo>
                    <a:pt x="892946" y="170366"/>
                  </a:lnTo>
                  <a:cubicBezTo>
                    <a:pt x="850790" y="228233"/>
                    <a:pt x="819549" y="294057"/>
                    <a:pt x="802286" y="363658"/>
                  </a:cubicBezTo>
                  <a:lnTo>
                    <a:pt x="781422" y="343494"/>
                  </a:lnTo>
                  <a:lnTo>
                    <a:pt x="798179" y="296452"/>
                  </a:lnTo>
                  <a:cubicBezTo>
                    <a:pt x="828654" y="231673"/>
                    <a:pt x="871576" y="172761"/>
                    <a:pt x="923880" y="123898"/>
                  </a:cubicBezTo>
                  <a:close/>
                  <a:moveTo>
                    <a:pt x="1384265" y="0"/>
                  </a:moveTo>
                  <a:lnTo>
                    <a:pt x="1394918" y="43333"/>
                  </a:lnTo>
                  <a:lnTo>
                    <a:pt x="1386616" y="65090"/>
                  </a:lnTo>
                  <a:cubicBezTo>
                    <a:pt x="1312335" y="300769"/>
                    <a:pt x="1334582" y="566653"/>
                    <a:pt x="1451261" y="784912"/>
                  </a:cubicBezTo>
                  <a:lnTo>
                    <a:pt x="1384764" y="761310"/>
                  </a:lnTo>
                  <a:lnTo>
                    <a:pt x="1366942" y="722524"/>
                  </a:lnTo>
                  <a:cubicBezTo>
                    <a:pt x="1277286" y="492246"/>
                    <a:pt x="1282362" y="225462"/>
                    <a:pt x="1384265" y="0"/>
                  </a:cubicBezTo>
                  <a:close/>
                </a:path>
              </a:pathLst>
            </a:custGeom>
            <a:solidFill>
              <a:schemeClr val="tx1">
                <a:alpha val="30000"/>
              </a:scheme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800"/>
            </a:p>
          </p:txBody>
        </p:sp>
      </p:grpSp>
      <p:sp>
        <p:nvSpPr>
          <p:cNvPr id="81" name="Freeform: Shape 80">
            <a:extLst>
              <a:ext uri="{FF2B5EF4-FFF2-40B4-BE49-F238E27FC236}">
                <a16:creationId xmlns:a16="http://schemas.microsoft.com/office/drawing/2014/main" id="{E87334FA-E1CA-4058-8929-FFB2110865FC}"/>
              </a:ext>
            </a:extLst>
          </p:cNvPr>
          <p:cNvSpPr/>
          <p:nvPr/>
        </p:nvSpPr>
        <p:spPr>
          <a:xfrm>
            <a:off x="3663416" y="3814724"/>
            <a:ext cx="648267" cy="742430"/>
          </a:xfrm>
          <a:custGeom>
            <a:avLst/>
            <a:gdLst>
              <a:gd name="connsiteX0" fmla="*/ 323559 w 648267"/>
              <a:gd name="connsiteY0" fmla="*/ 590550 h 742430"/>
              <a:gd name="connsiteX1" fmla="*/ 342609 w 648267"/>
              <a:gd name="connsiteY1" fmla="*/ 609600 h 742430"/>
              <a:gd name="connsiteX2" fmla="*/ 323559 w 648267"/>
              <a:gd name="connsiteY2" fmla="*/ 628650 h 742430"/>
              <a:gd name="connsiteX3" fmla="*/ 304509 w 648267"/>
              <a:gd name="connsiteY3" fmla="*/ 609600 h 742430"/>
              <a:gd name="connsiteX4" fmla="*/ 323559 w 648267"/>
              <a:gd name="connsiteY4" fmla="*/ 590550 h 742430"/>
              <a:gd name="connsiteX5" fmla="*/ 514059 w 648267"/>
              <a:gd name="connsiteY5" fmla="*/ 390525 h 742430"/>
              <a:gd name="connsiteX6" fmla="*/ 533109 w 648267"/>
              <a:gd name="connsiteY6" fmla="*/ 409575 h 742430"/>
              <a:gd name="connsiteX7" fmla="*/ 514059 w 648267"/>
              <a:gd name="connsiteY7" fmla="*/ 428625 h 742430"/>
              <a:gd name="connsiteX8" fmla="*/ 495009 w 648267"/>
              <a:gd name="connsiteY8" fmla="*/ 409575 h 742430"/>
              <a:gd name="connsiteX9" fmla="*/ 514059 w 648267"/>
              <a:gd name="connsiteY9" fmla="*/ 390525 h 742430"/>
              <a:gd name="connsiteX10" fmla="*/ 133059 w 648267"/>
              <a:gd name="connsiteY10" fmla="*/ 390525 h 742430"/>
              <a:gd name="connsiteX11" fmla="*/ 152109 w 648267"/>
              <a:gd name="connsiteY11" fmla="*/ 409575 h 742430"/>
              <a:gd name="connsiteX12" fmla="*/ 133059 w 648267"/>
              <a:gd name="connsiteY12" fmla="*/ 428625 h 742430"/>
              <a:gd name="connsiteX13" fmla="*/ 114009 w 648267"/>
              <a:gd name="connsiteY13" fmla="*/ 409575 h 742430"/>
              <a:gd name="connsiteX14" fmla="*/ 133059 w 648267"/>
              <a:gd name="connsiteY14" fmla="*/ 390525 h 742430"/>
              <a:gd name="connsiteX15" fmla="*/ 304509 w 648267"/>
              <a:gd name="connsiteY15" fmla="*/ 276225 h 742430"/>
              <a:gd name="connsiteX16" fmla="*/ 342609 w 648267"/>
              <a:gd name="connsiteY16" fmla="*/ 276225 h 742430"/>
              <a:gd name="connsiteX17" fmla="*/ 342609 w 648267"/>
              <a:gd name="connsiteY17" fmla="*/ 401955 h 742430"/>
              <a:gd name="connsiteX18" fmla="*/ 431191 w 648267"/>
              <a:gd name="connsiteY18" fmla="*/ 490538 h 742430"/>
              <a:gd name="connsiteX19" fmla="*/ 404522 w 648267"/>
              <a:gd name="connsiteY19" fmla="*/ 517208 h 742430"/>
              <a:gd name="connsiteX20" fmla="*/ 310224 w 648267"/>
              <a:gd name="connsiteY20" fmla="*/ 422910 h 742430"/>
              <a:gd name="connsiteX21" fmla="*/ 304509 w 648267"/>
              <a:gd name="connsiteY21" fmla="*/ 409575 h 742430"/>
              <a:gd name="connsiteX22" fmla="*/ 323559 w 648267"/>
              <a:gd name="connsiteY22" fmla="*/ 209550 h 742430"/>
              <a:gd name="connsiteX23" fmla="*/ 342609 w 648267"/>
              <a:gd name="connsiteY23" fmla="*/ 228600 h 742430"/>
              <a:gd name="connsiteX24" fmla="*/ 323559 w 648267"/>
              <a:gd name="connsiteY24" fmla="*/ 247650 h 742430"/>
              <a:gd name="connsiteX25" fmla="*/ 304509 w 648267"/>
              <a:gd name="connsiteY25" fmla="*/ 228600 h 742430"/>
              <a:gd name="connsiteX26" fmla="*/ 323559 w 648267"/>
              <a:gd name="connsiteY26" fmla="*/ 209550 h 742430"/>
              <a:gd name="connsiteX27" fmla="*/ 323559 w 648267"/>
              <a:gd name="connsiteY27" fmla="*/ 152400 h 742430"/>
              <a:gd name="connsiteX28" fmla="*/ 56859 w 648267"/>
              <a:gd name="connsiteY28" fmla="*/ 419100 h 742430"/>
              <a:gd name="connsiteX29" fmla="*/ 323559 w 648267"/>
              <a:gd name="connsiteY29" fmla="*/ 685800 h 742430"/>
              <a:gd name="connsiteX30" fmla="*/ 590259 w 648267"/>
              <a:gd name="connsiteY30" fmla="*/ 419100 h 742430"/>
              <a:gd name="connsiteX31" fmla="*/ 323559 w 648267"/>
              <a:gd name="connsiteY31" fmla="*/ 152400 h 742430"/>
              <a:gd name="connsiteX32" fmla="*/ 209259 w 648267"/>
              <a:gd name="connsiteY32" fmla="*/ 0 h 742430"/>
              <a:gd name="connsiteX33" fmla="*/ 437859 w 648267"/>
              <a:gd name="connsiteY33" fmla="*/ 0 h 742430"/>
              <a:gd name="connsiteX34" fmla="*/ 437859 w 648267"/>
              <a:gd name="connsiteY34" fmla="*/ 57150 h 742430"/>
              <a:gd name="connsiteX35" fmla="*/ 352134 w 648267"/>
              <a:gd name="connsiteY35" fmla="*/ 57150 h 742430"/>
              <a:gd name="connsiteX36" fmla="*/ 352134 w 648267"/>
              <a:gd name="connsiteY36" fmla="*/ 97155 h 742430"/>
              <a:gd name="connsiteX37" fmla="*/ 504534 w 648267"/>
              <a:gd name="connsiteY37" fmla="*/ 150495 h 742430"/>
              <a:gd name="connsiteX38" fmla="*/ 536919 w 648267"/>
              <a:gd name="connsiteY38" fmla="*/ 117157 h 742430"/>
              <a:gd name="connsiteX39" fmla="*/ 576924 w 648267"/>
              <a:gd name="connsiteY39" fmla="*/ 118110 h 742430"/>
              <a:gd name="connsiteX40" fmla="*/ 577876 w 648267"/>
              <a:gd name="connsiteY40" fmla="*/ 158115 h 742430"/>
              <a:gd name="connsiteX41" fmla="*/ 549301 w 648267"/>
              <a:gd name="connsiteY41" fmla="*/ 186690 h 742430"/>
              <a:gd name="connsiteX42" fmla="*/ 599784 w 648267"/>
              <a:gd name="connsiteY42" fmla="*/ 589598 h 742430"/>
              <a:gd name="connsiteX43" fmla="*/ 215926 w 648267"/>
              <a:gd name="connsiteY43" fmla="*/ 723900 h 742430"/>
              <a:gd name="connsiteX44" fmla="*/ 2566 w 648267"/>
              <a:gd name="connsiteY44" fmla="*/ 378143 h 742430"/>
              <a:gd name="connsiteX45" fmla="*/ 294984 w 648267"/>
              <a:gd name="connsiteY45" fmla="*/ 96203 h 742430"/>
              <a:gd name="connsiteX46" fmla="*/ 294984 w 648267"/>
              <a:gd name="connsiteY46" fmla="*/ 57150 h 742430"/>
              <a:gd name="connsiteX47" fmla="*/ 209259 w 648267"/>
              <a:gd name="connsiteY47" fmla="*/ 57150 h 7424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648267" h="742430">
                <a:moveTo>
                  <a:pt x="323559" y="590550"/>
                </a:moveTo>
                <a:cubicBezTo>
                  <a:pt x="334080" y="590550"/>
                  <a:pt x="342609" y="599079"/>
                  <a:pt x="342609" y="609600"/>
                </a:cubicBezTo>
                <a:cubicBezTo>
                  <a:pt x="342609" y="620121"/>
                  <a:pt x="334080" y="628650"/>
                  <a:pt x="323559" y="628650"/>
                </a:cubicBezTo>
                <a:cubicBezTo>
                  <a:pt x="313038" y="628650"/>
                  <a:pt x="304509" y="620121"/>
                  <a:pt x="304509" y="609600"/>
                </a:cubicBezTo>
                <a:cubicBezTo>
                  <a:pt x="304509" y="599079"/>
                  <a:pt x="313038" y="590550"/>
                  <a:pt x="323559" y="590550"/>
                </a:cubicBezTo>
                <a:close/>
                <a:moveTo>
                  <a:pt x="514059" y="390525"/>
                </a:moveTo>
                <a:cubicBezTo>
                  <a:pt x="524580" y="390525"/>
                  <a:pt x="533109" y="399054"/>
                  <a:pt x="533109" y="409575"/>
                </a:cubicBezTo>
                <a:cubicBezTo>
                  <a:pt x="533109" y="420096"/>
                  <a:pt x="524580" y="428625"/>
                  <a:pt x="514059" y="428625"/>
                </a:cubicBezTo>
                <a:cubicBezTo>
                  <a:pt x="503538" y="428625"/>
                  <a:pt x="495009" y="420096"/>
                  <a:pt x="495009" y="409575"/>
                </a:cubicBezTo>
                <a:cubicBezTo>
                  <a:pt x="495009" y="399054"/>
                  <a:pt x="503538" y="390525"/>
                  <a:pt x="514059" y="390525"/>
                </a:cubicBezTo>
                <a:close/>
                <a:moveTo>
                  <a:pt x="133059" y="390525"/>
                </a:moveTo>
                <a:cubicBezTo>
                  <a:pt x="143580" y="390525"/>
                  <a:pt x="152109" y="399054"/>
                  <a:pt x="152109" y="409575"/>
                </a:cubicBezTo>
                <a:cubicBezTo>
                  <a:pt x="152109" y="420096"/>
                  <a:pt x="143580" y="428625"/>
                  <a:pt x="133059" y="428625"/>
                </a:cubicBezTo>
                <a:cubicBezTo>
                  <a:pt x="122538" y="428625"/>
                  <a:pt x="114009" y="420096"/>
                  <a:pt x="114009" y="409575"/>
                </a:cubicBezTo>
                <a:cubicBezTo>
                  <a:pt x="114009" y="399054"/>
                  <a:pt x="122538" y="390525"/>
                  <a:pt x="133059" y="390525"/>
                </a:cubicBezTo>
                <a:close/>
                <a:moveTo>
                  <a:pt x="304509" y="276225"/>
                </a:moveTo>
                <a:lnTo>
                  <a:pt x="342609" y="276225"/>
                </a:lnTo>
                <a:lnTo>
                  <a:pt x="342609" y="401955"/>
                </a:lnTo>
                <a:lnTo>
                  <a:pt x="431191" y="490538"/>
                </a:lnTo>
                <a:lnTo>
                  <a:pt x="404522" y="517208"/>
                </a:lnTo>
                <a:lnTo>
                  <a:pt x="310224" y="422910"/>
                </a:lnTo>
                <a:cubicBezTo>
                  <a:pt x="306414" y="419100"/>
                  <a:pt x="304509" y="414338"/>
                  <a:pt x="304509" y="409575"/>
                </a:cubicBezTo>
                <a:close/>
                <a:moveTo>
                  <a:pt x="323559" y="209550"/>
                </a:moveTo>
                <a:cubicBezTo>
                  <a:pt x="334080" y="209550"/>
                  <a:pt x="342609" y="218079"/>
                  <a:pt x="342609" y="228600"/>
                </a:cubicBezTo>
                <a:cubicBezTo>
                  <a:pt x="342609" y="239121"/>
                  <a:pt x="334080" y="247650"/>
                  <a:pt x="323559" y="247650"/>
                </a:cubicBezTo>
                <a:cubicBezTo>
                  <a:pt x="313038" y="247650"/>
                  <a:pt x="304509" y="239121"/>
                  <a:pt x="304509" y="228600"/>
                </a:cubicBezTo>
                <a:cubicBezTo>
                  <a:pt x="304509" y="218079"/>
                  <a:pt x="313038" y="209550"/>
                  <a:pt x="323559" y="209550"/>
                </a:cubicBezTo>
                <a:close/>
                <a:moveTo>
                  <a:pt x="323559" y="152400"/>
                </a:moveTo>
                <a:cubicBezTo>
                  <a:pt x="175921" y="152400"/>
                  <a:pt x="56859" y="271463"/>
                  <a:pt x="56859" y="419100"/>
                </a:cubicBezTo>
                <a:cubicBezTo>
                  <a:pt x="56859" y="566738"/>
                  <a:pt x="175921" y="685800"/>
                  <a:pt x="323559" y="685800"/>
                </a:cubicBezTo>
                <a:cubicBezTo>
                  <a:pt x="471196" y="685800"/>
                  <a:pt x="590259" y="566738"/>
                  <a:pt x="590259" y="419100"/>
                </a:cubicBezTo>
                <a:cubicBezTo>
                  <a:pt x="590259" y="271463"/>
                  <a:pt x="471196" y="152400"/>
                  <a:pt x="323559" y="152400"/>
                </a:cubicBezTo>
                <a:close/>
                <a:moveTo>
                  <a:pt x="209259" y="0"/>
                </a:moveTo>
                <a:lnTo>
                  <a:pt x="437859" y="0"/>
                </a:lnTo>
                <a:lnTo>
                  <a:pt x="437859" y="57150"/>
                </a:lnTo>
                <a:lnTo>
                  <a:pt x="352134" y="57150"/>
                </a:lnTo>
                <a:lnTo>
                  <a:pt x="352134" y="97155"/>
                </a:lnTo>
                <a:cubicBezTo>
                  <a:pt x="406426" y="100965"/>
                  <a:pt x="458814" y="120015"/>
                  <a:pt x="504534" y="150495"/>
                </a:cubicBezTo>
                <a:lnTo>
                  <a:pt x="536919" y="117157"/>
                </a:lnTo>
                <a:cubicBezTo>
                  <a:pt x="548349" y="106680"/>
                  <a:pt x="566446" y="107632"/>
                  <a:pt x="576924" y="118110"/>
                </a:cubicBezTo>
                <a:cubicBezTo>
                  <a:pt x="588354" y="129540"/>
                  <a:pt x="588354" y="146685"/>
                  <a:pt x="577876" y="158115"/>
                </a:cubicBezTo>
                <a:lnTo>
                  <a:pt x="549301" y="186690"/>
                </a:lnTo>
                <a:cubicBezTo>
                  <a:pt x="657886" y="292418"/>
                  <a:pt x="680746" y="460058"/>
                  <a:pt x="599784" y="589598"/>
                </a:cubicBezTo>
                <a:cubicBezTo>
                  <a:pt x="518821" y="719138"/>
                  <a:pt x="359754" y="774383"/>
                  <a:pt x="215926" y="723900"/>
                </a:cubicBezTo>
                <a:cubicBezTo>
                  <a:pt x="72099" y="673418"/>
                  <a:pt x="-16484" y="529590"/>
                  <a:pt x="2566" y="378143"/>
                </a:cubicBezTo>
                <a:cubicBezTo>
                  <a:pt x="21616" y="226695"/>
                  <a:pt x="143536" y="109538"/>
                  <a:pt x="294984" y="96203"/>
                </a:cubicBezTo>
                <a:lnTo>
                  <a:pt x="294984" y="57150"/>
                </a:lnTo>
                <a:lnTo>
                  <a:pt x="209259" y="57150"/>
                </a:lnTo>
                <a:close/>
              </a:path>
            </a:pathLst>
          </a:custGeom>
          <a:solidFill>
            <a:srgbClr val="007947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82" name="Graphic 3" descr="Hourglass">
            <a:extLst>
              <a:ext uri="{FF2B5EF4-FFF2-40B4-BE49-F238E27FC236}">
                <a16:creationId xmlns:a16="http://schemas.microsoft.com/office/drawing/2014/main" id="{A82E1518-4AA8-42A4-8E90-2449029B19F8}"/>
              </a:ext>
            </a:extLst>
          </p:cNvPr>
          <p:cNvSpPr/>
          <p:nvPr/>
        </p:nvSpPr>
        <p:spPr>
          <a:xfrm>
            <a:off x="4950004" y="2950356"/>
            <a:ext cx="533400" cy="762000"/>
          </a:xfrm>
          <a:custGeom>
            <a:avLst/>
            <a:gdLst>
              <a:gd name="connsiteX0" fmla="*/ 320040 w 533400"/>
              <a:gd name="connsiteY0" fmla="*/ 431483 h 762000"/>
              <a:gd name="connsiteX1" fmla="*/ 405765 w 533400"/>
              <a:gd name="connsiteY1" fmla="*/ 552450 h 762000"/>
              <a:gd name="connsiteX2" fmla="*/ 127635 w 533400"/>
              <a:gd name="connsiteY2" fmla="*/ 552450 h 762000"/>
              <a:gd name="connsiteX3" fmla="*/ 213360 w 533400"/>
              <a:gd name="connsiteY3" fmla="*/ 431483 h 762000"/>
              <a:gd name="connsiteX4" fmla="*/ 238125 w 533400"/>
              <a:gd name="connsiteY4" fmla="*/ 381000 h 762000"/>
              <a:gd name="connsiteX5" fmla="*/ 213360 w 533400"/>
              <a:gd name="connsiteY5" fmla="*/ 330518 h 762000"/>
              <a:gd name="connsiteX6" fmla="*/ 82868 w 533400"/>
              <a:gd name="connsiteY6" fmla="*/ 57150 h 762000"/>
              <a:gd name="connsiteX7" fmla="*/ 451485 w 533400"/>
              <a:gd name="connsiteY7" fmla="*/ 57150 h 762000"/>
              <a:gd name="connsiteX8" fmla="*/ 320993 w 533400"/>
              <a:gd name="connsiteY8" fmla="*/ 330518 h 762000"/>
              <a:gd name="connsiteX9" fmla="*/ 295275 w 533400"/>
              <a:gd name="connsiteY9" fmla="*/ 381000 h 762000"/>
              <a:gd name="connsiteX10" fmla="*/ 320040 w 533400"/>
              <a:gd name="connsiteY10" fmla="*/ 431483 h 762000"/>
              <a:gd name="connsiteX11" fmla="*/ 507683 w 533400"/>
              <a:gd name="connsiteY11" fmla="*/ 57150 h 762000"/>
              <a:gd name="connsiteX12" fmla="*/ 533400 w 533400"/>
              <a:gd name="connsiteY12" fmla="*/ 57150 h 762000"/>
              <a:gd name="connsiteX13" fmla="*/ 533400 w 533400"/>
              <a:gd name="connsiteY13" fmla="*/ 0 h 762000"/>
              <a:gd name="connsiteX14" fmla="*/ 0 w 533400"/>
              <a:gd name="connsiteY14" fmla="*/ 0 h 762000"/>
              <a:gd name="connsiteX15" fmla="*/ 0 w 533400"/>
              <a:gd name="connsiteY15" fmla="*/ 57150 h 762000"/>
              <a:gd name="connsiteX16" fmla="*/ 24765 w 533400"/>
              <a:gd name="connsiteY16" fmla="*/ 57150 h 762000"/>
              <a:gd name="connsiteX17" fmla="*/ 184785 w 533400"/>
              <a:gd name="connsiteY17" fmla="*/ 381000 h 762000"/>
              <a:gd name="connsiteX18" fmla="*/ 24765 w 533400"/>
              <a:gd name="connsiteY18" fmla="*/ 704850 h 762000"/>
              <a:gd name="connsiteX19" fmla="*/ 0 w 533400"/>
              <a:gd name="connsiteY19" fmla="*/ 704850 h 762000"/>
              <a:gd name="connsiteX20" fmla="*/ 0 w 533400"/>
              <a:gd name="connsiteY20" fmla="*/ 762000 h 762000"/>
              <a:gd name="connsiteX21" fmla="*/ 533400 w 533400"/>
              <a:gd name="connsiteY21" fmla="*/ 762000 h 762000"/>
              <a:gd name="connsiteX22" fmla="*/ 533400 w 533400"/>
              <a:gd name="connsiteY22" fmla="*/ 704850 h 762000"/>
              <a:gd name="connsiteX23" fmla="*/ 507683 w 533400"/>
              <a:gd name="connsiteY23" fmla="*/ 704850 h 762000"/>
              <a:gd name="connsiteX24" fmla="*/ 347663 w 533400"/>
              <a:gd name="connsiteY24" fmla="*/ 381000 h 762000"/>
              <a:gd name="connsiteX25" fmla="*/ 507683 w 533400"/>
              <a:gd name="connsiteY25" fmla="*/ 57150 h 76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533400" h="762000">
                <a:moveTo>
                  <a:pt x="320040" y="431483"/>
                </a:moveTo>
                <a:cubicBezTo>
                  <a:pt x="352425" y="457200"/>
                  <a:pt x="382905" y="501968"/>
                  <a:pt x="405765" y="552450"/>
                </a:cubicBezTo>
                <a:lnTo>
                  <a:pt x="127635" y="552450"/>
                </a:lnTo>
                <a:cubicBezTo>
                  <a:pt x="151448" y="501968"/>
                  <a:pt x="180975" y="456248"/>
                  <a:pt x="213360" y="431483"/>
                </a:cubicBezTo>
                <a:cubicBezTo>
                  <a:pt x="228600" y="419100"/>
                  <a:pt x="238125" y="401003"/>
                  <a:pt x="238125" y="381000"/>
                </a:cubicBezTo>
                <a:cubicBezTo>
                  <a:pt x="238125" y="360998"/>
                  <a:pt x="228600" y="342900"/>
                  <a:pt x="213360" y="330518"/>
                </a:cubicBezTo>
                <a:cubicBezTo>
                  <a:pt x="148590" y="280035"/>
                  <a:pt x="92393" y="150495"/>
                  <a:pt x="82868" y="57150"/>
                </a:cubicBezTo>
                <a:lnTo>
                  <a:pt x="451485" y="57150"/>
                </a:lnTo>
                <a:cubicBezTo>
                  <a:pt x="441008" y="150495"/>
                  <a:pt x="385763" y="280035"/>
                  <a:pt x="320993" y="330518"/>
                </a:cubicBezTo>
                <a:cubicBezTo>
                  <a:pt x="304800" y="342900"/>
                  <a:pt x="295275" y="360998"/>
                  <a:pt x="295275" y="381000"/>
                </a:cubicBezTo>
                <a:cubicBezTo>
                  <a:pt x="295275" y="401003"/>
                  <a:pt x="304800" y="419100"/>
                  <a:pt x="320040" y="431483"/>
                </a:cubicBezTo>
                <a:close/>
                <a:moveTo>
                  <a:pt x="507683" y="57150"/>
                </a:moveTo>
                <a:lnTo>
                  <a:pt x="533400" y="57150"/>
                </a:lnTo>
                <a:lnTo>
                  <a:pt x="533400" y="0"/>
                </a:lnTo>
                <a:lnTo>
                  <a:pt x="0" y="0"/>
                </a:lnTo>
                <a:lnTo>
                  <a:pt x="0" y="57150"/>
                </a:lnTo>
                <a:lnTo>
                  <a:pt x="24765" y="57150"/>
                </a:lnTo>
                <a:cubicBezTo>
                  <a:pt x="35243" y="162878"/>
                  <a:pt x="96203" y="317183"/>
                  <a:pt x="184785" y="381000"/>
                </a:cubicBezTo>
                <a:cubicBezTo>
                  <a:pt x="96203" y="444818"/>
                  <a:pt x="34290" y="599123"/>
                  <a:pt x="24765" y="704850"/>
                </a:cubicBezTo>
                <a:lnTo>
                  <a:pt x="0" y="704850"/>
                </a:lnTo>
                <a:lnTo>
                  <a:pt x="0" y="762000"/>
                </a:lnTo>
                <a:lnTo>
                  <a:pt x="533400" y="762000"/>
                </a:lnTo>
                <a:lnTo>
                  <a:pt x="533400" y="704850"/>
                </a:lnTo>
                <a:lnTo>
                  <a:pt x="507683" y="704850"/>
                </a:lnTo>
                <a:cubicBezTo>
                  <a:pt x="498158" y="599123"/>
                  <a:pt x="436245" y="444818"/>
                  <a:pt x="347663" y="381000"/>
                </a:cubicBezTo>
                <a:cubicBezTo>
                  <a:pt x="436245" y="317183"/>
                  <a:pt x="498158" y="162878"/>
                  <a:pt x="507683" y="57150"/>
                </a:cubicBezTo>
                <a:close/>
              </a:path>
            </a:pathLst>
          </a:custGeom>
          <a:solidFill>
            <a:srgbClr val="007947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83" name="Graphic 9" descr="Single gear">
            <a:extLst>
              <a:ext uri="{FF2B5EF4-FFF2-40B4-BE49-F238E27FC236}">
                <a16:creationId xmlns:a16="http://schemas.microsoft.com/office/drawing/2014/main" id="{9EA547DE-7198-4A09-A386-4EDBC8E2FDCB}"/>
              </a:ext>
            </a:extLst>
          </p:cNvPr>
          <p:cNvSpPr/>
          <p:nvPr/>
        </p:nvSpPr>
        <p:spPr>
          <a:xfrm>
            <a:off x="6252305" y="3068782"/>
            <a:ext cx="647700" cy="647700"/>
          </a:xfrm>
          <a:custGeom>
            <a:avLst/>
            <a:gdLst>
              <a:gd name="connsiteX0" fmla="*/ 323850 w 647700"/>
              <a:gd name="connsiteY0" fmla="*/ 438150 h 647700"/>
              <a:gd name="connsiteX1" fmla="*/ 209550 w 647700"/>
              <a:gd name="connsiteY1" fmla="*/ 323850 h 647700"/>
              <a:gd name="connsiteX2" fmla="*/ 323850 w 647700"/>
              <a:gd name="connsiteY2" fmla="*/ 209550 h 647700"/>
              <a:gd name="connsiteX3" fmla="*/ 438150 w 647700"/>
              <a:gd name="connsiteY3" fmla="*/ 323850 h 647700"/>
              <a:gd name="connsiteX4" fmla="*/ 323850 w 647700"/>
              <a:gd name="connsiteY4" fmla="*/ 438150 h 647700"/>
              <a:gd name="connsiteX5" fmla="*/ 581025 w 647700"/>
              <a:gd name="connsiteY5" fmla="*/ 252413 h 647700"/>
              <a:gd name="connsiteX6" fmla="*/ 556260 w 647700"/>
              <a:gd name="connsiteY6" fmla="*/ 193358 h 647700"/>
              <a:gd name="connsiteX7" fmla="*/ 580073 w 647700"/>
              <a:gd name="connsiteY7" fmla="*/ 121920 h 647700"/>
              <a:gd name="connsiteX8" fmla="*/ 525780 w 647700"/>
              <a:gd name="connsiteY8" fmla="*/ 67628 h 647700"/>
              <a:gd name="connsiteX9" fmla="*/ 454343 w 647700"/>
              <a:gd name="connsiteY9" fmla="*/ 91440 h 647700"/>
              <a:gd name="connsiteX10" fmla="*/ 394335 w 647700"/>
              <a:gd name="connsiteY10" fmla="*/ 66675 h 647700"/>
              <a:gd name="connsiteX11" fmla="*/ 361950 w 647700"/>
              <a:gd name="connsiteY11" fmla="*/ 0 h 647700"/>
              <a:gd name="connsiteX12" fmla="*/ 285750 w 647700"/>
              <a:gd name="connsiteY12" fmla="*/ 0 h 647700"/>
              <a:gd name="connsiteX13" fmla="*/ 252413 w 647700"/>
              <a:gd name="connsiteY13" fmla="*/ 66675 h 647700"/>
              <a:gd name="connsiteX14" fmla="*/ 193358 w 647700"/>
              <a:gd name="connsiteY14" fmla="*/ 91440 h 647700"/>
              <a:gd name="connsiteX15" fmla="*/ 121920 w 647700"/>
              <a:gd name="connsiteY15" fmla="*/ 67628 h 647700"/>
              <a:gd name="connsiteX16" fmla="*/ 67628 w 647700"/>
              <a:gd name="connsiteY16" fmla="*/ 121920 h 647700"/>
              <a:gd name="connsiteX17" fmla="*/ 91440 w 647700"/>
              <a:gd name="connsiteY17" fmla="*/ 193358 h 647700"/>
              <a:gd name="connsiteX18" fmla="*/ 66675 w 647700"/>
              <a:gd name="connsiteY18" fmla="*/ 253365 h 647700"/>
              <a:gd name="connsiteX19" fmla="*/ 0 w 647700"/>
              <a:gd name="connsiteY19" fmla="*/ 285750 h 647700"/>
              <a:gd name="connsiteX20" fmla="*/ 0 w 647700"/>
              <a:gd name="connsiteY20" fmla="*/ 361950 h 647700"/>
              <a:gd name="connsiteX21" fmla="*/ 66675 w 647700"/>
              <a:gd name="connsiteY21" fmla="*/ 395288 h 647700"/>
              <a:gd name="connsiteX22" fmla="*/ 91440 w 647700"/>
              <a:gd name="connsiteY22" fmla="*/ 454343 h 647700"/>
              <a:gd name="connsiteX23" fmla="*/ 67628 w 647700"/>
              <a:gd name="connsiteY23" fmla="*/ 525780 h 647700"/>
              <a:gd name="connsiteX24" fmla="*/ 121920 w 647700"/>
              <a:gd name="connsiteY24" fmla="*/ 580073 h 647700"/>
              <a:gd name="connsiteX25" fmla="*/ 193358 w 647700"/>
              <a:gd name="connsiteY25" fmla="*/ 556260 h 647700"/>
              <a:gd name="connsiteX26" fmla="*/ 253365 w 647700"/>
              <a:gd name="connsiteY26" fmla="*/ 581025 h 647700"/>
              <a:gd name="connsiteX27" fmla="*/ 286703 w 647700"/>
              <a:gd name="connsiteY27" fmla="*/ 647700 h 647700"/>
              <a:gd name="connsiteX28" fmla="*/ 362903 w 647700"/>
              <a:gd name="connsiteY28" fmla="*/ 647700 h 647700"/>
              <a:gd name="connsiteX29" fmla="*/ 396240 w 647700"/>
              <a:gd name="connsiteY29" fmla="*/ 581025 h 647700"/>
              <a:gd name="connsiteX30" fmla="*/ 455295 w 647700"/>
              <a:gd name="connsiteY30" fmla="*/ 556260 h 647700"/>
              <a:gd name="connsiteX31" fmla="*/ 526733 w 647700"/>
              <a:gd name="connsiteY31" fmla="*/ 580073 h 647700"/>
              <a:gd name="connsiteX32" fmla="*/ 581025 w 647700"/>
              <a:gd name="connsiteY32" fmla="*/ 525780 h 647700"/>
              <a:gd name="connsiteX33" fmla="*/ 557213 w 647700"/>
              <a:gd name="connsiteY33" fmla="*/ 454343 h 647700"/>
              <a:gd name="connsiteX34" fmla="*/ 581978 w 647700"/>
              <a:gd name="connsiteY34" fmla="*/ 394335 h 647700"/>
              <a:gd name="connsiteX35" fmla="*/ 648653 w 647700"/>
              <a:gd name="connsiteY35" fmla="*/ 360998 h 647700"/>
              <a:gd name="connsiteX36" fmla="*/ 648653 w 647700"/>
              <a:gd name="connsiteY36" fmla="*/ 284798 h 647700"/>
              <a:gd name="connsiteX37" fmla="*/ 581025 w 647700"/>
              <a:gd name="connsiteY37" fmla="*/ 252413 h 647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647700" h="647700">
                <a:moveTo>
                  <a:pt x="323850" y="438150"/>
                </a:moveTo>
                <a:cubicBezTo>
                  <a:pt x="260985" y="438150"/>
                  <a:pt x="209550" y="386715"/>
                  <a:pt x="209550" y="323850"/>
                </a:cubicBezTo>
                <a:cubicBezTo>
                  <a:pt x="209550" y="260985"/>
                  <a:pt x="260985" y="209550"/>
                  <a:pt x="323850" y="209550"/>
                </a:cubicBezTo>
                <a:cubicBezTo>
                  <a:pt x="386715" y="209550"/>
                  <a:pt x="438150" y="260985"/>
                  <a:pt x="438150" y="323850"/>
                </a:cubicBezTo>
                <a:cubicBezTo>
                  <a:pt x="438150" y="386715"/>
                  <a:pt x="386715" y="438150"/>
                  <a:pt x="323850" y="438150"/>
                </a:cubicBezTo>
                <a:close/>
                <a:moveTo>
                  <a:pt x="581025" y="252413"/>
                </a:moveTo>
                <a:cubicBezTo>
                  <a:pt x="575310" y="231458"/>
                  <a:pt x="566738" y="211455"/>
                  <a:pt x="556260" y="193358"/>
                </a:cubicBezTo>
                <a:lnTo>
                  <a:pt x="580073" y="121920"/>
                </a:lnTo>
                <a:lnTo>
                  <a:pt x="525780" y="67628"/>
                </a:lnTo>
                <a:lnTo>
                  <a:pt x="454343" y="91440"/>
                </a:lnTo>
                <a:cubicBezTo>
                  <a:pt x="435293" y="80963"/>
                  <a:pt x="415290" y="72390"/>
                  <a:pt x="394335" y="66675"/>
                </a:cubicBezTo>
                <a:lnTo>
                  <a:pt x="361950" y="0"/>
                </a:lnTo>
                <a:lnTo>
                  <a:pt x="285750" y="0"/>
                </a:lnTo>
                <a:lnTo>
                  <a:pt x="252413" y="66675"/>
                </a:lnTo>
                <a:cubicBezTo>
                  <a:pt x="231458" y="72390"/>
                  <a:pt x="211455" y="80963"/>
                  <a:pt x="193358" y="91440"/>
                </a:cubicBezTo>
                <a:lnTo>
                  <a:pt x="121920" y="67628"/>
                </a:lnTo>
                <a:lnTo>
                  <a:pt x="67628" y="121920"/>
                </a:lnTo>
                <a:lnTo>
                  <a:pt x="91440" y="193358"/>
                </a:lnTo>
                <a:cubicBezTo>
                  <a:pt x="80963" y="212408"/>
                  <a:pt x="72390" y="232410"/>
                  <a:pt x="66675" y="253365"/>
                </a:cubicBezTo>
                <a:lnTo>
                  <a:pt x="0" y="285750"/>
                </a:lnTo>
                <a:lnTo>
                  <a:pt x="0" y="361950"/>
                </a:lnTo>
                <a:lnTo>
                  <a:pt x="66675" y="395288"/>
                </a:lnTo>
                <a:cubicBezTo>
                  <a:pt x="72390" y="416243"/>
                  <a:pt x="80963" y="436245"/>
                  <a:pt x="91440" y="454343"/>
                </a:cubicBezTo>
                <a:lnTo>
                  <a:pt x="67628" y="525780"/>
                </a:lnTo>
                <a:lnTo>
                  <a:pt x="121920" y="580073"/>
                </a:lnTo>
                <a:lnTo>
                  <a:pt x="193358" y="556260"/>
                </a:lnTo>
                <a:cubicBezTo>
                  <a:pt x="212408" y="566738"/>
                  <a:pt x="232410" y="575310"/>
                  <a:pt x="253365" y="581025"/>
                </a:cubicBezTo>
                <a:lnTo>
                  <a:pt x="286703" y="647700"/>
                </a:lnTo>
                <a:lnTo>
                  <a:pt x="362903" y="647700"/>
                </a:lnTo>
                <a:lnTo>
                  <a:pt x="396240" y="581025"/>
                </a:lnTo>
                <a:cubicBezTo>
                  <a:pt x="417195" y="575310"/>
                  <a:pt x="437198" y="566738"/>
                  <a:pt x="455295" y="556260"/>
                </a:cubicBezTo>
                <a:lnTo>
                  <a:pt x="526733" y="580073"/>
                </a:lnTo>
                <a:lnTo>
                  <a:pt x="581025" y="525780"/>
                </a:lnTo>
                <a:lnTo>
                  <a:pt x="557213" y="454343"/>
                </a:lnTo>
                <a:cubicBezTo>
                  <a:pt x="567690" y="435293"/>
                  <a:pt x="576263" y="415290"/>
                  <a:pt x="581978" y="394335"/>
                </a:cubicBezTo>
                <a:lnTo>
                  <a:pt x="648653" y="360998"/>
                </a:lnTo>
                <a:lnTo>
                  <a:pt x="648653" y="284798"/>
                </a:lnTo>
                <a:lnTo>
                  <a:pt x="581025" y="252413"/>
                </a:lnTo>
                <a:close/>
              </a:path>
            </a:pathLst>
          </a:custGeom>
          <a:solidFill>
            <a:srgbClr val="E0E32A"/>
          </a:solidFill>
          <a:ln w="9525" cap="flat">
            <a:noFill/>
            <a:prstDash val="solid"/>
            <a:miter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endParaRPr lang="en-US"/>
          </a:p>
        </p:txBody>
      </p:sp>
      <p:sp>
        <p:nvSpPr>
          <p:cNvPr id="84" name="Freeform: Shape 83">
            <a:extLst>
              <a:ext uri="{FF2B5EF4-FFF2-40B4-BE49-F238E27FC236}">
                <a16:creationId xmlns:a16="http://schemas.microsoft.com/office/drawing/2014/main" id="{E9315196-B71A-4C74-BB8E-653901B0E751}"/>
              </a:ext>
            </a:extLst>
          </p:cNvPr>
          <p:cNvSpPr/>
          <p:nvPr/>
        </p:nvSpPr>
        <p:spPr>
          <a:xfrm>
            <a:off x="7710904" y="3316432"/>
            <a:ext cx="495300" cy="800100"/>
          </a:xfrm>
          <a:custGeom>
            <a:avLst/>
            <a:gdLst>
              <a:gd name="connsiteX0" fmla="*/ 185738 w 495300"/>
              <a:gd name="connsiteY0" fmla="*/ 742950 h 800100"/>
              <a:gd name="connsiteX1" fmla="*/ 309563 w 495300"/>
              <a:gd name="connsiteY1" fmla="*/ 742950 h 800100"/>
              <a:gd name="connsiteX2" fmla="*/ 247651 w 495300"/>
              <a:gd name="connsiteY2" fmla="*/ 800100 h 800100"/>
              <a:gd name="connsiteX3" fmla="*/ 185738 w 495300"/>
              <a:gd name="connsiteY3" fmla="*/ 742950 h 800100"/>
              <a:gd name="connsiteX4" fmla="*/ 152400 w 495300"/>
              <a:gd name="connsiteY4" fmla="*/ 647700 h 800100"/>
              <a:gd name="connsiteX5" fmla="*/ 342900 w 495300"/>
              <a:gd name="connsiteY5" fmla="*/ 647700 h 800100"/>
              <a:gd name="connsiteX6" fmla="*/ 371475 w 495300"/>
              <a:gd name="connsiteY6" fmla="*/ 676275 h 800100"/>
              <a:gd name="connsiteX7" fmla="*/ 342900 w 495300"/>
              <a:gd name="connsiteY7" fmla="*/ 704850 h 800100"/>
              <a:gd name="connsiteX8" fmla="*/ 152400 w 495300"/>
              <a:gd name="connsiteY8" fmla="*/ 704850 h 800100"/>
              <a:gd name="connsiteX9" fmla="*/ 123825 w 495300"/>
              <a:gd name="connsiteY9" fmla="*/ 676275 h 800100"/>
              <a:gd name="connsiteX10" fmla="*/ 152400 w 495300"/>
              <a:gd name="connsiteY10" fmla="*/ 647700 h 800100"/>
              <a:gd name="connsiteX11" fmla="*/ 152400 w 495300"/>
              <a:gd name="connsiteY11" fmla="*/ 552450 h 800100"/>
              <a:gd name="connsiteX12" fmla="*/ 342900 w 495300"/>
              <a:gd name="connsiteY12" fmla="*/ 552450 h 800100"/>
              <a:gd name="connsiteX13" fmla="*/ 371475 w 495300"/>
              <a:gd name="connsiteY13" fmla="*/ 581025 h 800100"/>
              <a:gd name="connsiteX14" fmla="*/ 342900 w 495300"/>
              <a:gd name="connsiteY14" fmla="*/ 609600 h 800100"/>
              <a:gd name="connsiteX15" fmla="*/ 152400 w 495300"/>
              <a:gd name="connsiteY15" fmla="*/ 609600 h 800100"/>
              <a:gd name="connsiteX16" fmla="*/ 123825 w 495300"/>
              <a:gd name="connsiteY16" fmla="*/ 581025 h 800100"/>
              <a:gd name="connsiteX17" fmla="*/ 152400 w 495300"/>
              <a:gd name="connsiteY17" fmla="*/ 552450 h 800100"/>
              <a:gd name="connsiteX18" fmla="*/ 248602 w 495300"/>
              <a:gd name="connsiteY18" fmla="*/ 56197 h 800100"/>
              <a:gd name="connsiteX19" fmla="*/ 58103 w 495300"/>
              <a:gd name="connsiteY19" fmla="*/ 244793 h 800100"/>
              <a:gd name="connsiteX20" fmla="*/ 58103 w 495300"/>
              <a:gd name="connsiteY20" fmla="*/ 252413 h 800100"/>
              <a:gd name="connsiteX21" fmla="*/ 71438 w 495300"/>
              <a:gd name="connsiteY21" fmla="*/ 319088 h 800100"/>
              <a:gd name="connsiteX22" fmla="*/ 103823 w 495300"/>
              <a:gd name="connsiteY22" fmla="*/ 371475 h 800100"/>
              <a:gd name="connsiteX23" fmla="*/ 159068 w 495300"/>
              <a:gd name="connsiteY23" fmla="*/ 457200 h 800100"/>
              <a:gd name="connsiteX24" fmla="*/ 247650 w 495300"/>
              <a:gd name="connsiteY24" fmla="*/ 457200 h 800100"/>
              <a:gd name="connsiteX25" fmla="*/ 337185 w 495300"/>
              <a:gd name="connsiteY25" fmla="*/ 457200 h 800100"/>
              <a:gd name="connsiteX26" fmla="*/ 392430 w 495300"/>
              <a:gd name="connsiteY26" fmla="*/ 371475 h 800100"/>
              <a:gd name="connsiteX27" fmla="*/ 424815 w 495300"/>
              <a:gd name="connsiteY27" fmla="*/ 319088 h 800100"/>
              <a:gd name="connsiteX28" fmla="*/ 438150 w 495300"/>
              <a:gd name="connsiteY28" fmla="*/ 252413 h 800100"/>
              <a:gd name="connsiteX29" fmla="*/ 439103 w 495300"/>
              <a:gd name="connsiteY29" fmla="*/ 252413 h 800100"/>
              <a:gd name="connsiteX30" fmla="*/ 439103 w 495300"/>
              <a:gd name="connsiteY30" fmla="*/ 244793 h 800100"/>
              <a:gd name="connsiteX31" fmla="*/ 248602 w 495300"/>
              <a:gd name="connsiteY31" fmla="*/ 56197 h 800100"/>
              <a:gd name="connsiteX32" fmla="*/ 247650 w 495300"/>
              <a:gd name="connsiteY32" fmla="*/ 0 h 800100"/>
              <a:gd name="connsiteX33" fmla="*/ 495300 w 495300"/>
              <a:gd name="connsiteY33" fmla="*/ 244793 h 800100"/>
              <a:gd name="connsiteX34" fmla="*/ 495300 w 495300"/>
              <a:gd name="connsiteY34" fmla="*/ 253365 h 800100"/>
              <a:gd name="connsiteX35" fmla="*/ 478155 w 495300"/>
              <a:gd name="connsiteY35" fmla="*/ 339090 h 800100"/>
              <a:gd name="connsiteX36" fmla="*/ 435292 w 495300"/>
              <a:gd name="connsiteY36" fmla="*/ 409575 h 800100"/>
              <a:gd name="connsiteX37" fmla="*/ 377190 w 495300"/>
              <a:gd name="connsiteY37" fmla="*/ 503873 h 800100"/>
              <a:gd name="connsiteX38" fmla="*/ 360045 w 495300"/>
              <a:gd name="connsiteY38" fmla="*/ 514350 h 800100"/>
              <a:gd name="connsiteX39" fmla="*/ 135255 w 495300"/>
              <a:gd name="connsiteY39" fmla="*/ 514350 h 800100"/>
              <a:gd name="connsiteX40" fmla="*/ 118110 w 495300"/>
              <a:gd name="connsiteY40" fmla="*/ 503873 h 800100"/>
              <a:gd name="connsiteX41" fmla="*/ 60007 w 495300"/>
              <a:gd name="connsiteY41" fmla="*/ 409575 h 800100"/>
              <a:gd name="connsiteX42" fmla="*/ 17145 w 495300"/>
              <a:gd name="connsiteY42" fmla="*/ 339090 h 800100"/>
              <a:gd name="connsiteX43" fmla="*/ 0 w 495300"/>
              <a:gd name="connsiteY43" fmla="*/ 253365 h 800100"/>
              <a:gd name="connsiteX44" fmla="*/ 0 w 495300"/>
              <a:gd name="connsiteY44" fmla="*/ 244793 h 800100"/>
              <a:gd name="connsiteX45" fmla="*/ 247650 w 495300"/>
              <a:gd name="connsiteY45" fmla="*/ 0 h 800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495300" h="800100">
                <a:moveTo>
                  <a:pt x="185738" y="742950"/>
                </a:moveTo>
                <a:lnTo>
                  <a:pt x="309563" y="742950"/>
                </a:lnTo>
                <a:cubicBezTo>
                  <a:pt x="306706" y="775335"/>
                  <a:pt x="280036" y="800100"/>
                  <a:pt x="247651" y="800100"/>
                </a:cubicBezTo>
                <a:cubicBezTo>
                  <a:pt x="215265" y="800100"/>
                  <a:pt x="188595" y="775335"/>
                  <a:pt x="185738" y="742950"/>
                </a:cubicBezTo>
                <a:close/>
                <a:moveTo>
                  <a:pt x="152400" y="647700"/>
                </a:moveTo>
                <a:lnTo>
                  <a:pt x="342900" y="647700"/>
                </a:lnTo>
                <a:cubicBezTo>
                  <a:pt x="359093" y="647700"/>
                  <a:pt x="371475" y="660083"/>
                  <a:pt x="371475" y="676275"/>
                </a:cubicBezTo>
                <a:cubicBezTo>
                  <a:pt x="371475" y="692467"/>
                  <a:pt x="359093" y="704850"/>
                  <a:pt x="342900" y="704850"/>
                </a:cubicBezTo>
                <a:lnTo>
                  <a:pt x="152400" y="704850"/>
                </a:lnTo>
                <a:cubicBezTo>
                  <a:pt x="136207" y="704850"/>
                  <a:pt x="123825" y="692467"/>
                  <a:pt x="123825" y="676275"/>
                </a:cubicBezTo>
                <a:cubicBezTo>
                  <a:pt x="123825" y="660083"/>
                  <a:pt x="136207" y="647700"/>
                  <a:pt x="152400" y="647700"/>
                </a:cubicBezTo>
                <a:close/>
                <a:moveTo>
                  <a:pt x="152400" y="552450"/>
                </a:moveTo>
                <a:lnTo>
                  <a:pt x="342900" y="552450"/>
                </a:lnTo>
                <a:cubicBezTo>
                  <a:pt x="359093" y="552450"/>
                  <a:pt x="371475" y="564833"/>
                  <a:pt x="371475" y="581025"/>
                </a:cubicBezTo>
                <a:cubicBezTo>
                  <a:pt x="371475" y="597217"/>
                  <a:pt x="359093" y="609600"/>
                  <a:pt x="342900" y="609600"/>
                </a:cubicBezTo>
                <a:lnTo>
                  <a:pt x="152400" y="609600"/>
                </a:lnTo>
                <a:cubicBezTo>
                  <a:pt x="136207" y="609600"/>
                  <a:pt x="123825" y="597217"/>
                  <a:pt x="123825" y="581025"/>
                </a:cubicBezTo>
                <a:cubicBezTo>
                  <a:pt x="123825" y="564833"/>
                  <a:pt x="136207" y="552450"/>
                  <a:pt x="152400" y="552450"/>
                </a:cubicBezTo>
                <a:close/>
                <a:moveTo>
                  <a:pt x="248602" y="56197"/>
                </a:moveTo>
                <a:cubicBezTo>
                  <a:pt x="144780" y="57150"/>
                  <a:pt x="60007" y="140970"/>
                  <a:pt x="58103" y="244793"/>
                </a:cubicBezTo>
                <a:lnTo>
                  <a:pt x="58103" y="252413"/>
                </a:lnTo>
                <a:cubicBezTo>
                  <a:pt x="59055" y="275273"/>
                  <a:pt x="62865" y="298133"/>
                  <a:pt x="71438" y="319088"/>
                </a:cubicBezTo>
                <a:cubicBezTo>
                  <a:pt x="79057" y="338138"/>
                  <a:pt x="90488" y="356235"/>
                  <a:pt x="103823" y="371475"/>
                </a:cubicBezTo>
                <a:cubicBezTo>
                  <a:pt x="124777" y="398145"/>
                  <a:pt x="143827" y="426720"/>
                  <a:pt x="159068" y="457200"/>
                </a:cubicBezTo>
                <a:lnTo>
                  <a:pt x="247650" y="457200"/>
                </a:lnTo>
                <a:lnTo>
                  <a:pt x="337185" y="457200"/>
                </a:lnTo>
                <a:cubicBezTo>
                  <a:pt x="351473" y="426720"/>
                  <a:pt x="370523" y="398145"/>
                  <a:pt x="392430" y="371475"/>
                </a:cubicBezTo>
                <a:cubicBezTo>
                  <a:pt x="406717" y="356235"/>
                  <a:pt x="417195" y="338138"/>
                  <a:pt x="424815" y="319088"/>
                </a:cubicBezTo>
                <a:cubicBezTo>
                  <a:pt x="432435" y="298133"/>
                  <a:pt x="437198" y="275273"/>
                  <a:pt x="438150" y="252413"/>
                </a:cubicBezTo>
                <a:lnTo>
                  <a:pt x="439103" y="252413"/>
                </a:lnTo>
                <a:lnTo>
                  <a:pt x="439103" y="244793"/>
                </a:lnTo>
                <a:cubicBezTo>
                  <a:pt x="437198" y="140018"/>
                  <a:pt x="352425" y="57150"/>
                  <a:pt x="248602" y="56197"/>
                </a:cubicBezTo>
                <a:close/>
                <a:moveTo>
                  <a:pt x="247650" y="0"/>
                </a:moveTo>
                <a:cubicBezTo>
                  <a:pt x="382905" y="952"/>
                  <a:pt x="492442" y="109538"/>
                  <a:pt x="495300" y="244793"/>
                </a:cubicBezTo>
                <a:lnTo>
                  <a:pt x="495300" y="253365"/>
                </a:lnTo>
                <a:cubicBezTo>
                  <a:pt x="494348" y="282893"/>
                  <a:pt x="488633" y="311468"/>
                  <a:pt x="478155" y="339090"/>
                </a:cubicBezTo>
                <a:cubicBezTo>
                  <a:pt x="468630" y="364808"/>
                  <a:pt x="453390" y="388620"/>
                  <a:pt x="435292" y="409575"/>
                </a:cubicBezTo>
                <a:cubicBezTo>
                  <a:pt x="412433" y="434340"/>
                  <a:pt x="387668" y="482918"/>
                  <a:pt x="377190" y="503873"/>
                </a:cubicBezTo>
                <a:cubicBezTo>
                  <a:pt x="374333" y="510540"/>
                  <a:pt x="367665" y="514350"/>
                  <a:pt x="360045" y="514350"/>
                </a:cubicBezTo>
                <a:lnTo>
                  <a:pt x="135255" y="514350"/>
                </a:lnTo>
                <a:cubicBezTo>
                  <a:pt x="127635" y="514350"/>
                  <a:pt x="120968" y="510540"/>
                  <a:pt x="118110" y="503873"/>
                </a:cubicBezTo>
                <a:cubicBezTo>
                  <a:pt x="107632" y="482918"/>
                  <a:pt x="82868" y="434340"/>
                  <a:pt x="60007" y="409575"/>
                </a:cubicBezTo>
                <a:cubicBezTo>
                  <a:pt x="41910" y="388620"/>
                  <a:pt x="27622" y="364808"/>
                  <a:pt x="17145" y="339090"/>
                </a:cubicBezTo>
                <a:cubicBezTo>
                  <a:pt x="6668" y="311468"/>
                  <a:pt x="953" y="282893"/>
                  <a:pt x="0" y="253365"/>
                </a:cubicBezTo>
                <a:lnTo>
                  <a:pt x="0" y="244793"/>
                </a:lnTo>
                <a:cubicBezTo>
                  <a:pt x="2857" y="109538"/>
                  <a:pt x="112395" y="952"/>
                  <a:pt x="247650" y="0"/>
                </a:cubicBezTo>
                <a:close/>
              </a:path>
            </a:pathLst>
          </a:custGeom>
          <a:solidFill>
            <a:srgbClr val="E0E32A"/>
          </a:solidFill>
          <a:ln w="9525" cap="flat">
            <a:noFill/>
            <a:prstDash val="solid"/>
            <a:miter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grpSp>
        <p:nvGrpSpPr>
          <p:cNvPr id="85" name="Group 84">
            <a:extLst>
              <a:ext uri="{FF2B5EF4-FFF2-40B4-BE49-F238E27FC236}">
                <a16:creationId xmlns:a16="http://schemas.microsoft.com/office/drawing/2014/main" id="{ACAD0A6C-3470-4AAC-BE40-981E5F250032}"/>
              </a:ext>
            </a:extLst>
          </p:cNvPr>
          <p:cNvGrpSpPr/>
          <p:nvPr/>
        </p:nvGrpSpPr>
        <p:grpSpPr>
          <a:xfrm>
            <a:off x="3077723" y="2310413"/>
            <a:ext cx="1273873" cy="1020943"/>
            <a:chOff x="3077723" y="2310413"/>
            <a:chExt cx="1273873" cy="1020943"/>
          </a:xfrm>
        </p:grpSpPr>
        <p:sp>
          <p:nvSpPr>
            <p:cNvPr id="86" name="Shape">
              <a:extLst>
                <a:ext uri="{FF2B5EF4-FFF2-40B4-BE49-F238E27FC236}">
                  <a16:creationId xmlns:a16="http://schemas.microsoft.com/office/drawing/2014/main" id="{72E4E87D-9963-4AE4-B7D8-CB10B9DAF88B}"/>
                </a:ext>
              </a:extLst>
            </p:cNvPr>
            <p:cNvSpPr/>
            <p:nvPr/>
          </p:nvSpPr>
          <p:spPr>
            <a:xfrm>
              <a:off x="3077723" y="2310413"/>
              <a:ext cx="1273873" cy="10209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4" h="21486" extrusionOk="0">
                  <a:moveTo>
                    <a:pt x="3761" y="5510"/>
                  </a:moveTo>
                  <a:cubicBezTo>
                    <a:pt x="4981" y="8005"/>
                    <a:pt x="5881" y="10741"/>
                    <a:pt x="7010" y="13310"/>
                  </a:cubicBezTo>
                  <a:cubicBezTo>
                    <a:pt x="8139" y="15879"/>
                    <a:pt x="9546" y="18342"/>
                    <a:pt x="11499" y="19869"/>
                  </a:cubicBezTo>
                  <a:cubicBezTo>
                    <a:pt x="12905" y="20967"/>
                    <a:pt x="14556" y="21538"/>
                    <a:pt x="16202" y="21482"/>
                  </a:cubicBezTo>
                  <a:cubicBezTo>
                    <a:pt x="17346" y="21445"/>
                    <a:pt x="18528" y="21079"/>
                    <a:pt x="19389" y="20105"/>
                  </a:cubicBezTo>
                  <a:cubicBezTo>
                    <a:pt x="21600" y="17598"/>
                    <a:pt x="20523" y="13471"/>
                    <a:pt x="19380" y="10611"/>
                  </a:cubicBezTo>
                  <a:cubicBezTo>
                    <a:pt x="18815" y="9202"/>
                    <a:pt x="18107" y="7912"/>
                    <a:pt x="17279" y="6757"/>
                  </a:cubicBezTo>
                  <a:cubicBezTo>
                    <a:pt x="14322" y="2612"/>
                    <a:pt x="9891" y="149"/>
                    <a:pt x="5584" y="6"/>
                  </a:cubicBezTo>
                  <a:cubicBezTo>
                    <a:pt x="3613" y="-62"/>
                    <a:pt x="1531" y="416"/>
                    <a:pt x="0" y="2029"/>
                  </a:cubicBezTo>
                  <a:cubicBezTo>
                    <a:pt x="1613" y="1936"/>
                    <a:pt x="2895" y="3736"/>
                    <a:pt x="3761" y="5510"/>
                  </a:cubicBezTo>
                  <a:close/>
                </a:path>
              </a:pathLst>
            </a:custGeom>
            <a:solidFill>
              <a:srgbClr val="00A057"/>
            </a:solidFill>
            <a:ln w="12700">
              <a:miter lim="400000"/>
            </a:ln>
          </p:spPr>
          <p:txBody>
            <a:bodyPr lIns="36576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fr-CA" sz="3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01</a:t>
              </a:r>
              <a:endParaRPr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07D210D6-8FB0-4555-90BA-8B100EF4C86F}"/>
                </a:ext>
              </a:extLst>
            </p:cNvPr>
            <p:cNvSpPr/>
            <p:nvPr/>
          </p:nvSpPr>
          <p:spPr>
            <a:xfrm>
              <a:off x="3077723" y="2367087"/>
              <a:ext cx="1216576" cy="964257"/>
            </a:xfrm>
            <a:custGeom>
              <a:avLst/>
              <a:gdLst>
                <a:gd name="connsiteX0" fmla="*/ 63569 w 1216576"/>
                <a:gd name="connsiteY0" fmla="*/ 0 h 964257"/>
                <a:gd name="connsiteX1" fmla="*/ 81471 w 1216576"/>
                <a:gd name="connsiteY1" fmla="*/ 1175 h 964257"/>
                <a:gd name="connsiteX2" fmla="*/ 276908 w 1216576"/>
                <a:gd name="connsiteY2" fmla="*/ 164199 h 964257"/>
                <a:gd name="connsiteX3" fmla="*/ 477102 w 1216576"/>
                <a:gd name="connsiteY3" fmla="*/ 534829 h 964257"/>
                <a:gd name="connsiteX4" fmla="*/ 753702 w 1216576"/>
                <a:gd name="connsiteY4" fmla="*/ 846491 h 964257"/>
                <a:gd name="connsiteX5" fmla="*/ 1043487 w 1216576"/>
                <a:gd name="connsiteY5" fmla="*/ 923135 h 964257"/>
                <a:gd name="connsiteX6" fmla="*/ 1196709 w 1216576"/>
                <a:gd name="connsiteY6" fmla="*/ 887206 h 964257"/>
                <a:gd name="connsiteX7" fmla="*/ 1216576 w 1216576"/>
                <a:gd name="connsiteY7" fmla="*/ 873624 h 964257"/>
                <a:gd name="connsiteX8" fmla="*/ 1194695 w 1216576"/>
                <a:gd name="connsiteY8" fmla="*/ 898649 h 964257"/>
                <a:gd name="connsiteX9" fmla="*/ 998321 w 1216576"/>
                <a:gd name="connsiteY9" fmla="*/ 964079 h 964257"/>
                <a:gd name="connsiteX10" fmla="*/ 708536 w 1216576"/>
                <a:gd name="connsiteY10" fmla="*/ 887435 h 964257"/>
                <a:gd name="connsiteX11" fmla="*/ 431936 w 1216576"/>
                <a:gd name="connsiteY11" fmla="*/ 575773 h 964257"/>
                <a:gd name="connsiteX12" fmla="*/ 231742 w 1216576"/>
                <a:gd name="connsiteY12" fmla="*/ 205143 h 964257"/>
                <a:gd name="connsiteX13" fmla="*/ 0 w 1216576"/>
                <a:gd name="connsiteY13" fmla="*/ 39737 h 9642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216576" h="964257">
                  <a:moveTo>
                    <a:pt x="63569" y="0"/>
                  </a:moveTo>
                  <a:lnTo>
                    <a:pt x="81471" y="1175"/>
                  </a:lnTo>
                  <a:cubicBezTo>
                    <a:pt x="163902" y="15738"/>
                    <a:pt x="230218" y="90441"/>
                    <a:pt x="276908" y="164199"/>
                  </a:cubicBezTo>
                  <a:cubicBezTo>
                    <a:pt x="352081" y="282753"/>
                    <a:pt x="407537" y="412759"/>
                    <a:pt x="477102" y="534829"/>
                  </a:cubicBezTo>
                  <a:cubicBezTo>
                    <a:pt x="546668" y="656899"/>
                    <a:pt x="633363" y="773933"/>
                    <a:pt x="753702" y="846491"/>
                  </a:cubicBezTo>
                  <a:cubicBezTo>
                    <a:pt x="840336" y="898664"/>
                    <a:pt x="942065" y="925796"/>
                    <a:pt x="1043487" y="923135"/>
                  </a:cubicBezTo>
                  <a:cubicBezTo>
                    <a:pt x="1096355" y="921816"/>
                    <a:pt x="1150539" y="911704"/>
                    <a:pt x="1196709" y="887206"/>
                  </a:cubicBezTo>
                  <a:lnTo>
                    <a:pt x="1216576" y="873624"/>
                  </a:lnTo>
                  <a:lnTo>
                    <a:pt x="1194695" y="898649"/>
                  </a:lnTo>
                  <a:cubicBezTo>
                    <a:pt x="1141643" y="944930"/>
                    <a:pt x="1068811" y="962321"/>
                    <a:pt x="998321" y="964079"/>
                  </a:cubicBezTo>
                  <a:cubicBezTo>
                    <a:pt x="896899" y="966740"/>
                    <a:pt x="795170" y="939608"/>
                    <a:pt x="708536" y="887435"/>
                  </a:cubicBezTo>
                  <a:cubicBezTo>
                    <a:pt x="588197" y="814877"/>
                    <a:pt x="501502" y="697843"/>
                    <a:pt x="431936" y="575773"/>
                  </a:cubicBezTo>
                  <a:cubicBezTo>
                    <a:pt x="362371" y="453703"/>
                    <a:pt x="306915" y="323697"/>
                    <a:pt x="231742" y="205143"/>
                  </a:cubicBezTo>
                  <a:cubicBezTo>
                    <a:pt x="178382" y="120848"/>
                    <a:pt x="99389" y="35318"/>
                    <a:pt x="0" y="39737"/>
                  </a:cubicBezTo>
                  <a:close/>
                </a:path>
              </a:pathLst>
            </a:custGeom>
            <a:solidFill>
              <a:schemeClr val="tx1">
                <a:alpha val="30000"/>
              </a:scheme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 algn="ctr"/>
              <a:endParaRPr sz="280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88" name="Group 87">
            <a:extLst>
              <a:ext uri="{FF2B5EF4-FFF2-40B4-BE49-F238E27FC236}">
                <a16:creationId xmlns:a16="http://schemas.microsoft.com/office/drawing/2014/main" id="{30DA4FFF-DD90-45AB-BA30-D15EB7D23B7F}"/>
              </a:ext>
            </a:extLst>
          </p:cNvPr>
          <p:cNvGrpSpPr/>
          <p:nvPr/>
        </p:nvGrpSpPr>
        <p:grpSpPr>
          <a:xfrm>
            <a:off x="7470950" y="1543809"/>
            <a:ext cx="997118" cy="1298046"/>
            <a:chOff x="7470950" y="1543809"/>
            <a:chExt cx="997118" cy="1298046"/>
          </a:xfrm>
        </p:grpSpPr>
        <p:sp>
          <p:nvSpPr>
            <p:cNvPr id="89" name="Shape">
              <a:extLst>
                <a:ext uri="{FF2B5EF4-FFF2-40B4-BE49-F238E27FC236}">
                  <a16:creationId xmlns:a16="http://schemas.microsoft.com/office/drawing/2014/main" id="{E0DFA9EF-AA63-41A0-9C76-E1EAA94DB101}"/>
                </a:ext>
              </a:extLst>
            </p:cNvPr>
            <p:cNvSpPr/>
            <p:nvPr/>
          </p:nvSpPr>
          <p:spPr>
            <a:xfrm>
              <a:off x="7470950" y="1543810"/>
              <a:ext cx="997118" cy="12980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8" h="20658" extrusionOk="0">
                  <a:moveTo>
                    <a:pt x="11270" y="19230"/>
                  </a:moveTo>
                  <a:cubicBezTo>
                    <a:pt x="12677" y="18639"/>
                    <a:pt x="13963" y="17907"/>
                    <a:pt x="15103" y="17062"/>
                  </a:cubicBezTo>
                  <a:cubicBezTo>
                    <a:pt x="19190" y="14045"/>
                    <a:pt x="21484" y="9639"/>
                    <a:pt x="21427" y="5415"/>
                  </a:cubicBezTo>
                  <a:cubicBezTo>
                    <a:pt x="21395" y="3477"/>
                    <a:pt x="20812" y="1455"/>
                    <a:pt x="19089" y="0"/>
                  </a:cubicBezTo>
                  <a:cubicBezTo>
                    <a:pt x="19254" y="1581"/>
                    <a:pt x="17480" y="2891"/>
                    <a:pt x="15712" y="3787"/>
                  </a:cubicBezTo>
                  <a:cubicBezTo>
                    <a:pt x="13222" y="5054"/>
                    <a:pt x="10478" y="6011"/>
                    <a:pt x="7912" y="7184"/>
                  </a:cubicBezTo>
                  <a:cubicBezTo>
                    <a:pt x="5346" y="8362"/>
                    <a:pt x="2900" y="9812"/>
                    <a:pt x="1436" y="11769"/>
                  </a:cubicBezTo>
                  <a:cubicBezTo>
                    <a:pt x="378" y="13177"/>
                    <a:pt x="-116" y="14814"/>
                    <a:pt x="23" y="16424"/>
                  </a:cubicBezTo>
                  <a:cubicBezTo>
                    <a:pt x="118" y="17541"/>
                    <a:pt x="549" y="18691"/>
                    <a:pt x="1588" y="19507"/>
                  </a:cubicBezTo>
                  <a:cubicBezTo>
                    <a:pt x="4256" y="21600"/>
                    <a:pt x="8412" y="20427"/>
                    <a:pt x="11270" y="19230"/>
                  </a:cubicBezTo>
                  <a:close/>
                </a:path>
              </a:pathLst>
            </a:custGeom>
            <a:solidFill>
              <a:srgbClr val="9CCD50"/>
            </a:solidFill>
            <a:ln w="12700">
              <a:miter lim="400000"/>
            </a:ln>
          </p:spPr>
          <p:txBody>
            <a:bodyPr lIns="38100" tIns="365760" rIns="18288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fr-CA" sz="3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03</a:t>
              </a:r>
              <a:endParaRPr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90" name="Freeform: Shape 89">
              <a:extLst>
                <a:ext uri="{FF2B5EF4-FFF2-40B4-BE49-F238E27FC236}">
                  <a16:creationId xmlns:a16="http://schemas.microsoft.com/office/drawing/2014/main" id="{9390BBBE-FF99-48A8-9425-B158D7549EA6}"/>
                </a:ext>
              </a:extLst>
            </p:cNvPr>
            <p:cNvSpPr/>
            <p:nvPr/>
          </p:nvSpPr>
          <p:spPr>
            <a:xfrm>
              <a:off x="7470951" y="1543809"/>
              <a:ext cx="917026" cy="1298046"/>
            </a:xfrm>
            <a:custGeom>
              <a:avLst/>
              <a:gdLst>
                <a:gd name="connsiteX0" fmla="*/ 225572 w 917026"/>
                <a:gd name="connsiteY0" fmla="*/ 554871 h 1298046"/>
                <a:gd name="connsiteX1" fmla="*/ 171022 w 917026"/>
                <a:gd name="connsiteY1" fmla="*/ 612065 h 1298046"/>
                <a:gd name="connsiteX2" fmla="*/ 111987 w 917026"/>
                <a:gd name="connsiteY2" fmla="*/ 698547 h 1298046"/>
                <a:gd name="connsiteX3" fmla="*/ 46236 w 917026"/>
                <a:gd name="connsiteY3" fmla="*/ 991039 h 1298046"/>
                <a:gd name="connsiteX4" fmla="*/ 119060 w 917026"/>
                <a:gd name="connsiteY4" fmla="*/ 1184755 h 1298046"/>
                <a:gd name="connsiteX5" fmla="*/ 569597 w 917026"/>
                <a:gd name="connsiteY5" fmla="*/ 1167350 h 1298046"/>
                <a:gd name="connsiteX6" fmla="*/ 663437 w 917026"/>
                <a:gd name="connsiteY6" fmla="*/ 1105223 h 1298046"/>
                <a:gd name="connsiteX7" fmla="*/ 708494 w 917026"/>
                <a:gd name="connsiteY7" fmla="*/ 1065724 h 1298046"/>
                <a:gd name="connsiteX8" fmla="*/ 702793 w 917026"/>
                <a:gd name="connsiteY8" fmla="*/ 1072071 h 1298046"/>
                <a:gd name="connsiteX9" fmla="*/ 524431 w 917026"/>
                <a:gd name="connsiteY9" fmla="*/ 1208294 h 1298046"/>
                <a:gd name="connsiteX10" fmla="*/ 73894 w 917026"/>
                <a:gd name="connsiteY10" fmla="*/ 1225699 h 1298046"/>
                <a:gd name="connsiteX11" fmla="*/ 1070 w 917026"/>
                <a:gd name="connsiteY11" fmla="*/ 1031983 h 1298046"/>
                <a:gd name="connsiteX12" fmla="*/ 66821 w 917026"/>
                <a:gd name="connsiteY12" fmla="*/ 739491 h 1298046"/>
                <a:gd name="connsiteX13" fmla="*/ 198267 w 917026"/>
                <a:gd name="connsiteY13" fmla="*/ 577090 h 1298046"/>
                <a:gd name="connsiteX14" fmla="*/ 888276 w 917026"/>
                <a:gd name="connsiteY14" fmla="*/ 0 h 1298046"/>
                <a:gd name="connsiteX15" fmla="*/ 917026 w 917026"/>
                <a:gd name="connsiteY15" fmla="*/ 42380 h 1298046"/>
                <a:gd name="connsiteX16" fmla="*/ 888601 w 917026"/>
                <a:gd name="connsiteY16" fmla="*/ 94172 h 1298046"/>
                <a:gd name="connsiteX17" fmla="*/ 836640 w 917026"/>
                <a:gd name="connsiteY17" fmla="*/ 150046 h 1298046"/>
                <a:gd name="connsiteX18" fmla="*/ 810976 w 917026"/>
                <a:gd name="connsiteY18" fmla="*/ 170019 h 1298046"/>
                <a:gd name="connsiteX19" fmla="*/ 843435 w 917026"/>
                <a:gd name="connsiteY19" fmla="*/ 135116 h 1298046"/>
                <a:gd name="connsiteX20" fmla="*/ 888276 w 917026"/>
                <a:gd name="connsiteY20" fmla="*/ 0 h 12980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917026" h="1298046">
                  <a:moveTo>
                    <a:pt x="225572" y="554871"/>
                  </a:moveTo>
                  <a:lnTo>
                    <a:pt x="171022" y="612065"/>
                  </a:lnTo>
                  <a:cubicBezTo>
                    <a:pt x="148906" y="639056"/>
                    <a:pt x="129019" y="667806"/>
                    <a:pt x="111987" y="698547"/>
                  </a:cubicBezTo>
                  <a:cubicBezTo>
                    <a:pt x="62755" y="787017"/>
                    <a:pt x="39767" y="889876"/>
                    <a:pt x="46236" y="991039"/>
                  </a:cubicBezTo>
                  <a:cubicBezTo>
                    <a:pt x="50656" y="1061224"/>
                    <a:pt x="70712" y="1133483"/>
                    <a:pt x="119060" y="1184755"/>
                  </a:cubicBezTo>
                  <a:cubicBezTo>
                    <a:pt x="243211" y="1316267"/>
                    <a:pt x="436604" y="1242563"/>
                    <a:pt x="569597" y="1167350"/>
                  </a:cubicBezTo>
                  <a:cubicBezTo>
                    <a:pt x="602333" y="1148783"/>
                    <a:pt x="633662" y="1128001"/>
                    <a:pt x="663437" y="1105223"/>
                  </a:cubicBezTo>
                  <a:lnTo>
                    <a:pt x="708494" y="1065724"/>
                  </a:lnTo>
                  <a:lnTo>
                    <a:pt x="702793" y="1072071"/>
                  </a:lnTo>
                  <a:cubicBezTo>
                    <a:pt x="649745" y="1125165"/>
                    <a:pt x="589903" y="1171160"/>
                    <a:pt x="524431" y="1208294"/>
                  </a:cubicBezTo>
                  <a:cubicBezTo>
                    <a:pt x="391438" y="1283507"/>
                    <a:pt x="198045" y="1357211"/>
                    <a:pt x="73894" y="1225699"/>
                  </a:cubicBezTo>
                  <a:cubicBezTo>
                    <a:pt x="25546" y="1174427"/>
                    <a:pt x="5490" y="1102168"/>
                    <a:pt x="1070" y="1031983"/>
                  </a:cubicBezTo>
                  <a:cubicBezTo>
                    <a:pt x="-5399" y="930820"/>
                    <a:pt x="17589" y="827961"/>
                    <a:pt x="66821" y="739491"/>
                  </a:cubicBezTo>
                  <a:cubicBezTo>
                    <a:pt x="100884" y="678009"/>
                    <a:pt x="146370" y="624490"/>
                    <a:pt x="198267" y="577090"/>
                  </a:cubicBezTo>
                  <a:close/>
                  <a:moveTo>
                    <a:pt x="888276" y="0"/>
                  </a:moveTo>
                  <a:lnTo>
                    <a:pt x="917026" y="42380"/>
                  </a:lnTo>
                  <a:lnTo>
                    <a:pt x="888601" y="94172"/>
                  </a:lnTo>
                  <a:cubicBezTo>
                    <a:pt x="873620" y="114189"/>
                    <a:pt x="855828" y="132860"/>
                    <a:pt x="836640" y="150046"/>
                  </a:cubicBezTo>
                  <a:lnTo>
                    <a:pt x="810976" y="170019"/>
                  </a:lnTo>
                  <a:lnTo>
                    <a:pt x="843435" y="135116"/>
                  </a:lnTo>
                  <a:cubicBezTo>
                    <a:pt x="873397" y="95083"/>
                    <a:pt x="892115" y="49670"/>
                    <a:pt x="888276" y="0"/>
                  </a:cubicBezTo>
                  <a:close/>
                </a:path>
              </a:pathLst>
            </a:custGeom>
            <a:solidFill>
              <a:schemeClr val="tx1">
                <a:alpha val="30000"/>
              </a:scheme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 algn="ctr"/>
              <a:endParaRPr sz="280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91" name="Group 90">
            <a:extLst>
              <a:ext uri="{FF2B5EF4-FFF2-40B4-BE49-F238E27FC236}">
                <a16:creationId xmlns:a16="http://schemas.microsoft.com/office/drawing/2014/main" id="{C10E3AEF-820F-494A-B29C-10A1EF58EBCF}"/>
              </a:ext>
            </a:extLst>
          </p:cNvPr>
          <p:cNvGrpSpPr/>
          <p:nvPr/>
        </p:nvGrpSpPr>
        <p:grpSpPr>
          <a:xfrm>
            <a:off x="7529919" y="4462800"/>
            <a:ext cx="1059173" cy="644883"/>
            <a:chOff x="7529919" y="4462800"/>
            <a:chExt cx="1059173" cy="644883"/>
          </a:xfrm>
        </p:grpSpPr>
        <p:sp>
          <p:nvSpPr>
            <p:cNvPr id="92" name="Shape">
              <a:extLst>
                <a:ext uri="{FF2B5EF4-FFF2-40B4-BE49-F238E27FC236}">
                  <a16:creationId xmlns:a16="http://schemas.microsoft.com/office/drawing/2014/main" id="{2EF96832-90B9-4CA3-B5E2-0DB083A14BB5}"/>
                </a:ext>
              </a:extLst>
            </p:cNvPr>
            <p:cNvSpPr/>
            <p:nvPr/>
          </p:nvSpPr>
          <p:spPr>
            <a:xfrm>
              <a:off x="7529919" y="4462800"/>
              <a:ext cx="1059173" cy="6448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9" h="21523" extrusionOk="0">
                  <a:moveTo>
                    <a:pt x="17087" y="3031"/>
                  </a:moveTo>
                  <a:cubicBezTo>
                    <a:pt x="14888" y="3159"/>
                    <a:pt x="12690" y="2687"/>
                    <a:pt x="10486" y="2637"/>
                  </a:cubicBezTo>
                  <a:cubicBezTo>
                    <a:pt x="8281" y="2588"/>
                    <a:pt x="6012" y="3001"/>
                    <a:pt x="4074" y="4743"/>
                  </a:cubicBezTo>
                  <a:cubicBezTo>
                    <a:pt x="2679" y="6003"/>
                    <a:pt x="1503" y="7941"/>
                    <a:pt x="735" y="10254"/>
                  </a:cubicBezTo>
                  <a:cubicBezTo>
                    <a:pt x="203" y="11858"/>
                    <a:pt x="-146" y="13737"/>
                    <a:pt x="61" y="15538"/>
                  </a:cubicBezTo>
                  <a:cubicBezTo>
                    <a:pt x="593" y="20183"/>
                    <a:pt x="3772" y="21275"/>
                    <a:pt x="6166" y="21492"/>
                  </a:cubicBezTo>
                  <a:cubicBezTo>
                    <a:pt x="7348" y="21600"/>
                    <a:pt x="8524" y="21423"/>
                    <a:pt x="9670" y="21000"/>
                  </a:cubicBezTo>
                  <a:cubicBezTo>
                    <a:pt x="13783" y="19494"/>
                    <a:pt x="17530" y="14899"/>
                    <a:pt x="19734" y="9014"/>
                  </a:cubicBezTo>
                  <a:cubicBezTo>
                    <a:pt x="20745" y="6318"/>
                    <a:pt x="21454" y="3139"/>
                    <a:pt x="21164" y="0"/>
                  </a:cubicBezTo>
                  <a:cubicBezTo>
                    <a:pt x="20432" y="2293"/>
                    <a:pt x="18647" y="2942"/>
                    <a:pt x="17087" y="3031"/>
                  </a:cubicBezTo>
                  <a:close/>
                </a:path>
              </a:pathLst>
            </a:custGeom>
            <a:solidFill>
              <a:srgbClr val="007947"/>
            </a:solidFill>
            <a:ln w="12700">
              <a:miter lim="400000"/>
            </a:ln>
          </p:spPr>
          <p:txBody>
            <a:bodyPr lIns="0" tIns="38100" rIns="9144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fr-CA" sz="3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04</a:t>
              </a:r>
              <a:endParaRPr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93" name="Freeform: Shape 92">
              <a:extLst>
                <a:ext uri="{FF2B5EF4-FFF2-40B4-BE49-F238E27FC236}">
                  <a16:creationId xmlns:a16="http://schemas.microsoft.com/office/drawing/2014/main" id="{30D645BC-C74E-47B4-8FEE-6E7E9CC93F89}"/>
                </a:ext>
              </a:extLst>
            </p:cNvPr>
            <p:cNvSpPr/>
            <p:nvPr/>
          </p:nvSpPr>
          <p:spPr>
            <a:xfrm>
              <a:off x="7529945" y="4462800"/>
              <a:ext cx="1056097" cy="644881"/>
            </a:xfrm>
            <a:custGeom>
              <a:avLst/>
              <a:gdLst>
                <a:gd name="connsiteX0" fmla="*/ 148855 w 1056097"/>
                <a:gd name="connsiteY0" fmla="*/ 177862 h 644881"/>
                <a:gd name="connsiteX1" fmla="*/ 81811 w 1056097"/>
                <a:gd name="connsiteY1" fmla="*/ 266292 h 644881"/>
                <a:gd name="connsiteX2" fmla="*/ 48184 w 1056097"/>
                <a:gd name="connsiteY2" fmla="*/ 424614 h 644881"/>
                <a:gd name="connsiteX3" fmla="*/ 352779 w 1056097"/>
                <a:gd name="connsiteY3" fmla="*/ 603010 h 644881"/>
                <a:gd name="connsiteX4" fmla="*/ 527603 w 1056097"/>
                <a:gd name="connsiteY4" fmla="*/ 588269 h 644881"/>
                <a:gd name="connsiteX5" fmla="*/ 814380 w 1056097"/>
                <a:gd name="connsiteY5" fmla="*/ 457906 h 644881"/>
                <a:gd name="connsiteX6" fmla="*/ 891823 w 1056097"/>
                <a:gd name="connsiteY6" fmla="*/ 390030 h 644881"/>
                <a:gd name="connsiteX7" fmla="*/ 888568 w 1056097"/>
                <a:gd name="connsiteY7" fmla="*/ 394240 h 644881"/>
                <a:gd name="connsiteX8" fmla="*/ 482437 w 1056097"/>
                <a:gd name="connsiteY8" fmla="*/ 629213 h 644881"/>
                <a:gd name="connsiteX9" fmla="*/ 307613 w 1056097"/>
                <a:gd name="connsiteY9" fmla="*/ 643954 h 644881"/>
                <a:gd name="connsiteX10" fmla="*/ 3018 w 1056097"/>
                <a:gd name="connsiteY10" fmla="*/ 465558 h 644881"/>
                <a:gd name="connsiteX11" fmla="*/ 36645 w 1056097"/>
                <a:gd name="connsiteY11" fmla="*/ 307236 h 644881"/>
                <a:gd name="connsiteX12" fmla="*/ 108210 w 1056097"/>
                <a:gd name="connsiteY12" fmla="*/ 212843 h 644881"/>
                <a:gd name="connsiteX13" fmla="*/ 1055904 w 1056097"/>
                <a:gd name="connsiteY13" fmla="*/ 0 h 644881"/>
                <a:gd name="connsiteX14" fmla="*/ 1056097 w 1056097"/>
                <a:gd name="connsiteY14" fmla="*/ 6637 h 644881"/>
                <a:gd name="connsiteX15" fmla="*/ 1045254 w 1056097"/>
                <a:gd name="connsiteY15" fmla="*/ 12577 h 6448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056097" h="644881">
                  <a:moveTo>
                    <a:pt x="148855" y="177862"/>
                  </a:moveTo>
                  <a:lnTo>
                    <a:pt x="81811" y="266292"/>
                  </a:lnTo>
                  <a:cubicBezTo>
                    <a:pt x="55268" y="314352"/>
                    <a:pt x="37856" y="370651"/>
                    <a:pt x="48184" y="424614"/>
                  </a:cubicBezTo>
                  <a:cubicBezTo>
                    <a:pt x="74727" y="563789"/>
                    <a:pt x="233336" y="596509"/>
                    <a:pt x="352779" y="603010"/>
                  </a:cubicBezTo>
                  <a:cubicBezTo>
                    <a:pt x="411752" y="606246"/>
                    <a:pt x="470426" y="600943"/>
                    <a:pt x="527603" y="588269"/>
                  </a:cubicBezTo>
                  <a:cubicBezTo>
                    <a:pt x="630208" y="565707"/>
                    <a:pt x="728247" y="520007"/>
                    <a:pt x="814380" y="457906"/>
                  </a:cubicBezTo>
                  <a:lnTo>
                    <a:pt x="891823" y="390030"/>
                  </a:lnTo>
                  <a:lnTo>
                    <a:pt x="888568" y="394240"/>
                  </a:lnTo>
                  <a:cubicBezTo>
                    <a:pt x="779979" y="509466"/>
                    <a:pt x="636344" y="595370"/>
                    <a:pt x="482437" y="629213"/>
                  </a:cubicBezTo>
                  <a:cubicBezTo>
                    <a:pt x="425260" y="641887"/>
                    <a:pt x="366586" y="647190"/>
                    <a:pt x="307613" y="643954"/>
                  </a:cubicBezTo>
                  <a:cubicBezTo>
                    <a:pt x="188170" y="637453"/>
                    <a:pt x="29561" y="604733"/>
                    <a:pt x="3018" y="465558"/>
                  </a:cubicBezTo>
                  <a:cubicBezTo>
                    <a:pt x="-7311" y="411595"/>
                    <a:pt x="10102" y="355296"/>
                    <a:pt x="36645" y="307236"/>
                  </a:cubicBezTo>
                  <a:cubicBezTo>
                    <a:pt x="55804" y="272584"/>
                    <a:pt x="80052" y="240741"/>
                    <a:pt x="108210" y="212843"/>
                  </a:cubicBezTo>
                  <a:close/>
                  <a:moveTo>
                    <a:pt x="1055904" y="0"/>
                  </a:moveTo>
                  <a:lnTo>
                    <a:pt x="1056097" y="6637"/>
                  </a:lnTo>
                  <a:lnTo>
                    <a:pt x="1045254" y="12577"/>
                  </a:lnTo>
                  <a:close/>
                </a:path>
              </a:pathLst>
            </a:custGeom>
            <a:solidFill>
              <a:schemeClr val="tx1">
                <a:alpha val="30000"/>
              </a:scheme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 algn="ctr"/>
              <a:endParaRPr sz="280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94" name="Group 93">
            <a:extLst>
              <a:ext uri="{FF2B5EF4-FFF2-40B4-BE49-F238E27FC236}">
                <a16:creationId xmlns:a16="http://schemas.microsoft.com/office/drawing/2014/main" id="{D4CF0D9F-927E-46F2-8E45-EF4688D0F096}"/>
              </a:ext>
            </a:extLst>
          </p:cNvPr>
          <p:cNvGrpSpPr/>
          <p:nvPr/>
        </p:nvGrpSpPr>
        <p:grpSpPr>
          <a:xfrm>
            <a:off x="9762656" y="1281591"/>
            <a:ext cx="2096409" cy="1659485"/>
            <a:chOff x="8921977" y="1466725"/>
            <a:chExt cx="2937088" cy="1659485"/>
          </a:xfrm>
        </p:grpSpPr>
        <p:sp>
          <p:nvSpPr>
            <p:cNvPr id="95" name="TextBox 94">
              <a:extLst>
                <a:ext uri="{FF2B5EF4-FFF2-40B4-BE49-F238E27FC236}">
                  <a16:creationId xmlns:a16="http://schemas.microsoft.com/office/drawing/2014/main" id="{D98FA92B-3724-4A89-8A1A-2FC88E6ECA34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96" name="TextBox 95">
              <a:extLst>
                <a:ext uri="{FF2B5EF4-FFF2-40B4-BE49-F238E27FC236}">
                  <a16:creationId xmlns:a16="http://schemas.microsoft.com/office/drawing/2014/main" id="{C4BE4423-0F19-4F0F-A7F2-0C2A04ABB137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12003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97" name="Group 96">
            <a:extLst>
              <a:ext uri="{FF2B5EF4-FFF2-40B4-BE49-F238E27FC236}">
                <a16:creationId xmlns:a16="http://schemas.microsoft.com/office/drawing/2014/main" id="{3C817DED-35A5-429F-A295-13E7C7BDCB3C}"/>
              </a:ext>
            </a:extLst>
          </p:cNvPr>
          <p:cNvGrpSpPr/>
          <p:nvPr/>
        </p:nvGrpSpPr>
        <p:grpSpPr>
          <a:xfrm>
            <a:off x="8921977" y="4652338"/>
            <a:ext cx="2937088" cy="1290153"/>
            <a:chOff x="8921977" y="4073386"/>
            <a:chExt cx="2937088" cy="1290153"/>
          </a:xfrm>
        </p:grpSpPr>
        <p:sp>
          <p:nvSpPr>
            <p:cNvPr id="98" name="TextBox 97">
              <a:extLst>
                <a:ext uri="{FF2B5EF4-FFF2-40B4-BE49-F238E27FC236}">
                  <a16:creationId xmlns:a16="http://schemas.microsoft.com/office/drawing/2014/main" id="{16140788-A0DB-43EA-92B0-55B88FDC3C5E}"/>
                </a:ext>
              </a:extLst>
            </p:cNvPr>
            <p:cNvSpPr txBox="1"/>
            <p:nvPr/>
          </p:nvSpPr>
          <p:spPr>
            <a:xfrm>
              <a:off x="8921977" y="407338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EC2B42D6-4405-4636-B18F-824ECE4A155E}"/>
                </a:ext>
              </a:extLst>
            </p:cNvPr>
            <p:cNvSpPr txBox="1"/>
            <p:nvPr/>
          </p:nvSpPr>
          <p:spPr>
            <a:xfrm>
              <a:off x="8929772" y="453254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00" name="Group 99">
            <a:extLst>
              <a:ext uri="{FF2B5EF4-FFF2-40B4-BE49-F238E27FC236}">
                <a16:creationId xmlns:a16="http://schemas.microsoft.com/office/drawing/2014/main" id="{6072605A-3BFC-45D0-AD06-B8D124514C54}"/>
              </a:ext>
            </a:extLst>
          </p:cNvPr>
          <p:cNvGrpSpPr/>
          <p:nvPr/>
        </p:nvGrpSpPr>
        <p:grpSpPr>
          <a:xfrm>
            <a:off x="332936" y="1281591"/>
            <a:ext cx="2096409" cy="1659485"/>
            <a:chOff x="332936" y="2627766"/>
            <a:chExt cx="2937088" cy="1659485"/>
          </a:xfrm>
        </p:grpSpPr>
        <p:sp>
          <p:nvSpPr>
            <p:cNvPr id="101" name="TextBox 100">
              <a:extLst>
                <a:ext uri="{FF2B5EF4-FFF2-40B4-BE49-F238E27FC236}">
                  <a16:creationId xmlns:a16="http://schemas.microsoft.com/office/drawing/2014/main" id="{B0BCCC63-65FD-474A-BA87-8550B6E4ED37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102" name="TextBox 101">
              <a:extLst>
                <a:ext uri="{FF2B5EF4-FFF2-40B4-BE49-F238E27FC236}">
                  <a16:creationId xmlns:a16="http://schemas.microsoft.com/office/drawing/2014/main" id="{9138CD7E-5B5E-43F8-BEF6-E4C774F44444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12003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03" name="Group 102">
            <a:extLst>
              <a:ext uri="{FF2B5EF4-FFF2-40B4-BE49-F238E27FC236}">
                <a16:creationId xmlns:a16="http://schemas.microsoft.com/office/drawing/2014/main" id="{78924349-FF83-4868-A6C5-BDDE3A227B77}"/>
              </a:ext>
            </a:extLst>
          </p:cNvPr>
          <p:cNvGrpSpPr/>
          <p:nvPr/>
        </p:nvGrpSpPr>
        <p:grpSpPr>
          <a:xfrm>
            <a:off x="332936" y="4652338"/>
            <a:ext cx="2937088" cy="1290153"/>
            <a:chOff x="332936" y="4652338"/>
            <a:chExt cx="2937088" cy="1290153"/>
          </a:xfrm>
        </p:grpSpPr>
        <p:sp>
          <p:nvSpPr>
            <p:cNvPr id="104" name="TextBox 103">
              <a:extLst>
                <a:ext uri="{FF2B5EF4-FFF2-40B4-BE49-F238E27FC236}">
                  <a16:creationId xmlns:a16="http://schemas.microsoft.com/office/drawing/2014/main" id="{300B8896-3C19-4702-AD0E-A314C504D93D}"/>
                </a:ext>
              </a:extLst>
            </p:cNvPr>
            <p:cNvSpPr txBox="1"/>
            <p:nvPr/>
          </p:nvSpPr>
          <p:spPr>
            <a:xfrm>
              <a:off x="332936" y="4652338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105" name="TextBox 104">
              <a:extLst>
                <a:ext uri="{FF2B5EF4-FFF2-40B4-BE49-F238E27FC236}">
                  <a16:creationId xmlns:a16="http://schemas.microsoft.com/office/drawing/2014/main" id="{2E8248BC-4B28-458B-880E-E98DF640DCC2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06" name="Group 105">
            <a:extLst>
              <a:ext uri="{FF2B5EF4-FFF2-40B4-BE49-F238E27FC236}">
                <a16:creationId xmlns:a16="http://schemas.microsoft.com/office/drawing/2014/main" id="{9E0D156A-D777-4ADE-954A-BCE232DD4DC6}"/>
              </a:ext>
            </a:extLst>
          </p:cNvPr>
          <p:cNvGrpSpPr/>
          <p:nvPr/>
        </p:nvGrpSpPr>
        <p:grpSpPr>
          <a:xfrm>
            <a:off x="702413" y="4557154"/>
            <a:ext cx="749463" cy="461665"/>
            <a:chOff x="2222665" y="3283410"/>
            <a:chExt cx="2667042" cy="1642884"/>
          </a:xfrm>
        </p:grpSpPr>
        <p:sp>
          <p:nvSpPr>
            <p:cNvPr id="107" name="Shape">
              <a:extLst>
                <a:ext uri="{FF2B5EF4-FFF2-40B4-BE49-F238E27FC236}">
                  <a16:creationId xmlns:a16="http://schemas.microsoft.com/office/drawing/2014/main" id="{41862BEA-906E-479D-9B84-AF01FBCAB11B}"/>
                </a:ext>
              </a:extLst>
            </p:cNvPr>
            <p:cNvSpPr/>
            <p:nvPr/>
          </p:nvSpPr>
          <p:spPr>
            <a:xfrm>
              <a:off x="2222665" y="3283410"/>
              <a:ext cx="2667042" cy="16428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1" h="20619" extrusionOk="0">
                  <a:moveTo>
                    <a:pt x="20106" y="17453"/>
                  </a:moveTo>
                  <a:cubicBezTo>
                    <a:pt x="21600" y="13904"/>
                    <a:pt x="19932" y="9804"/>
                    <a:pt x="18437" y="7110"/>
                  </a:cubicBezTo>
                  <a:cubicBezTo>
                    <a:pt x="17698" y="5782"/>
                    <a:pt x="16849" y="4638"/>
                    <a:pt x="15925" y="3680"/>
                  </a:cubicBezTo>
                  <a:cubicBezTo>
                    <a:pt x="12613" y="249"/>
                    <a:pt x="8312" y="-809"/>
                    <a:pt x="4524" y="616"/>
                  </a:cubicBezTo>
                  <a:cubicBezTo>
                    <a:pt x="2788" y="1267"/>
                    <a:pt x="1054" y="2547"/>
                    <a:pt x="0" y="4871"/>
                  </a:cubicBezTo>
                  <a:cubicBezTo>
                    <a:pt x="1398" y="4183"/>
                    <a:pt x="2834" y="5678"/>
                    <a:pt x="3902" y="7291"/>
                  </a:cubicBezTo>
                  <a:cubicBezTo>
                    <a:pt x="5407" y="9564"/>
                    <a:pt x="6670" y="12217"/>
                    <a:pt x="8107" y="14600"/>
                  </a:cubicBezTo>
                  <a:cubicBezTo>
                    <a:pt x="9541" y="16987"/>
                    <a:pt x="11206" y="19152"/>
                    <a:pt x="13178" y="20099"/>
                  </a:cubicBezTo>
                  <a:cubicBezTo>
                    <a:pt x="14601" y="20784"/>
                    <a:pt x="16142" y="20791"/>
                    <a:pt x="17570" y="20129"/>
                  </a:cubicBezTo>
                  <a:cubicBezTo>
                    <a:pt x="18555" y="19666"/>
                    <a:pt x="19525" y="18830"/>
                    <a:pt x="20106" y="17453"/>
                  </a:cubicBezTo>
                  <a:close/>
                </a:path>
              </a:pathLst>
            </a:custGeom>
            <a:solidFill>
              <a:srgbClr val="E0E32A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1200" dirty="0">
                <a:solidFill>
                  <a:schemeClr val="bg1"/>
                </a:solidFill>
              </a:endParaRPr>
            </a:p>
          </p:txBody>
        </p:sp>
        <p:sp>
          <p:nvSpPr>
            <p:cNvPr id="108" name="Freeform: Shape 107">
              <a:extLst>
                <a:ext uri="{FF2B5EF4-FFF2-40B4-BE49-F238E27FC236}">
                  <a16:creationId xmlns:a16="http://schemas.microsoft.com/office/drawing/2014/main" id="{F3D6412C-89AD-4783-BEB5-C86ECC0992D6}"/>
                </a:ext>
              </a:extLst>
            </p:cNvPr>
            <p:cNvSpPr/>
            <p:nvPr/>
          </p:nvSpPr>
          <p:spPr>
            <a:xfrm>
              <a:off x="2222665" y="3544119"/>
              <a:ext cx="2544422" cy="1382175"/>
            </a:xfrm>
            <a:custGeom>
              <a:avLst/>
              <a:gdLst>
                <a:gd name="connsiteX0" fmla="*/ 122295 w 2544422"/>
                <a:gd name="connsiteY0" fmla="*/ 0 h 1382175"/>
                <a:gd name="connsiteX1" fmla="*/ 100051 w 2544422"/>
                <a:gd name="connsiteY1" fmla="*/ 20851 h 1382175"/>
                <a:gd name="connsiteX2" fmla="*/ 45166 w 2544422"/>
                <a:gd name="connsiteY2" fmla="*/ 86455 h 1382175"/>
                <a:gd name="connsiteX3" fmla="*/ 548129 w 2544422"/>
                <a:gd name="connsiteY3" fmla="*/ 279275 h 1382175"/>
                <a:gd name="connsiteX4" fmla="*/ 1090148 w 2544422"/>
                <a:gd name="connsiteY4" fmla="*/ 861636 h 1382175"/>
                <a:gd name="connsiteX5" fmla="*/ 1743793 w 2544422"/>
                <a:gd name="connsiteY5" fmla="*/ 1299782 h 1382175"/>
                <a:gd name="connsiteX6" fmla="*/ 2309915 w 2544422"/>
                <a:gd name="connsiteY6" fmla="*/ 1302172 h 1382175"/>
                <a:gd name="connsiteX7" fmla="*/ 2492887 w 2544422"/>
                <a:gd name="connsiteY7" fmla="*/ 1222873 h 1382175"/>
                <a:gd name="connsiteX8" fmla="*/ 2544422 w 2544422"/>
                <a:gd name="connsiteY8" fmla="*/ 1184105 h 1382175"/>
                <a:gd name="connsiteX9" fmla="*/ 2526820 w 2544422"/>
                <a:gd name="connsiteY9" fmla="*/ 1204313 h 1382175"/>
                <a:gd name="connsiteX10" fmla="*/ 2264749 w 2544422"/>
                <a:gd name="connsiteY10" fmla="*/ 1343116 h 1382175"/>
                <a:gd name="connsiteX11" fmla="*/ 1698627 w 2544422"/>
                <a:gd name="connsiteY11" fmla="*/ 1340726 h 1382175"/>
                <a:gd name="connsiteX12" fmla="*/ 1044982 w 2544422"/>
                <a:gd name="connsiteY12" fmla="*/ 902580 h 1382175"/>
                <a:gd name="connsiteX13" fmla="*/ 502963 w 2544422"/>
                <a:gd name="connsiteY13" fmla="*/ 320219 h 1382175"/>
                <a:gd name="connsiteX14" fmla="*/ 0 w 2544422"/>
                <a:gd name="connsiteY14" fmla="*/ 127399 h 1382175"/>
                <a:gd name="connsiteX15" fmla="*/ 116964 w 2544422"/>
                <a:gd name="connsiteY15" fmla="*/ 3602 h 13821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544422" h="1382175">
                  <a:moveTo>
                    <a:pt x="122295" y="0"/>
                  </a:moveTo>
                  <a:lnTo>
                    <a:pt x="100051" y="20851"/>
                  </a:lnTo>
                  <a:cubicBezTo>
                    <a:pt x="80501" y="41463"/>
                    <a:pt x="62149" y="63309"/>
                    <a:pt x="45166" y="86455"/>
                  </a:cubicBezTo>
                  <a:cubicBezTo>
                    <a:pt x="225366" y="31637"/>
                    <a:pt x="410465" y="150755"/>
                    <a:pt x="548129" y="279275"/>
                  </a:cubicBezTo>
                  <a:cubicBezTo>
                    <a:pt x="742121" y="460381"/>
                    <a:pt x="904920" y="671765"/>
                    <a:pt x="1090148" y="861636"/>
                  </a:cubicBezTo>
                  <a:cubicBezTo>
                    <a:pt x="1274988" y="1051826"/>
                    <a:pt x="1489604" y="1224328"/>
                    <a:pt x="1743793" y="1299782"/>
                  </a:cubicBezTo>
                  <a:cubicBezTo>
                    <a:pt x="1927215" y="1354361"/>
                    <a:pt x="2125848" y="1354919"/>
                    <a:pt x="2309915" y="1302172"/>
                  </a:cubicBezTo>
                  <a:cubicBezTo>
                    <a:pt x="2373398" y="1283727"/>
                    <a:pt x="2436397" y="1257852"/>
                    <a:pt x="2492887" y="1222873"/>
                  </a:cubicBezTo>
                  <a:lnTo>
                    <a:pt x="2544422" y="1184105"/>
                  </a:lnTo>
                  <a:lnTo>
                    <a:pt x="2526820" y="1204313"/>
                  </a:lnTo>
                  <a:cubicBezTo>
                    <a:pt x="2454110" y="1271063"/>
                    <a:pt x="2359973" y="1315448"/>
                    <a:pt x="2264749" y="1343116"/>
                  </a:cubicBezTo>
                  <a:cubicBezTo>
                    <a:pt x="2080682" y="1395863"/>
                    <a:pt x="1882049" y="1395305"/>
                    <a:pt x="1698627" y="1340726"/>
                  </a:cubicBezTo>
                  <a:cubicBezTo>
                    <a:pt x="1444438" y="1265272"/>
                    <a:pt x="1229822" y="1092770"/>
                    <a:pt x="1044982" y="902580"/>
                  </a:cubicBezTo>
                  <a:cubicBezTo>
                    <a:pt x="859754" y="712709"/>
                    <a:pt x="696955" y="501325"/>
                    <a:pt x="502963" y="320219"/>
                  </a:cubicBezTo>
                  <a:cubicBezTo>
                    <a:pt x="365299" y="191699"/>
                    <a:pt x="180200" y="72581"/>
                    <a:pt x="0" y="127399"/>
                  </a:cubicBezTo>
                  <a:cubicBezTo>
                    <a:pt x="33965" y="81107"/>
                    <a:pt x="73408" y="40013"/>
                    <a:pt x="116964" y="3602"/>
                  </a:cubicBezTo>
                  <a:close/>
                </a:path>
              </a:pathLst>
            </a:custGeom>
            <a:solidFill>
              <a:schemeClr val="tx1">
                <a:alpha val="30000"/>
              </a:scheme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 algn="ctr"/>
              <a:endParaRPr sz="280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09" name="Group 108">
            <a:extLst>
              <a:ext uri="{FF2B5EF4-FFF2-40B4-BE49-F238E27FC236}">
                <a16:creationId xmlns:a16="http://schemas.microsoft.com/office/drawing/2014/main" id="{7B06E261-FEE4-4DCB-BA99-BD883ED01B60}"/>
              </a:ext>
            </a:extLst>
          </p:cNvPr>
          <p:cNvGrpSpPr/>
          <p:nvPr/>
        </p:nvGrpSpPr>
        <p:grpSpPr>
          <a:xfrm>
            <a:off x="175310" y="1007023"/>
            <a:ext cx="419141" cy="686132"/>
            <a:chOff x="4257113" y="1543808"/>
            <a:chExt cx="1560451" cy="2554451"/>
          </a:xfrm>
        </p:grpSpPr>
        <p:sp>
          <p:nvSpPr>
            <p:cNvPr id="110" name="Shape">
              <a:extLst>
                <a:ext uri="{FF2B5EF4-FFF2-40B4-BE49-F238E27FC236}">
                  <a16:creationId xmlns:a16="http://schemas.microsoft.com/office/drawing/2014/main" id="{68C5DAFA-5D38-40CA-B57B-318EBB4B3045}"/>
                </a:ext>
              </a:extLst>
            </p:cNvPr>
            <p:cNvSpPr/>
            <p:nvPr/>
          </p:nvSpPr>
          <p:spPr>
            <a:xfrm>
              <a:off x="4257113" y="1543808"/>
              <a:ext cx="1560451" cy="25543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8" h="21228" extrusionOk="0">
                  <a:moveTo>
                    <a:pt x="3043" y="4151"/>
                  </a:moveTo>
                  <a:cubicBezTo>
                    <a:pt x="3177" y="6354"/>
                    <a:pt x="2713" y="8555"/>
                    <a:pt x="2673" y="10758"/>
                  </a:cubicBezTo>
                  <a:cubicBezTo>
                    <a:pt x="2632" y="12963"/>
                    <a:pt x="3051" y="15234"/>
                    <a:pt x="4800" y="17170"/>
                  </a:cubicBezTo>
                  <a:cubicBezTo>
                    <a:pt x="6065" y="18564"/>
                    <a:pt x="8001" y="19736"/>
                    <a:pt x="10312" y="20503"/>
                  </a:cubicBezTo>
                  <a:cubicBezTo>
                    <a:pt x="11919" y="21034"/>
                    <a:pt x="13790" y="21375"/>
                    <a:pt x="15588" y="21167"/>
                  </a:cubicBezTo>
                  <a:cubicBezTo>
                    <a:pt x="20221" y="20630"/>
                    <a:pt x="21299" y="17447"/>
                    <a:pt x="21502" y="15051"/>
                  </a:cubicBezTo>
                  <a:cubicBezTo>
                    <a:pt x="21600" y="13870"/>
                    <a:pt x="21421" y="12691"/>
                    <a:pt x="20998" y="11542"/>
                  </a:cubicBezTo>
                  <a:cubicBezTo>
                    <a:pt x="19485" y="7430"/>
                    <a:pt x="14880" y="3681"/>
                    <a:pt x="9002" y="1488"/>
                  </a:cubicBezTo>
                  <a:cubicBezTo>
                    <a:pt x="6309" y="483"/>
                    <a:pt x="3128" y="-225"/>
                    <a:pt x="0" y="67"/>
                  </a:cubicBezTo>
                  <a:cubicBezTo>
                    <a:pt x="2298" y="802"/>
                    <a:pt x="2949" y="2588"/>
                    <a:pt x="3043" y="4151"/>
                  </a:cubicBezTo>
                  <a:close/>
                </a:path>
              </a:pathLst>
            </a:custGeom>
            <a:solidFill>
              <a:srgbClr val="9CCD50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1200">
                <a:solidFill>
                  <a:schemeClr val="bg1"/>
                </a:solidFill>
              </a:endParaRPr>
            </a:p>
          </p:txBody>
        </p:sp>
        <p:sp>
          <p:nvSpPr>
            <p:cNvPr id="111" name="Freeform: Shape 110">
              <a:extLst>
                <a:ext uri="{FF2B5EF4-FFF2-40B4-BE49-F238E27FC236}">
                  <a16:creationId xmlns:a16="http://schemas.microsoft.com/office/drawing/2014/main" id="{D51B1B3A-4A2E-4C21-995A-18F149DA0B53}"/>
                </a:ext>
              </a:extLst>
            </p:cNvPr>
            <p:cNvSpPr/>
            <p:nvPr/>
          </p:nvSpPr>
          <p:spPr>
            <a:xfrm>
              <a:off x="4257113" y="1548839"/>
              <a:ext cx="1358028" cy="2549420"/>
            </a:xfrm>
            <a:custGeom>
              <a:avLst/>
              <a:gdLst>
                <a:gd name="connsiteX0" fmla="*/ 100892 w 1358028"/>
                <a:gd name="connsiteY0" fmla="*/ 0 h 2549420"/>
                <a:gd name="connsiteX1" fmla="*/ 102188 w 1358028"/>
                <a:gd name="connsiteY1" fmla="*/ 882 h 2549420"/>
                <a:gd name="connsiteX2" fmla="*/ 265737 w 1358028"/>
                <a:gd name="connsiteY2" fmla="*/ 453513 h 2549420"/>
                <a:gd name="connsiteX3" fmla="*/ 238918 w 1358028"/>
                <a:gd name="connsiteY3" fmla="*/ 1248530 h 2549420"/>
                <a:gd name="connsiteX4" fmla="*/ 393093 w 1358028"/>
                <a:gd name="connsiteY4" fmla="*/ 2020082 h 2549420"/>
                <a:gd name="connsiteX5" fmla="*/ 792629 w 1358028"/>
                <a:gd name="connsiteY5" fmla="*/ 2421140 h 2549420"/>
                <a:gd name="connsiteX6" fmla="*/ 1175058 w 1358028"/>
                <a:gd name="connsiteY6" fmla="*/ 2501039 h 2549420"/>
                <a:gd name="connsiteX7" fmla="*/ 1289292 w 1358028"/>
                <a:gd name="connsiteY7" fmla="*/ 2462690 h 2549420"/>
                <a:gd name="connsiteX8" fmla="*/ 1358028 w 1358028"/>
                <a:gd name="connsiteY8" fmla="*/ 2415534 h 2549420"/>
                <a:gd name="connsiteX9" fmla="*/ 1336478 w 1358028"/>
                <a:gd name="connsiteY9" fmla="*/ 2440276 h 2549420"/>
                <a:gd name="connsiteX10" fmla="*/ 1129892 w 1358028"/>
                <a:gd name="connsiteY10" fmla="*/ 2541983 h 2549420"/>
                <a:gd name="connsiteX11" fmla="*/ 747463 w 1358028"/>
                <a:gd name="connsiteY11" fmla="*/ 2462084 h 2549420"/>
                <a:gd name="connsiteX12" fmla="*/ 347927 w 1358028"/>
                <a:gd name="connsiteY12" fmla="*/ 2061026 h 2549420"/>
                <a:gd name="connsiteX13" fmla="*/ 193752 w 1358028"/>
                <a:gd name="connsiteY13" fmla="*/ 1289474 h 2549420"/>
                <a:gd name="connsiteX14" fmla="*/ 220571 w 1358028"/>
                <a:gd name="connsiteY14" fmla="*/ 494457 h 2549420"/>
                <a:gd name="connsiteX15" fmla="*/ 0 w 1358028"/>
                <a:gd name="connsiteY15" fmla="*/ 3031 h 25494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358028" h="2549420">
                  <a:moveTo>
                    <a:pt x="100892" y="0"/>
                  </a:moveTo>
                  <a:lnTo>
                    <a:pt x="102188" y="882"/>
                  </a:lnTo>
                  <a:cubicBezTo>
                    <a:pt x="222902" y="103837"/>
                    <a:pt x="259775" y="288947"/>
                    <a:pt x="265737" y="453513"/>
                  </a:cubicBezTo>
                  <a:cubicBezTo>
                    <a:pt x="275450" y="718599"/>
                    <a:pt x="241817" y="983444"/>
                    <a:pt x="238918" y="1248530"/>
                  </a:cubicBezTo>
                  <a:cubicBezTo>
                    <a:pt x="235946" y="1513856"/>
                    <a:pt x="266317" y="1787124"/>
                    <a:pt x="393093" y="2020082"/>
                  </a:cubicBezTo>
                  <a:cubicBezTo>
                    <a:pt x="484786" y="2187821"/>
                    <a:pt x="625116" y="2328848"/>
                    <a:pt x="792629" y="2421140"/>
                  </a:cubicBezTo>
                  <a:cubicBezTo>
                    <a:pt x="909112" y="2485035"/>
                    <a:pt x="1044730" y="2526068"/>
                    <a:pt x="1175058" y="2501039"/>
                  </a:cubicBezTo>
                  <a:cubicBezTo>
                    <a:pt x="1217036" y="2492962"/>
                    <a:pt x="1254987" y="2479910"/>
                    <a:pt x="1289292" y="2462690"/>
                  </a:cubicBezTo>
                  <a:lnTo>
                    <a:pt x="1358028" y="2415534"/>
                  </a:lnTo>
                  <a:lnTo>
                    <a:pt x="1336478" y="2440276"/>
                  </a:lnTo>
                  <a:cubicBezTo>
                    <a:pt x="1281698" y="2489775"/>
                    <a:pt x="1213848" y="2525829"/>
                    <a:pt x="1129892" y="2541983"/>
                  </a:cubicBezTo>
                  <a:cubicBezTo>
                    <a:pt x="999564" y="2567012"/>
                    <a:pt x="863946" y="2525979"/>
                    <a:pt x="747463" y="2462084"/>
                  </a:cubicBezTo>
                  <a:cubicBezTo>
                    <a:pt x="579950" y="2369792"/>
                    <a:pt x="439620" y="2228765"/>
                    <a:pt x="347927" y="2061026"/>
                  </a:cubicBezTo>
                  <a:cubicBezTo>
                    <a:pt x="221151" y="1828068"/>
                    <a:pt x="190780" y="1554800"/>
                    <a:pt x="193752" y="1289474"/>
                  </a:cubicBezTo>
                  <a:cubicBezTo>
                    <a:pt x="196651" y="1024388"/>
                    <a:pt x="230284" y="759543"/>
                    <a:pt x="220571" y="494457"/>
                  </a:cubicBezTo>
                  <a:cubicBezTo>
                    <a:pt x="213758" y="306382"/>
                    <a:pt x="166570" y="91473"/>
                    <a:pt x="0" y="3031"/>
                  </a:cubicBezTo>
                  <a:close/>
                </a:path>
              </a:pathLst>
            </a:custGeom>
            <a:solidFill>
              <a:schemeClr val="tx1">
                <a:alpha val="30000"/>
              </a:scheme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 algn="ctr"/>
              <a:endParaRPr sz="2800">
                <a:solidFill>
                  <a:srgbClr val="FFFFFF"/>
                </a:solidFill>
              </a:endParaRPr>
            </a:p>
          </p:txBody>
        </p:sp>
      </p:grpSp>
      <p:grpSp>
        <p:nvGrpSpPr>
          <p:cNvPr id="112" name="Group 111">
            <a:extLst>
              <a:ext uri="{FF2B5EF4-FFF2-40B4-BE49-F238E27FC236}">
                <a16:creationId xmlns:a16="http://schemas.microsoft.com/office/drawing/2014/main" id="{C50338A4-ACB2-4341-A5EE-B0409EFC2617}"/>
              </a:ext>
            </a:extLst>
          </p:cNvPr>
          <p:cNvGrpSpPr/>
          <p:nvPr/>
        </p:nvGrpSpPr>
        <p:grpSpPr>
          <a:xfrm>
            <a:off x="11591146" y="972985"/>
            <a:ext cx="371819" cy="688448"/>
            <a:chOff x="5908256" y="1337417"/>
            <a:chExt cx="1494027" cy="2766286"/>
          </a:xfrm>
        </p:grpSpPr>
        <p:sp>
          <p:nvSpPr>
            <p:cNvPr id="113" name="Shape">
              <a:extLst>
                <a:ext uri="{FF2B5EF4-FFF2-40B4-BE49-F238E27FC236}">
                  <a16:creationId xmlns:a16="http://schemas.microsoft.com/office/drawing/2014/main" id="{510632E6-189A-4154-83CC-1C294411AA20}"/>
                </a:ext>
              </a:extLst>
            </p:cNvPr>
            <p:cNvSpPr/>
            <p:nvPr/>
          </p:nvSpPr>
          <p:spPr>
            <a:xfrm>
              <a:off x="5908256" y="1337417"/>
              <a:ext cx="1494027" cy="27662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6" h="20838" extrusionOk="0">
                  <a:moveTo>
                    <a:pt x="4446" y="8775"/>
                  </a:moveTo>
                  <a:cubicBezTo>
                    <a:pt x="2314" y="10399"/>
                    <a:pt x="492" y="12218"/>
                    <a:pt x="85" y="14204"/>
                  </a:cubicBezTo>
                  <a:cubicBezTo>
                    <a:pt x="-208" y="15636"/>
                    <a:pt x="264" y="17111"/>
                    <a:pt x="1432" y="18404"/>
                  </a:cubicBezTo>
                  <a:cubicBezTo>
                    <a:pt x="2241" y="19301"/>
                    <a:pt x="3450" y="20141"/>
                    <a:pt x="5122" y="20549"/>
                  </a:cubicBezTo>
                  <a:cubicBezTo>
                    <a:pt x="9430" y="21600"/>
                    <a:pt x="13344" y="19574"/>
                    <a:pt x="15790" y="17857"/>
                  </a:cubicBezTo>
                  <a:cubicBezTo>
                    <a:pt x="16994" y="17011"/>
                    <a:pt x="17966" y="16081"/>
                    <a:pt x="18715" y="15094"/>
                  </a:cubicBezTo>
                  <a:cubicBezTo>
                    <a:pt x="21392" y="11565"/>
                    <a:pt x="21184" y="7343"/>
                    <a:pt x="18454" y="3874"/>
                  </a:cubicBezTo>
                  <a:cubicBezTo>
                    <a:pt x="17201" y="2283"/>
                    <a:pt x="15273" y="762"/>
                    <a:pt x="12429" y="0"/>
                  </a:cubicBezTo>
                  <a:cubicBezTo>
                    <a:pt x="13613" y="1264"/>
                    <a:pt x="12445" y="2794"/>
                    <a:pt x="11033" y="3985"/>
                  </a:cubicBezTo>
                  <a:cubicBezTo>
                    <a:pt x="9052" y="5664"/>
                    <a:pt x="6578" y="7152"/>
                    <a:pt x="4446" y="8775"/>
                  </a:cubicBezTo>
                  <a:close/>
                </a:path>
              </a:pathLst>
            </a:custGeom>
            <a:solidFill>
              <a:srgbClr val="42BE5C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1200">
                <a:solidFill>
                  <a:schemeClr val="bg1"/>
                </a:solidFill>
              </a:endParaRPr>
            </a:p>
          </p:txBody>
        </p:sp>
        <p:sp>
          <p:nvSpPr>
            <p:cNvPr id="114" name="Freeform: Shape 113">
              <a:extLst>
                <a:ext uri="{FF2B5EF4-FFF2-40B4-BE49-F238E27FC236}">
                  <a16:creationId xmlns:a16="http://schemas.microsoft.com/office/drawing/2014/main" id="{571DBF1C-7474-47E8-AB72-A3C8130F5220}"/>
                </a:ext>
              </a:extLst>
            </p:cNvPr>
            <p:cNvSpPr/>
            <p:nvPr/>
          </p:nvSpPr>
          <p:spPr>
            <a:xfrm>
              <a:off x="5908280" y="1337417"/>
              <a:ext cx="998000" cy="2766286"/>
            </a:xfrm>
            <a:custGeom>
              <a:avLst/>
              <a:gdLst>
                <a:gd name="connsiteX0" fmla="*/ 900697 w 998000"/>
                <a:gd name="connsiteY0" fmla="*/ 0 h 2766286"/>
                <a:gd name="connsiteX1" fmla="*/ 974150 w 998000"/>
                <a:gd name="connsiteY1" fmla="*/ 48141 h 2766286"/>
                <a:gd name="connsiteX2" fmla="*/ 980644 w 998000"/>
                <a:gd name="connsiteY2" fmla="*/ 90271 h 2766286"/>
                <a:gd name="connsiteX3" fmla="*/ 844696 w 998000"/>
                <a:gd name="connsiteY3" fmla="*/ 488071 h 2766286"/>
                <a:gd name="connsiteX4" fmla="*/ 367341 w 998000"/>
                <a:gd name="connsiteY4" fmla="*/ 1123952 h 2766286"/>
                <a:gd name="connsiteX5" fmla="*/ 51302 w 998000"/>
                <a:gd name="connsiteY5" fmla="*/ 1844660 h 2766286"/>
                <a:gd name="connsiteX6" fmla="*/ 148918 w 998000"/>
                <a:gd name="connsiteY6" fmla="*/ 2402217 h 2766286"/>
                <a:gd name="connsiteX7" fmla="*/ 416330 w 998000"/>
                <a:gd name="connsiteY7" fmla="*/ 2686969 h 2766286"/>
                <a:gd name="connsiteX8" fmla="*/ 949238 w 998000"/>
                <a:gd name="connsiteY8" fmla="*/ 2579629 h 2766286"/>
                <a:gd name="connsiteX9" fmla="*/ 998000 w 998000"/>
                <a:gd name="connsiteY9" fmla="*/ 2536436 h 2766286"/>
                <a:gd name="connsiteX10" fmla="*/ 992590 w 998000"/>
                <a:gd name="connsiteY10" fmla="*/ 2542164 h 2766286"/>
                <a:gd name="connsiteX11" fmla="*/ 371164 w 998000"/>
                <a:gd name="connsiteY11" fmla="*/ 2727913 h 2766286"/>
                <a:gd name="connsiteX12" fmla="*/ 103752 w 998000"/>
                <a:gd name="connsiteY12" fmla="*/ 2443161 h 2766286"/>
                <a:gd name="connsiteX13" fmla="*/ 6136 w 998000"/>
                <a:gd name="connsiteY13" fmla="*/ 1885604 h 2766286"/>
                <a:gd name="connsiteX14" fmla="*/ 322175 w 998000"/>
                <a:gd name="connsiteY14" fmla="*/ 1164896 h 2766286"/>
                <a:gd name="connsiteX15" fmla="*/ 799530 w 998000"/>
                <a:gd name="connsiteY15" fmla="*/ 529015 h 2766286"/>
                <a:gd name="connsiteX16" fmla="*/ 900697 w 998000"/>
                <a:gd name="connsiteY16" fmla="*/ 0 h 2766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998000" h="2766286">
                  <a:moveTo>
                    <a:pt x="900697" y="0"/>
                  </a:moveTo>
                  <a:lnTo>
                    <a:pt x="974150" y="48141"/>
                  </a:lnTo>
                  <a:lnTo>
                    <a:pt x="980644" y="90271"/>
                  </a:lnTo>
                  <a:cubicBezTo>
                    <a:pt x="988240" y="225596"/>
                    <a:pt x="921441" y="369491"/>
                    <a:pt x="844696" y="488071"/>
                  </a:cubicBezTo>
                  <a:cubicBezTo>
                    <a:pt x="701134" y="710961"/>
                    <a:pt x="521845" y="908496"/>
                    <a:pt x="367341" y="1123952"/>
                  </a:cubicBezTo>
                  <a:cubicBezTo>
                    <a:pt x="212836" y="1339540"/>
                    <a:pt x="80797" y="1581015"/>
                    <a:pt x="51302" y="1844660"/>
                  </a:cubicBezTo>
                  <a:cubicBezTo>
                    <a:pt x="30069" y="2034760"/>
                    <a:pt x="64274" y="2230569"/>
                    <a:pt x="148918" y="2402217"/>
                  </a:cubicBezTo>
                  <a:cubicBezTo>
                    <a:pt x="207546" y="2521295"/>
                    <a:pt x="295161" y="2632806"/>
                    <a:pt x="416330" y="2686969"/>
                  </a:cubicBezTo>
                  <a:cubicBezTo>
                    <a:pt x="611454" y="2774170"/>
                    <a:pt x="795424" y="2701810"/>
                    <a:pt x="949238" y="2579629"/>
                  </a:cubicBezTo>
                  <a:lnTo>
                    <a:pt x="998000" y="2536436"/>
                  </a:lnTo>
                  <a:lnTo>
                    <a:pt x="992590" y="2542164"/>
                  </a:lnTo>
                  <a:cubicBezTo>
                    <a:pt x="823400" y="2707428"/>
                    <a:pt x="605312" y="2832555"/>
                    <a:pt x="371164" y="2727913"/>
                  </a:cubicBezTo>
                  <a:cubicBezTo>
                    <a:pt x="249995" y="2673750"/>
                    <a:pt x="162380" y="2562239"/>
                    <a:pt x="103752" y="2443161"/>
                  </a:cubicBezTo>
                  <a:cubicBezTo>
                    <a:pt x="19108" y="2271513"/>
                    <a:pt x="-15098" y="2075704"/>
                    <a:pt x="6136" y="1885604"/>
                  </a:cubicBezTo>
                  <a:cubicBezTo>
                    <a:pt x="35631" y="1621959"/>
                    <a:pt x="167670" y="1380484"/>
                    <a:pt x="322175" y="1164896"/>
                  </a:cubicBezTo>
                  <a:cubicBezTo>
                    <a:pt x="476679" y="949440"/>
                    <a:pt x="655968" y="751905"/>
                    <a:pt x="799530" y="529015"/>
                  </a:cubicBezTo>
                  <a:cubicBezTo>
                    <a:pt x="901857" y="370908"/>
                    <a:pt x="986501" y="167798"/>
                    <a:pt x="900697" y="0"/>
                  </a:cubicBezTo>
                  <a:close/>
                </a:path>
              </a:pathLst>
            </a:custGeom>
            <a:solidFill>
              <a:schemeClr val="tx1">
                <a:alpha val="30000"/>
              </a:scheme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 algn="ctr"/>
              <a:endParaRPr sz="2800">
                <a:solidFill>
                  <a:srgbClr val="FFFFFF"/>
                </a:solidFill>
              </a:endParaRPr>
            </a:p>
          </p:txBody>
        </p:sp>
      </p:grpSp>
      <p:grpSp>
        <p:nvGrpSpPr>
          <p:cNvPr id="115" name="Group 114">
            <a:extLst>
              <a:ext uri="{FF2B5EF4-FFF2-40B4-BE49-F238E27FC236}">
                <a16:creationId xmlns:a16="http://schemas.microsoft.com/office/drawing/2014/main" id="{E68C5637-72DD-478D-9BCC-05CD6721CE1C}"/>
              </a:ext>
            </a:extLst>
          </p:cNvPr>
          <p:cNvGrpSpPr/>
          <p:nvPr/>
        </p:nvGrpSpPr>
        <p:grpSpPr>
          <a:xfrm>
            <a:off x="10726300" y="4442028"/>
            <a:ext cx="538859" cy="576786"/>
            <a:chOff x="7235072" y="2162990"/>
            <a:chExt cx="2087058" cy="2233954"/>
          </a:xfrm>
        </p:grpSpPr>
        <p:sp>
          <p:nvSpPr>
            <p:cNvPr id="116" name="Shape">
              <a:extLst>
                <a:ext uri="{FF2B5EF4-FFF2-40B4-BE49-F238E27FC236}">
                  <a16:creationId xmlns:a16="http://schemas.microsoft.com/office/drawing/2014/main" id="{F7185E60-E666-45ED-B57E-B187C30A0F22}"/>
                </a:ext>
              </a:extLst>
            </p:cNvPr>
            <p:cNvSpPr/>
            <p:nvPr/>
          </p:nvSpPr>
          <p:spPr>
            <a:xfrm>
              <a:off x="7235072" y="2162990"/>
              <a:ext cx="2087058" cy="22339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0" h="20789" extrusionOk="0">
                  <a:moveTo>
                    <a:pt x="20142" y="0"/>
                  </a:moveTo>
                  <a:cubicBezTo>
                    <a:pt x="19982" y="1745"/>
                    <a:pt x="18150" y="2936"/>
                    <a:pt x="16411" y="3685"/>
                  </a:cubicBezTo>
                  <a:cubicBezTo>
                    <a:pt x="13958" y="4739"/>
                    <a:pt x="11337" y="5419"/>
                    <a:pt x="8833" y="6366"/>
                  </a:cubicBezTo>
                  <a:cubicBezTo>
                    <a:pt x="6329" y="7312"/>
                    <a:pt x="3879" y="8572"/>
                    <a:pt x="2203" y="10509"/>
                  </a:cubicBezTo>
                  <a:cubicBezTo>
                    <a:pt x="992" y="11906"/>
                    <a:pt x="232" y="13623"/>
                    <a:pt x="43" y="15396"/>
                  </a:cubicBezTo>
                  <a:cubicBezTo>
                    <a:pt x="-90" y="16628"/>
                    <a:pt x="67" y="17937"/>
                    <a:pt x="829" y="18963"/>
                  </a:cubicBezTo>
                  <a:cubicBezTo>
                    <a:pt x="2785" y="21600"/>
                    <a:pt x="6699" y="20867"/>
                    <a:pt x="9468" y="19937"/>
                  </a:cubicBezTo>
                  <a:cubicBezTo>
                    <a:pt x="10834" y="19479"/>
                    <a:pt x="12111" y="18848"/>
                    <a:pt x="13289" y="18080"/>
                  </a:cubicBezTo>
                  <a:cubicBezTo>
                    <a:pt x="17499" y="15330"/>
                    <a:pt x="20395" y="10825"/>
                    <a:pt x="21163" y="6212"/>
                  </a:cubicBezTo>
                  <a:cubicBezTo>
                    <a:pt x="21510" y="4097"/>
                    <a:pt x="21383" y="1814"/>
                    <a:pt x="20142" y="0"/>
                  </a:cubicBezTo>
                  <a:close/>
                </a:path>
              </a:pathLst>
            </a:custGeom>
            <a:solidFill>
              <a:srgbClr val="00A057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1200">
                <a:solidFill>
                  <a:schemeClr val="bg1"/>
                </a:solidFill>
              </a:endParaRPr>
            </a:p>
          </p:txBody>
        </p:sp>
        <p:sp>
          <p:nvSpPr>
            <p:cNvPr id="117" name="Freeform: Shape 116">
              <a:extLst>
                <a:ext uri="{FF2B5EF4-FFF2-40B4-BE49-F238E27FC236}">
                  <a16:creationId xmlns:a16="http://schemas.microsoft.com/office/drawing/2014/main" id="{8F7CAFB9-CCC7-4A53-8BB5-7C13A8A5173F}"/>
                </a:ext>
              </a:extLst>
            </p:cNvPr>
            <p:cNvSpPr/>
            <p:nvPr/>
          </p:nvSpPr>
          <p:spPr>
            <a:xfrm>
              <a:off x="7235120" y="2162990"/>
              <a:ext cx="1994931" cy="2233954"/>
            </a:xfrm>
            <a:custGeom>
              <a:avLst/>
              <a:gdLst>
                <a:gd name="connsiteX0" fmla="*/ 373790 w 1994931"/>
                <a:gd name="connsiteY0" fmla="*/ 969405 h 2233954"/>
                <a:gd name="connsiteX1" fmla="*/ 260674 w 1994931"/>
                <a:gd name="connsiteY1" fmla="*/ 1088328 h 2233954"/>
                <a:gd name="connsiteX2" fmla="*/ 49327 w 1994931"/>
                <a:gd name="connsiteY2" fmla="*/ 1613473 h 2233954"/>
                <a:gd name="connsiteX3" fmla="*/ 126234 w 1994931"/>
                <a:gd name="connsiteY3" fmla="*/ 1996775 h 2233954"/>
                <a:gd name="connsiteX4" fmla="*/ 971526 w 1994931"/>
                <a:gd name="connsiteY4" fmla="*/ 2101438 h 2233954"/>
                <a:gd name="connsiteX5" fmla="*/ 1345396 w 1994931"/>
                <a:gd name="connsiteY5" fmla="*/ 1901890 h 2233954"/>
                <a:gd name="connsiteX6" fmla="*/ 1472438 w 1994931"/>
                <a:gd name="connsiteY6" fmla="*/ 1799677 h 2233954"/>
                <a:gd name="connsiteX7" fmla="*/ 1448523 w 1994931"/>
                <a:gd name="connsiteY7" fmla="*/ 1823524 h 2233954"/>
                <a:gd name="connsiteX8" fmla="*/ 1300230 w 1994931"/>
                <a:gd name="connsiteY8" fmla="*/ 1942834 h 2233954"/>
                <a:gd name="connsiteX9" fmla="*/ 926360 w 1994931"/>
                <a:gd name="connsiteY9" fmla="*/ 2142382 h 2233954"/>
                <a:gd name="connsiteX10" fmla="*/ 81068 w 1994931"/>
                <a:gd name="connsiteY10" fmla="*/ 2037719 h 2233954"/>
                <a:gd name="connsiteX11" fmla="*/ 4161 w 1994931"/>
                <a:gd name="connsiteY11" fmla="*/ 1654417 h 2233954"/>
                <a:gd name="connsiteX12" fmla="*/ 215508 w 1994931"/>
                <a:gd name="connsiteY12" fmla="*/ 1129272 h 2233954"/>
                <a:gd name="connsiteX13" fmla="*/ 351600 w 1994931"/>
                <a:gd name="connsiteY13" fmla="*/ 986194 h 2233954"/>
                <a:gd name="connsiteX14" fmla="*/ 1970770 w 1994931"/>
                <a:gd name="connsiteY14" fmla="*/ 0 h 2233954"/>
                <a:gd name="connsiteX15" fmla="*/ 1994931 w 1994931"/>
                <a:gd name="connsiteY15" fmla="*/ 44884 h 2233954"/>
                <a:gd name="connsiteX16" fmla="*/ 1976218 w 1994931"/>
                <a:gd name="connsiteY16" fmla="*/ 88717 h 2233954"/>
                <a:gd name="connsiteX17" fmla="*/ 1891341 w 1994931"/>
                <a:gd name="connsiteY17" fmla="*/ 197182 h 2233954"/>
                <a:gd name="connsiteX18" fmla="*/ 1864481 w 1994931"/>
                <a:gd name="connsiteY18" fmla="*/ 218038 h 2233954"/>
                <a:gd name="connsiteX19" fmla="*/ 1893246 w 1994931"/>
                <a:gd name="connsiteY19" fmla="*/ 186473 h 2233954"/>
                <a:gd name="connsiteX20" fmla="*/ 1970770 w 1994931"/>
                <a:gd name="connsiteY20" fmla="*/ 0 h 22339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1994931" h="2233954">
                  <a:moveTo>
                    <a:pt x="373790" y="969405"/>
                  </a:moveTo>
                  <a:lnTo>
                    <a:pt x="260674" y="1088328"/>
                  </a:lnTo>
                  <a:cubicBezTo>
                    <a:pt x="142183" y="1238446"/>
                    <a:pt x="67820" y="1422951"/>
                    <a:pt x="49327" y="1613473"/>
                  </a:cubicBezTo>
                  <a:cubicBezTo>
                    <a:pt x="36313" y="1745861"/>
                    <a:pt x="51675" y="1886523"/>
                    <a:pt x="126234" y="1996775"/>
                  </a:cubicBezTo>
                  <a:cubicBezTo>
                    <a:pt x="317621" y="2280140"/>
                    <a:pt x="700590" y="2201374"/>
                    <a:pt x="971526" y="2101438"/>
                  </a:cubicBezTo>
                  <a:cubicBezTo>
                    <a:pt x="1105184" y="2052223"/>
                    <a:pt x="1230133" y="1984417"/>
                    <a:pt x="1345396" y="1901890"/>
                  </a:cubicBezTo>
                  <a:lnTo>
                    <a:pt x="1472438" y="1799677"/>
                  </a:lnTo>
                  <a:lnTo>
                    <a:pt x="1448523" y="1823524"/>
                  </a:lnTo>
                  <a:cubicBezTo>
                    <a:pt x="1401204" y="1866010"/>
                    <a:pt x="1351722" y="1905895"/>
                    <a:pt x="1300230" y="1942834"/>
                  </a:cubicBezTo>
                  <a:cubicBezTo>
                    <a:pt x="1184967" y="2025361"/>
                    <a:pt x="1060018" y="2093167"/>
                    <a:pt x="926360" y="2142382"/>
                  </a:cubicBezTo>
                  <a:cubicBezTo>
                    <a:pt x="655424" y="2242318"/>
                    <a:pt x="272455" y="2321084"/>
                    <a:pt x="81068" y="2037719"/>
                  </a:cubicBezTo>
                  <a:cubicBezTo>
                    <a:pt x="6509" y="1927467"/>
                    <a:pt x="-8853" y="1786805"/>
                    <a:pt x="4161" y="1654417"/>
                  </a:cubicBezTo>
                  <a:cubicBezTo>
                    <a:pt x="22654" y="1463895"/>
                    <a:pt x="97017" y="1279390"/>
                    <a:pt x="215508" y="1129272"/>
                  </a:cubicBezTo>
                  <a:cubicBezTo>
                    <a:pt x="256506" y="1077236"/>
                    <a:pt x="302237" y="1029746"/>
                    <a:pt x="351600" y="986194"/>
                  </a:cubicBezTo>
                  <a:close/>
                  <a:moveTo>
                    <a:pt x="1970770" y="0"/>
                  </a:moveTo>
                  <a:lnTo>
                    <a:pt x="1994931" y="44884"/>
                  </a:lnTo>
                  <a:lnTo>
                    <a:pt x="1976218" y="88717"/>
                  </a:lnTo>
                  <a:cubicBezTo>
                    <a:pt x="1954552" y="128342"/>
                    <a:pt x="1925361" y="164434"/>
                    <a:pt x="1891341" y="197182"/>
                  </a:cubicBezTo>
                  <a:lnTo>
                    <a:pt x="1864481" y="218038"/>
                  </a:lnTo>
                  <a:lnTo>
                    <a:pt x="1893246" y="186473"/>
                  </a:lnTo>
                  <a:cubicBezTo>
                    <a:pt x="1936022" y="132264"/>
                    <a:pt x="1964899" y="70318"/>
                    <a:pt x="1970770" y="0"/>
                  </a:cubicBezTo>
                  <a:close/>
                </a:path>
              </a:pathLst>
            </a:custGeom>
            <a:solidFill>
              <a:schemeClr val="tx1">
                <a:alpha val="30000"/>
              </a:scheme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 algn="ctr"/>
              <a:endParaRPr sz="2800">
                <a:solidFill>
                  <a:srgbClr val="FFFFFF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609424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Infographic Tree – Slide Template</a:t>
            </a:r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0C5573D2-D327-405F-8DC9-8CDA1DA172E6}"/>
              </a:ext>
            </a:extLst>
          </p:cNvPr>
          <p:cNvGrpSpPr/>
          <p:nvPr/>
        </p:nvGrpSpPr>
        <p:grpSpPr>
          <a:xfrm>
            <a:off x="5908256" y="1337417"/>
            <a:ext cx="1494027" cy="2766286"/>
            <a:chOff x="5908256" y="1337417"/>
            <a:chExt cx="1494027" cy="2766286"/>
          </a:xfrm>
        </p:grpSpPr>
        <p:sp>
          <p:nvSpPr>
            <p:cNvPr id="34" name="Shape">
              <a:extLst>
                <a:ext uri="{FF2B5EF4-FFF2-40B4-BE49-F238E27FC236}">
                  <a16:creationId xmlns:a16="http://schemas.microsoft.com/office/drawing/2014/main" id="{809D83A9-6D45-44F3-8257-2E69B699981C}"/>
                </a:ext>
              </a:extLst>
            </p:cNvPr>
            <p:cNvSpPr/>
            <p:nvPr/>
          </p:nvSpPr>
          <p:spPr>
            <a:xfrm>
              <a:off x="5908256" y="1337417"/>
              <a:ext cx="1494027" cy="27662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6" h="20838" extrusionOk="0">
                  <a:moveTo>
                    <a:pt x="4446" y="8775"/>
                  </a:moveTo>
                  <a:cubicBezTo>
                    <a:pt x="2314" y="10399"/>
                    <a:pt x="492" y="12218"/>
                    <a:pt x="85" y="14204"/>
                  </a:cubicBezTo>
                  <a:cubicBezTo>
                    <a:pt x="-208" y="15636"/>
                    <a:pt x="264" y="17111"/>
                    <a:pt x="1432" y="18404"/>
                  </a:cubicBezTo>
                  <a:cubicBezTo>
                    <a:pt x="2241" y="19301"/>
                    <a:pt x="3450" y="20141"/>
                    <a:pt x="5122" y="20549"/>
                  </a:cubicBezTo>
                  <a:cubicBezTo>
                    <a:pt x="9430" y="21600"/>
                    <a:pt x="13344" y="19574"/>
                    <a:pt x="15790" y="17857"/>
                  </a:cubicBezTo>
                  <a:cubicBezTo>
                    <a:pt x="16994" y="17011"/>
                    <a:pt x="17966" y="16081"/>
                    <a:pt x="18715" y="15094"/>
                  </a:cubicBezTo>
                  <a:cubicBezTo>
                    <a:pt x="21392" y="11565"/>
                    <a:pt x="21184" y="7343"/>
                    <a:pt x="18454" y="3874"/>
                  </a:cubicBezTo>
                  <a:cubicBezTo>
                    <a:pt x="17201" y="2283"/>
                    <a:pt x="15273" y="762"/>
                    <a:pt x="12429" y="0"/>
                  </a:cubicBezTo>
                  <a:cubicBezTo>
                    <a:pt x="13613" y="1264"/>
                    <a:pt x="12445" y="2794"/>
                    <a:pt x="11033" y="3985"/>
                  </a:cubicBezTo>
                  <a:cubicBezTo>
                    <a:pt x="9052" y="5664"/>
                    <a:pt x="6578" y="7152"/>
                    <a:pt x="4446" y="8775"/>
                  </a:cubicBezTo>
                  <a:close/>
                </a:path>
              </a:pathLst>
            </a:custGeom>
            <a:solidFill>
              <a:srgbClr val="42BE5C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1200">
                <a:solidFill>
                  <a:schemeClr val="bg1"/>
                </a:solidFill>
              </a:endParaRPr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A8C1E0C2-2313-4E04-96F3-1AD7DEF55F2F}"/>
                </a:ext>
              </a:extLst>
            </p:cNvPr>
            <p:cNvSpPr/>
            <p:nvPr/>
          </p:nvSpPr>
          <p:spPr>
            <a:xfrm>
              <a:off x="5908280" y="1337417"/>
              <a:ext cx="998000" cy="2766286"/>
            </a:xfrm>
            <a:custGeom>
              <a:avLst/>
              <a:gdLst>
                <a:gd name="connsiteX0" fmla="*/ 900697 w 998000"/>
                <a:gd name="connsiteY0" fmla="*/ 0 h 2766286"/>
                <a:gd name="connsiteX1" fmla="*/ 974150 w 998000"/>
                <a:gd name="connsiteY1" fmla="*/ 48141 h 2766286"/>
                <a:gd name="connsiteX2" fmla="*/ 980644 w 998000"/>
                <a:gd name="connsiteY2" fmla="*/ 90271 h 2766286"/>
                <a:gd name="connsiteX3" fmla="*/ 844696 w 998000"/>
                <a:gd name="connsiteY3" fmla="*/ 488071 h 2766286"/>
                <a:gd name="connsiteX4" fmla="*/ 367341 w 998000"/>
                <a:gd name="connsiteY4" fmla="*/ 1123952 h 2766286"/>
                <a:gd name="connsiteX5" fmla="*/ 51302 w 998000"/>
                <a:gd name="connsiteY5" fmla="*/ 1844660 h 2766286"/>
                <a:gd name="connsiteX6" fmla="*/ 148918 w 998000"/>
                <a:gd name="connsiteY6" fmla="*/ 2402217 h 2766286"/>
                <a:gd name="connsiteX7" fmla="*/ 416330 w 998000"/>
                <a:gd name="connsiteY7" fmla="*/ 2686969 h 2766286"/>
                <a:gd name="connsiteX8" fmla="*/ 949238 w 998000"/>
                <a:gd name="connsiteY8" fmla="*/ 2579629 h 2766286"/>
                <a:gd name="connsiteX9" fmla="*/ 998000 w 998000"/>
                <a:gd name="connsiteY9" fmla="*/ 2536436 h 2766286"/>
                <a:gd name="connsiteX10" fmla="*/ 992590 w 998000"/>
                <a:gd name="connsiteY10" fmla="*/ 2542164 h 2766286"/>
                <a:gd name="connsiteX11" fmla="*/ 371164 w 998000"/>
                <a:gd name="connsiteY11" fmla="*/ 2727913 h 2766286"/>
                <a:gd name="connsiteX12" fmla="*/ 103752 w 998000"/>
                <a:gd name="connsiteY12" fmla="*/ 2443161 h 2766286"/>
                <a:gd name="connsiteX13" fmla="*/ 6136 w 998000"/>
                <a:gd name="connsiteY13" fmla="*/ 1885604 h 2766286"/>
                <a:gd name="connsiteX14" fmla="*/ 322175 w 998000"/>
                <a:gd name="connsiteY14" fmla="*/ 1164896 h 2766286"/>
                <a:gd name="connsiteX15" fmla="*/ 799530 w 998000"/>
                <a:gd name="connsiteY15" fmla="*/ 529015 h 2766286"/>
                <a:gd name="connsiteX16" fmla="*/ 900697 w 998000"/>
                <a:gd name="connsiteY16" fmla="*/ 0 h 2766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998000" h="2766286">
                  <a:moveTo>
                    <a:pt x="900697" y="0"/>
                  </a:moveTo>
                  <a:lnTo>
                    <a:pt x="974150" y="48141"/>
                  </a:lnTo>
                  <a:lnTo>
                    <a:pt x="980644" y="90271"/>
                  </a:lnTo>
                  <a:cubicBezTo>
                    <a:pt x="988240" y="225596"/>
                    <a:pt x="921441" y="369491"/>
                    <a:pt x="844696" y="488071"/>
                  </a:cubicBezTo>
                  <a:cubicBezTo>
                    <a:pt x="701134" y="710961"/>
                    <a:pt x="521845" y="908496"/>
                    <a:pt x="367341" y="1123952"/>
                  </a:cubicBezTo>
                  <a:cubicBezTo>
                    <a:pt x="212836" y="1339540"/>
                    <a:pt x="80797" y="1581015"/>
                    <a:pt x="51302" y="1844660"/>
                  </a:cubicBezTo>
                  <a:cubicBezTo>
                    <a:pt x="30069" y="2034760"/>
                    <a:pt x="64274" y="2230569"/>
                    <a:pt x="148918" y="2402217"/>
                  </a:cubicBezTo>
                  <a:cubicBezTo>
                    <a:pt x="207546" y="2521295"/>
                    <a:pt x="295161" y="2632806"/>
                    <a:pt x="416330" y="2686969"/>
                  </a:cubicBezTo>
                  <a:cubicBezTo>
                    <a:pt x="611454" y="2774170"/>
                    <a:pt x="795424" y="2701810"/>
                    <a:pt x="949238" y="2579629"/>
                  </a:cubicBezTo>
                  <a:lnTo>
                    <a:pt x="998000" y="2536436"/>
                  </a:lnTo>
                  <a:lnTo>
                    <a:pt x="992590" y="2542164"/>
                  </a:lnTo>
                  <a:cubicBezTo>
                    <a:pt x="823400" y="2707428"/>
                    <a:pt x="605312" y="2832555"/>
                    <a:pt x="371164" y="2727913"/>
                  </a:cubicBezTo>
                  <a:cubicBezTo>
                    <a:pt x="249995" y="2673750"/>
                    <a:pt x="162380" y="2562239"/>
                    <a:pt x="103752" y="2443161"/>
                  </a:cubicBezTo>
                  <a:cubicBezTo>
                    <a:pt x="19108" y="2271513"/>
                    <a:pt x="-15098" y="2075704"/>
                    <a:pt x="6136" y="1885604"/>
                  </a:cubicBezTo>
                  <a:cubicBezTo>
                    <a:pt x="35631" y="1621959"/>
                    <a:pt x="167670" y="1380484"/>
                    <a:pt x="322175" y="1164896"/>
                  </a:cubicBezTo>
                  <a:cubicBezTo>
                    <a:pt x="476679" y="949440"/>
                    <a:pt x="655968" y="751905"/>
                    <a:pt x="799530" y="529015"/>
                  </a:cubicBezTo>
                  <a:cubicBezTo>
                    <a:pt x="901857" y="370908"/>
                    <a:pt x="986501" y="167798"/>
                    <a:pt x="900697" y="0"/>
                  </a:cubicBezTo>
                  <a:close/>
                </a:path>
              </a:pathLst>
            </a:custGeom>
            <a:solidFill>
              <a:schemeClr val="tx1">
                <a:alpha val="30000"/>
              </a:scheme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 algn="ctr"/>
              <a:endParaRPr sz="2800">
                <a:solidFill>
                  <a:srgbClr val="FFFFFF"/>
                </a:solidFill>
              </a:endParaRP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6757FCB5-A066-4B77-B90B-7842E01091D8}"/>
              </a:ext>
            </a:extLst>
          </p:cNvPr>
          <p:cNvGrpSpPr/>
          <p:nvPr/>
        </p:nvGrpSpPr>
        <p:grpSpPr>
          <a:xfrm>
            <a:off x="7235072" y="2162990"/>
            <a:ext cx="2087058" cy="2233954"/>
            <a:chOff x="7235072" y="2162990"/>
            <a:chExt cx="2087058" cy="2233954"/>
          </a:xfrm>
        </p:grpSpPr>
        <p:sp>
          <p:nvSpPr>
            <p:cNvPr id="37" name="Shape">
              <a:extLst>
                <a:ext uri="{FF2B5EF4-FFF2-40B4-BE49-F238E27FC236}">
                  <a16:creationId xmlns:a16="http://schemas.microsoft.com/office/drawing/2014/main" id="{218EEE9A-69E4-438D-8A97-15EF70F50F48}"/>
                </a:ext>
              </a:extLst>
            </p:cNvPr>
            <p:cNvSpPr/>
            <p:nvPr/>
          </p:nvSpPr>
          <p:spPr>
            <a:xfrm>
              <a:off x="7235072" y="2162990"/>
              <a:ext cx="2087058" cy="22339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0" h="20789" extrusionOk="0">
                  <a:moveTo>
                    <a:pt x="20142" y="0"/>
                  </a:moveTo>
                  <a:cubicBezTo>
                    <a:pt x="19982" y="1745"/>
                    <a:pt x="18150" y="2936"/>
                    <a:pt x="16411" y="3685"/>
                  </a:cubicBezTo>
                  <a:cubicBezTo>
                    <a:pt x="13958" y="4739"/>
                    <a:pt x="11337" y="5419"/>
                    <a:pt x="8833" y="6366"/>
                  </a:cubicBezTo>
                  <a:cubicBezTo>
                    <a:pt x="6329" y="7312"/>
                    <a:pt x="3879" y="8572"/>
                    <a:pt x="2203" y="10509"/>
                  </a:cubicBezTo>
                  <a:cubicBezTo>
                    <a:pt x="992" y="11906"/>
                    <a:pt x="232" y="13623"/>
                    <a:pt x="43" y="15396"/>
                  </a:cubicBezTo>
                  <a:cubicBezTo>
                    <a:pt x="-90" y="16628"/>
                    <a:pt x="67" y="17937"/>
                    <a:pt x="829" y="18963"/>
                  </a:cubicBezTo>
                  <a:cubicBezTo>
                    <a:pt x="2785" y="21600"/>
                    <a:pt x="6699" y="20867"/>
                    <a:pt x="9468" y="19937"/>
                  </a:cubicBezTo>
                  <a:cubicBezTo>
                    <a:pt x="10834" y="19479"/>
                    <a:pt x="12111" y="18848"/>
                    <a:pt x="13289" y="18080"/>
                  </a:cubicBezTo>
                  <a:cubicBezTo>
                    <a:pt x="17499" y="15330"/>
                    <a:pt x="20395" y="10825"/>
                    <a:pt x="21163" y="6212"/>
                  </a:cubicBezTo>
                  <a:cubicBezTo>
                    <a:pt x="21510" y="4097"/>
                    <a:pt x="21383" y="1814"/>
                    <a:pt x="20142" y="0"/>
                  </a:cubicBezTo>
                  <a:close/>
                </a:path>
              </a:pathLst>
            </a:custGeom>
            <a:solidFill>
              <a:srgbClr val="00A057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1200">
                <a:solidFill>
                  <a:schemeClr val="bg1"/>
                </a:solidFill>
              </a:endParaRPr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24359D64-EEB3-4B35-B668-281C6AF6853F}"/>
                </a:ext>
              </a:extLst>
            </p:cNvPr>
            <p:cNvSpPr/>
            <p:nvPr/>
          </p:nvSpPr>
          <p:spPr>
            <a:xfrm>
              <a:off x="7235120" y="2162990"/>
              <a:ext cx="1994931" cy="2233954"/>
            </a:xfrm>
            <a:custGeom>
              <a:avLst/>
              <a:gdLst>
                <a:gd name="connsiteX0" fmla="*/ 373790 w 1994931"/>
                <a:gd name="connsiteY0" fmla="*/ 969405 h 2233954"/>
                <a:gd name="connsiteX1" fmla="*/ 260674 w 1994931"/>
                <a:gd name="connsiteY1" fmla="*/ 1088328 h 2233954"/>
                <a:gd name="connsiteX2" fmla="*/ 49327 w 1994931"/>
                <a:gd name="connsiteY2" fmla="*/ 1613473 h 2233954"/>
                <a:gd name="connsiteX3" fmla="*/ 126234 w 1994931"/>
                <a:gd name="connsiteY3" fmla="*/ 1996775 h 2233954"/>
                <a:gd name="connsiteX4" fmla="*/ 971526 w 1994931"/>
                <a:gd name="connsiteY4" fmla="*/ 2101438 h 2233954"/>
                <a:gd name="connsiteX5" fmla="*/ 1345396 w 1994931"/>
                <a:gd name="connsiteY5" fmla="*/ 1901890 h 2233954"/>
                <a:gd name="connsiteX6" fmla="*/ 1472438 w 1994931"/>
                <a:gd name="connsiteY6" fmla="*/ 1799677 h 2233954"/>
                <a:gd name="connsiteX7" fmla="*/ 1448523 w 1994931"/>
                <a:gd name="connsiteY7" fmla="*/ 1823524 h 2233954"/>
                <a:gd name="connsiteX8" fmla="*/ 1300230 w 1994931"/>
                <a:gd name="connsiteY8" fmla="*/ 1942834 h 2233954"/>
                <a:gd name="connsiteX9" fmla="*/ 926360 w 1994931"/>
                <a:gd name="connsiteY9" fmla="*/ 2142382 h 2233954"/>
                <a:gd name="connsiteX10" fmla="*/ 81068 w 1994931"/>
                <a:gd name="connsiteY10" fmla="*/ 2037719 h 2233954"/>
                <a:gd name="connsiteX11" fmla="*/ 4161 w 1994931"/>
                <a:gd name="connsiteY11" fmla="*/ 1654417 h 2233954"/>
                <a:gd name="connsiteX12" fmla="*/ 215508 w 1994931"/>
                <a:gd name="connsiteY12" fmla="*/ 1129272 h 2233954"/>
                <a:gd name="connsiteX13" fmla="*/ 351600 w 1994931"/>
                <a:gd name="connsiteY13" fmla="*/ 986194 h 2233954"/>
                <a:gd name="connsiteX14" fmla="*/ 1970770 w 1994931"/>
                <a:gd name="connsiteY14" fmla="*/ 0 h 2233954"/>
                <a:gd name="connsiteX15" fmla="*/ 1994931 w 1994931"/>
                <a:gd name="connsiteY15" fmla="*/ 44884 h 2233954"/>
                <a:gd name="connsiteX16" fmla="*/ 1976218 w 1994931"/>
                <a:gd name="connsiteY16" fmla="*/ 88717 h 2233954"/>
                <a:gd name="connsiteX17" fmla="*/ 1891341 w 1994931"/>
                <a:gd name="connsiteY17" fmla="*/ 197182 h 2233954"/>
                <a:gd name="connsiteX18" fmla="*/ 1864481 w 1994931"/>
                <a:gd name="connsiteY18" fmla="*/ 218038 h 2233954"/>
                <a:gd name="connsiteX19" fmla="*/ 1893246 w 1994931"/>
                <a:gd name="connsiteY19" fmla="*/ 186473 h 2233954"/>
                <a:gd name="connsiteX20" fmla="*/ 1970770 w 1994931"/>
                <a:gd name="connsiteY20" fmla="*/ 0 h 22339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1994931" h="2233954">
                  <a:moveTo>
                    <a:pt x="373790" y="969405"/>
                  </a:moveTo>
                  <a:lnTo>
                    <a:pt x="260674" y="1088328"/>
                  </a:lnTo>
                  <a:cubicBezTo>
                    <a:pt x="142183" y="1238446"/>
                    <a:pt x="67820" y="1422951"/>
                    <a:pt x="49327" y="1613473"/>
                  </a:cubicBezTo>
                  <a:cubicBezTo>
                    <a:pt x="36313" y="1745861"/>
                    <a:pt x="51675" y="1886523"/>
                    <a:pt x="126234" y="1996775"/>
                  </a:cubicBezTo>
                  <a:cubicBezTo>
                    <a:pt x="317621" y="2280140"/>
                    <a:pt x="700590" y="2201374"/>
                    <a:pt x="971526" y="2101438"/>
                  </a:cubicBezTo>
                  <a:cubicBezTo>
                    <a:pt x="1105184" y="2052223"/>
                    <a:pt x="1230133" y="1984417"/>
                    <a:pt x="1345396" y="1901890"/>
                  </a:cubicBezTo>
                  <a:lnTo>
                    <a:pt x="1472438" y="1799677"/>
                  </a:lnTo>
                  <a:lnTo>
                    <a:pt x="1448523" y="1823524"/>
                  </a:lnTo>
                  <a:cubicBezTo>
                    <a:pt x="1401204" y="1866010"/>
                    <a:pt x="1351722" y="1905895"/>
                    <a:pt x="1300230" y="1942834"/>
                  </a:cubicBezTo>
                  <a:cubicBezTo>
                    <a:pt x="1184967" y="2025361"/>
                    <a:pt x="1060018" y="2093167"/>
                    <a:pt x="926360" y="2142382"/>
                  </a:cubicBezTo>
                  <a:cubicBezTo>
                    <a:pt x="655424" y="2242318"/>
                    <a:pt x="272455" y="2321084"/>
                    <a:pt x="81068" y="2037719"/>
                  </a:cubicBezTo>
                  <a:cubicBezTo>
                    <a:pt x="6509" y="1927467"/>
                    <a:pt x="-8853" y="1786805"/>
                    <a:pt x="4161" y="1654417"/>
                  </a:cubicBezTo>
                  <a:cubicBezTo>
                    <a:pt x="22654" y="1463895"/>
                    <a:pt x="97017" y="1279390"/>
                    <a:pt x="215508" y="1129272"/>
                  </a:cubicBezTo>
                  <a:cubicBezTo>
                    <a:pt x="256506" y="1077236"/>
                    <a:pt x="302237" y="1029746"/>
                    <a:pt x="351600" y="986194"/>
                  </a:cubicBezTo>
                  <a:close/>
                  <a:moveTo>
                    <a:pt x="1970770" y="0"/>
                  </a:moveTo>
                  <a:lnTo>
                    <a:pt x="1994931" y="44884"/>
                  </a:lnTo>
                  <a:lnTo>
                    <a:pt x="1976218" y="88717"/>
                  </a:lnTo>
                  <a:cubicBezTo>
                    <a:pt x="1954552" y="128342"/>
                    <a:pt x="1925361" y="164434"/>
                    <a:pt x="1891341" y="197182"/>
                  </a:cubicBezTo>
                  <a:lnTo>
                    <a:pt x="1864481" y="218038"/>
                  </a:lnTo>
                  <a:lnTo>
                    <a:pt x="1893246" y="186473"/>
                  </a:lnTo>
                  <a:cubicBezTo>
                    <a:pt x="1936022" y="132264"/>
                    <a:pt x="1964899" y="70318"/>
                    <a:pt x="1970770" y="0"/>
                  </a:cubicBezTo>
                  <a:close/>
                </a:path>
              </a:pathLst>
            </a:custGeom>
            <a:solidFill>
              <a:schemeClr val="tx1">
                <a:alpha val="30000"/>
              </a:scheme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 algn="ctr"/>
              <a:endParaRPr sz="2800">
                <a:solidFill>
                  <a:srgbClr val="FFFFFF"/>
                </a:solidFill>
              </a:endParaRP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E9D0DB32-FAE4-4F9E-A2B9-953C6623BCF9}"/>
              </a:ext>
            </a:extLst>
          </p:cNvPr>
          <p:cNvGrpSpPr/>
          <p:nvPr/>
        </p:nvGrpSpPr>
        <p:grpSpPr>
          <a:xfrm>
            <a:off x="5554439" y="1072054"/>
            <a:ext cx="713320" cy="1461113"/>
            <a:chOff x="5554439" y="1072054"/>
            <a:chExt cx="713320" cy="1461113"/>
          </a:xfrm>
        </p:grpSpPr>
        <p:sp>
          <p:nvSpPr>
            <p:cNvPr id="40" name="Shape">
              <a:extLst>
                <a:ext uri="{FF2B5EF4-FFF2-40B4-BE49-F238E27FC236}">
                  <a16:creationId xmlns:a16="http://schemas.microsoft.com/office/drawing/2014/main" id="{DD132C05-1002-46B3-B959-FF1007402AF4}"/>
                </a:ext>
              </a:extLst>
            </p:cNvPr>
            <p:cNvSpPr/>
            <p:nvPr/>
          </p:nvSpPr>
          <p:spPr>
            <a:xfrm>
              <a:off x="5554439" y="1072054"/>
              <a:ext cx="713320" cy="14611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4" h="21348" extrusionOk="0">
                  <a:moveTo>
                    <a:pt x="4428" y="19881"/>
                  </a:moveTo>
                  <a:cubicBezTo>
                    <a:pt x="5851" y="20618"/>
                    <a:pt x="7657" y="21221"/>
                    <a:pt x="9677" y="21329"/>
                  </a:cubicBezTo>
                  <a:cubicBezTo>
                    <a:pt x="14883" y="21600"/>
                    <a:pt x="17720" y="18938"/>
                    <a:pt x="19211" y="16835"/>
                  </a:cubicBezTo>
                  <a:cubicBezTo>
                    <a:pt x="19944" y="15797"/>
                    <a:pt x="20379" y="14720"/>
                    <a:pt x="20541" y="13626"/>
                  </a:cubicBezTo>
                  <a:cubicBezTo>
                    <a:pt x="21120" y="9714"/>
                    <a:pt x="18223" y="5630"/>
                    <a:pt x="13145" y="2723"/>
                  </a:cubicBezTo>
                  <a:cubicBezTo>
                    <a:pt x="10819" y="1391"/>
                    <a:pt x="7819" y="246"/>
                    <a:pt x="4343" y="0"/>
                  </a:cubicBezTo>
                  <a:cubicBezTo>
                    <a:pt x="6388" y="1025"/>
                    <a:pt x="6132" y="2723"/>
                    <a:pt x="5399" y="4131"/>
                  </a:cubicBezTo>
                  <a:cubicBezTo>
                    <a:pt x="4368" y="6117"/>
                    <a:pt x="2707" y="8000"/>
                    <a:pt x="1497" y="9960"/>
                  </a:cubicBezTo>
                  <a:cubicBezTo>
                    <a:pt x="278" y="11916"/>
                    <a:pt x="-480" y="14014"/>
                    <a:pt x="347" y="16021"/>
                  </a:cubicBezTo>
                  <a:cubicBezTo>
                    <a:pt x="943" y="17469"/>
                    <a:pt x="2375" y="18826"/>
                    <a:pt x="4428" y="19881"/>
                  </a:cubicBezTo>
                  <a:close/>
                </a:path>
              </a:pathLst>
            </a:custGeom>
            <a:solidFill>
              <a:srgbClr val="42BE5C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fr-CA" sz="3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02</a:t>
              </a:r>
              <a:endParaRPr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3D5C4327-A1A3-4AEC-A763-BAADA4CF523B}"/>
                </a:ext>
              </a:extLst>
            </p:cNvPr>
            <p:cNvSpPr/>
            <p:nvPr/>
          </p:nvSpPr>
          <p:spPr>
            <a:xfrm>
              <a:off x="5554440" y="1072054"/>
              <a:ext cx="555693" cy="1461113"/>
            </a:xfrm>
            <a:custGeom>
              <a:avLst/>
              <a:gdLst>
                <a:gd name="connsiteX0" fmla="*/ 150284 w 555693"/>
                <a:gd name="connsiteY0" fmla="*/ 0 h 1461113"/>
                <a:gd name="connsiteX1" fmla="*/ 235347 w 555693"/>
                <a:gd name="connsiteY1" fmla="*/ 22878 h 1461113"/>
                <a:gd name="connsiteX2" fmla="*/ 249769 w 555693"/>
                <a:gd name="connsiteY2" fmla="*/ 90593 h 1461113"/>
                <a:gd name="connsiteX3" fmla="*/ 231991 w 555693"/>
                <a:gd name="connsiteY3" fmla="*/ 241791 h 1461113"/>
                <a:gd name="connsiteX4" fmla="*/ 96968 w 555693"/>
                <a:gd name="connsiteY4" fmla="*/ 640740 h 1461113"/>
                <a:gd name="connsiteX5" fmla="*/ 57174 w 555693"/>
                <a:gd name="connsiteY5" fmla="*/ 1055569 h 1461113"/>
                <a:gd name="connsiteX6" fmla="*/ 198391 w 555693"/>
                <a:gd name="connsiteY6" fmla="*/ 1319755 h 1461113"/>
                <a:gd name="connsiteX7" fmla="*/ 380026 w 555693"/>
                <a:gd name="connsiteY7" fmla="*/ 1418860 h 1461113"/>
                <a:gd name="connsiteX8" fmla="*/ 500319 w 555693"/>
                <a:gd name="connsiteY8" fmla="*/ 1398866 h 1461113"/>
                <a:gd name="connsiteX9" fmla="*/ 555693 w 555693"/>
                <a:gd name="connsiteY9" fmla="*/ 1355420 h 1461113"/>
                <a:gd name="connsiteX10" fmla="*/ 548023 w 555693"/>
                <a:gd name="connsiteY10" fmla="*/ 1366945 h 1461113"/>
                <a:gd name="connsiteX11" fmla="*/ 334860 w 555693"/>
                <a:gd name="connsiteY11" fmla="*/ 1459804 h 1461113"/>
                <a:gd name="connsiteX12" fmla="*/ 153225 w 555693"/>
                <a:gd name="connsiteY12" fmla="*/ 1360699 h 1461113"/>
                <a:gd name="connsiteX13" fmla="*/ 12008 w 555693"/>
                <a:gd name="connsiteY13" fmla="*/ 1096513 h 1461113"/>
                <a:gd name="connsiteX14" fmla="*/ 51802 w 555693"/>
                <a:gd name="connsiteY14" fmla="*/ 681684 h 1461113"/>
                <a:gd name="connsiteX15" fmla="*/ 186825 w 555693"/>
                <a:gd name="connsiteY15" fmla="*/ 282735 h 1461113"/>
                <a:gd name="connsiteX16" fmla="*/ 150284 w 555693"/>
                <a:gd name="connsiteY16" fmla="*/ 0 h 14611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555693" h="1461113">
                  <a:moveTo>
                    <a:pt x="150284" y="0"/>
                  </a:moveTo>
                  <a:lnTo>
                    <a:pt x="235347" y="22878"/>
                  </a:lnTo>
                  <a:lnTo>
                    <a:pt x="249769" y="90593"/>
                  </a:lnTo>
                  <a:cubicBezTo>
                    <a:pt x="253229" y="140462"/>
                    <a:pt x="244674" y="193608"/>
                    <a:pt x="231991" y="241791"/>
                  </a:cubicBezTo>
                  <a:cubicBezTo>
                    <a:pt x="196315" y="377717"/>
                    <a:pt x="138838" y="506594"/>
                    <a:pt x="96968" y="640740"/>
                  </a:cubicBezTo>
                  <a:cubicBezTo>
                    <a:pt x="54786" y="774613"/>
                    <a:pt x="28556" y="918205"/>
                    <a:pt x="57174" y="1055569"/>
                  </a:cubicBezTo>
                  <a:cubicBezTo>
                    <a:pt x="77798" y="1154673"/>
                    <a:pt x="127350" y="1247549"/>
                    <a:pt x="198391" y="1319755"/>
                  </a:cubicBezTo>
                  <a:cubicBezTo>
                    <a:pt x="247632" y="1370197"/>
                    <a:pt x="310127" y="1411468"/>
                    <a:pt x="380026" y="1418860"/>
                  </a:cubicBezTo>
                  <a:cubicBezTo>
                    <a:pt x="425063" y="1423497"/>
                    <a:pt x="464976" y="1415587"/>
                    <a:pt x="500319" y="1398866"/>
                  </a:cubicBezTo>
                  <a:lnTo>
                    <a:pt x="555693" y="1355420"/>
                  </a:lnTo>
                  <a:lnTo>
                    <a:pt x="548023" y="1366945"/>
                  </a:lnTo>
                  <a:cubicBezTo>
                    <a:pt x="494513" y="1428166"/>
                    <a:pt x="424933" y="1469078"/>
                    <a:pt x="334860" y="1459804"/>
                  </a:cubicBezTo>
                  <a:cubicBezTo>
                    <a:pt x="264961" y="1452412"/>
                    <a:pt x="202466" y="1411141"/>
                    <a:pt x="153225" y="1360699"/>
                  </a:cubicBezTo>
                  <a:cubicBezTo>
                    <a:pt x="82184" y="1288493"/>
                    <a:pt x="32632" y="1195617"/>
                    <a:pt x="12008" y="1096513"/>
                  </a:cubicBezTo>
                  <a:cubicBezTo>
                    <a:pt x="-16610" y="959149"/>
                    <a:pt x="9620" y="815557"/>
                    <a:pt x="51802" y="681684"/>
                  </a:cubicBezTo>
                  <a:cubicBezTo>
                    <a:pt x="93672" y="547538"/>
                    <a:pt x="151149" y="418661"/>
                    <a:pt x="186825" y="282735"/>
                  </a:cubicBezTo>
                  <a:cubicBezTo>
                    <a:pt x="212190" y="186368"/>
                    <a:pt x="221048" y="70153"/>
                    <a:pt x="150284" y="0"/>
                  </a:cubicBezTo>
                  <a:close/>
                </a:path>
              </a:pathLst>
            </a:custGeom>
            <a:solidFill>
              <a:schemeClr val="tx1">
                <a:alpha val="30000"/>
              </a:scheme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 algn="ctr"/>
              <a:endParaRPr sz="280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B685769C-1B9D-47D3-9BA1-F2705BB8EE41}"/>
              </a:ext>
            </a:extLst>
          </p:cNvPr>
          <p:cNvGrpSpPr/>
          <p:nvPr/>
        </p:nvGrpSpPr>
        <p:grpSpPr>
          <a:xfrm>
            <a:off x="4257113" y="1543808"/>
            <a:ext cx="1560451" cy="2554451"/>
            <a:chOff x="4257113" y="1543808"/>
            <a:chExt cx="1560451" cy="2554451"/>
          </a:xfrm>
        </p:grpSpPr>
        <p:sp>
          <p:nvSpPr>
            <p:cNvPr id="73" name="Shape">
              <a:extLst>
                <a:ext uri="{FF2B5EF4-FFF2-40B4-BE49-F238E27FC236}">
                  <a16:creationId xmlns:a16="http://schemas.microsoft.com/office/drawing/2014/main" id="{CC5EEA60-1333-4D0B-BC87-6DCC855208E3}"/>
                </a:ext>
              </a:extLst>
            </p:cNvPr>
            <p:cNvSpPr/>
            <p:nvPr/>
          </p:nvSpPr>
          <p:spPr>
            <a:xfrm>
              <a:off x="4257113" y="1543808"/>
              <a:ext cx="1560451" cy="25543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8" h="21228" extrusionOk="0">
                  <a:moveTo>
                    <a:pt x="3043" y="4151"/>
                  </a:moveTo>
                  <a:cubicBezTo>
                    <a:pt x="3177" y="6354"/>
                    <a:pt x="2713" y="8555"/>
                    <a:pt x="2673" y="10758"/>
                  </a:cubicBezTo>
                  <a:cubicBezTo>
                    <a:pt x="2632" y="12963"/>
                    <a:pt x="3051" y="15234"/>
                    <a:pt x="4800" y="17170"/>
                  </a:cubicBezTo>
                  <a:cubicBezTo>
                    <a:pt x="6065" y="18564"/>
                    <a:pt x="8001" y="19736"/>
                    <a:pt x="10312" y="20503"/>
                  </a:cubicBezTo>
                  <a:cubicBezTo>
                    <a:pt x="11919" y="21034"/>
                    <a:pt x="13790" y="21375"/>
                    <a:pt x="15588" y="21167"/>
                  </a:cubicBezTo>
                  <a:cubicBezTo>
                    <a:pt x="20221" y="20630"/>
                    <a:pt x="21299" y="17447"/>
                    <a:pt x="21502" y="15051"/>
                  </a:cubicBezTo>
                  <a:cubicBezTo>
                    <a:pt x="21600" y="13870"/>
                    <a:pt x="21421" y="12691"/>
                    <a:pt x="20998" y="11542"/>
                  </a:cubicBezTo>
                  <a:cubicBezTo>
                    <a:pt x="19485" y="7430"/>
                    <a:pt x="14880" y="3681"/>
                    <a:pt x="9002" y="1488"/>
                  </a:cubicBezTo>
                  <a:cubicBezTo>
                    <a:pt x="6309" y="483"/>
                    <a:pt x="3128" y="-225"/>
                    <a:pt x="0" y="67"/>
                  </a:cubicBezTo>
                  <a:cubicBezTo>
                    <a:pt x="2298" y="802"/>
                    <a:pt x="2949" y="2588"/>
                    <a:pt x="3043" y="4151"/>
                  </a:cubicBezTo>
                  <a:close/>
                </a:path>
              </a:pathLst>
            </a:custGeom>
            <a:solidFill>
              <a:srgbClr val="9CCD50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1200">
                <a:solidFill>
                  <a:schemeClr val="bg1"/>
                </a:solidFill>
              </a:endParaRPr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0C6519A5-48C8-4F6D-84F9-94CE68DAC027}"/>
                </a:ext>
              </a:extLst>
            </p:cNvPr>
            <p:cNvSpPr/>
            <p:nvPr/>
          </p:nvSpPr>
          <p:spPr>
            <a:xfrm>
              <a:off x="4257113" y="1548839"/>
              <a:ext cx="1358028" cy="2549420"/>
            </a:xfrm>
            <a:custGeom>
              <a:avLst/>
              <a:gdLst>
                <a:gd name="connsiteX0" fmla="*/ 100892 w 1358028"/>
                <a:gd name="connsiteY0" fmla="*/ 0 h 2549420"/>
                <a:gd name="connsiteX1" fmla="*/ 102188 w 1358028"/>
                <a:gd name="connsiteY1" fmla="*/ 882 h 2549420"/>
                <a:gd name="connsiteX2" fmla="*/ 265737 w 1358028"/>
                <a:gd name="connsiteY2" fmla="*/ 453513 h 2549420"/>
                <a:gd name="connsiteX3" fmla="*/ 238918 w 1358028"/>
                <a:gd name="connsiteY3" fmla="*/ 1248530 h 2549420"/>
                <a:gd name="connsiteX4" fmla="*/ 393093 w 1358028"/>
                <a:gd name="connsiteY4" fmla="*/ 2020082 h 2549420"/>
                <a:gd name="connsiteX5" fmla="*/ 792629 w 1358028"/>
                <a:gd name="connsiteY5" fmla="*/ 2421140 h 2549420"/>
                <a:gd name="connsiteX6" fmla="*/ 1175058 w 1358028"/>
                <a:gd name="connsiteY6" fmla="*/ 2501039 h 2549420"/>
                <a:gd name="connsiteX7" fmla="*/ 1289292 w 1358028"/>
                <a:gd name="connsiteY7" fmla="*/ 2462690 h 2549420"/>
                <a:gd name="connsiteX8" fmla="*/ 1358028 w 1358028"/>
                <a:gd name="connsiteY8" fmla="*/ 2415534 h 2549420"/>
                <a:gd name="connsiteX9" fmla="*/ 1336478 w 1358028"/>
                <a:gd name="connsiteY9" fmla="*/ 2440276 h 2549420"/>
                <a:gd name="connsiteX10" fmla="*/ 1129892 w 1358028"/>
                <a:gd name="connsiteY10" fmla="*/ 2541983 h 2549420"/>
                <a:gd name="connsiteX11" fmla="*/ 747463 w 1358028"/>
                <a:gd name="connsiteY11" fmla="*/ 2462084 h 2549420"/>
                <a:gd name="connsiteX12" fmla="*/ 347927 w 1358028"/>
                <a:gd name="connsiteY12" fmla="*/ 2061026 h 2549420"/>
                <a:gd name="connsiteX13" fmla="*/ 193752 w 1358028"/>
                <a:gd name="connsiteY13" fmla="*/ 1289474 h 2549420"/>
                <a:gd name="connsiteX14" fmla="*/ 220571 w 1358028"/>
                <a:gd name="connsiteY14" fmla="*/ 494457 h 2549420"/>
                <a:gd name="connsiteX15" fmla="*/ 0 w 1358028"/>
                <a:gd name="connsiteY15" fmla="*/ 3031 h 25494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358028" h="2549420">
                  <a:moveTo>
                    <a:pt x="100892" y="0"/>
                  </a:moveTo>
                  <a:lnTo>
                    <a:pt x="102188" y="882"/>
                  </a:lnTo>
                  <a:cubicBezTo>
                    <a:pt x="222902" y="103837"/>
                    <a:pt x="259775" y="288947"/>
                    <a:pt x="265737" y="453513"/>
                  </a:cubicBezTo>
                  <a:cubicBezTo>
                    <a:pt x="275450" y="718599"/>
                    <a:pt x="241817" y="983444"/>
                    <a:pt x="238918" y="1248530"/>
                  </a:cubicBezTo>
                  <a:cubicBezTo>
                    <a:pt x="235946" y="1513856"/>
                    <a:pt x="266317" y="1787124"/>
                    <a:pt x="393093" y="2020082"/>
                  </a:cubicBezTo>
                  <a:cubicBezTo>
                    <a:pt x="484786" y="2187821"/>
                    <a:pt x="625116" y="2328848"/>
                    <a:pt x="792629" y="2421140"/>
                  </a:cubicBezTo>
                  <a:cubicBezTo>
                    <a:pt x="909112" y="2485035"/>
                    <a:pt x="1044730" y="2526068"/>
                    <a:pt x="1175058" y="2501039"/>
                  </a:cubicBezTo>
                  <a:cubicBezTo>
                    <a:pt x="1217036" y="2492962"/>
                    <a:pt x="1254987" y="2479910"/>
                    <a:pt x="1289292" y="2462690"/>
                  </a:cubicBezTo>
                  <a:lnTo>
                    <a:pt x="1358028" y="2415534"/>
                  </a:lnTo>
                  <a:lnTo>
                    <a:pt x="1336478" y="2440276"/>
                  </a:lnTo>
                  <a:cubicBezTo>
                    <a:pt x="1281698" y="2489775"/>
                    <a:pt x="1213848" y="2525829"/>
                    <a:pt x="1129892" y="2541983"/>
                  </a:cubicBezTo>
                  <a:cubicBezTo>
                    <a:pt x="999564" y="2567012"/>
                    <a:pt x="863946" y="2525979"/>
                    <a:pt x="747463" y="2462084"/>
                  </a:cubicBezTo>
                  <a:cubicBezTo>
                    <a:pt x="579950" y="2369792"/>
                    <a:pt x="439620" y="2228765"/>
                    <a:pt x="347927" y="2061026"/>
                  </a:cubicBezTo>
                  <a:cubicBezTo>
                    <a:pt x="221151" y="1828068"/>
                    <a:pt x="190780" y="1554800"/>
                    <a:pt x="193752" y="1289474"/>
                  </a:cubicBezTo>
                  <a:cubicBezTo>
                    <a:pt x="196651" y="1024388"/>
                    <a:pt x="230284" y="759543"/>
                    <a:pt x="220571" y="494457"/>
                  </a:cubicBezTo>
                  <a:cubicBezTo>
                    <a:pt x="213758" y="306382"/>
                    <a:pt x="166570" y="91473"/>
                    <a:pt x="0" y="3031"/>
                  </a:cubicBezTo>
                  <a:close/>
                </a:path>
              </a:pathLst>
            </a:custGeom>
            <a:solidFill>
              <a:schemeClr val="tx1">
                <a:alpha val="30000"/>
              </a:scheme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 algn="ctr"/>
              <a:endParaRPr sz="2800">
                <a:solidFill>
                  <a:srgbClr val="FFFFFF"/>
                </a:solidFill>
              </a:endParaRPr>
            </a:p>
          </p:txBody>
        </p:sp>
      </p:grpSp>
      <p:grpSp>
        <p:nvGrpSpPr>
          <p:cNvPr id="75" name="Group 74">
            <a:extLst>
              <a:ext uri="{FF2B5EF4-FFF2-40B4-BE49-F238E27FC236}">
                <a16:creationId xmlns:a16="http://schemas.microsoft.com/office/drawing/2014/main" id="{A86CBF26-8F8D-4A4A-B602-0A4CA5811B38}"/>
              </a:ext>
            </a:extLst>
          </p:cNvPr>
          <p:cNvGrpSpPr/>
          <p:nvPr/>
        </p:nvGrpSpPr>
        <p:grpSpPr>
          <a:xfrm>
            <a:off x="2222665" y="3283410"/>
            <a:ext cx="2667042" cy="1642884"/>
            <a:chOff x="2222665" y="3283410"/>
            <a:chExt cx="2667042" cy="1642884"/>
          </a:xfrm>
        </p:grpSpPr>
        <p:sp>
          <p:nvSpPr>
            <p:cNvPr id="76" name="Shape">
              <a:extLst>
                <a:ext uri="{FF2B5EF4-FFF2-40B4-BE49-F238E27FC236}">
                  <a16:creationId xmlns:a16="http://schemas.microsoft.com/office/drawing/2014/main" id="{C636DA38-6EEF-40F5-9C02-24BCF2E1870A}"/>
                </a:ext>
              </a:extLst>
            </p:cNvPr>
            <p:cNvSpPr/>
            <p:nvPr/>
          </p:nvSpPr>
          <p:spPr>
            <a:xfrm>
              <a:off x="2222665" y="3283410"/>
              <a:ext cx="2667042" cy="16428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1" h="20619" extrusionOk="0">
                  <a:moveTo>
                    <a:pt x="20106" y="17453"/>
                  </a:moveTo>
                  <a:cubicBezTo>
                    <a:pt x="21600" y="13904"/>
                    <a:pt x="19932" y="9804"/>
                    <a:pt x="18437" y="7110"/>
                  </a:cubicBezTo>
                  <a:cubicBezTo>
                    <a:pt x="17698" y="5782"/>
                    <a:pt x="16849" y="4638"/>
                    <a:pt x="15925" y="3680"/>
                  </a:cubicBezTo>
                  <a:cubicBezTo>
                    <a:pt x="12613" y="249"/>
                    <a:pt x="8312" y="-809"/>
                    <a:pt x="4524" y="616"/>
                  </a:cubicBezTo>
                  <a:cubicBezTo>
                    <a:pt x="2788" y="1267"/>
                    <a:pt x="1054" y="2547"/>
                    <a:pt x="0" y="4871"/>
                  </a:cubicBezTo>
                  <a:cubicBezTo>
                    <a:pt x="1398" y="4183"/>
                    <a:pt x="2834" y="5678"/>
                    <a:pt x="3902" y="7291"/>
                  </a:cubicBezTo>
                  <a:cubicBezTo>
                    <a:pt x="5407" y="9564"/>
                    <a:pt x="6670" y="12217"/>
                    <a:pt x="8107" y="14600"/>
                  </a:cubicBezTo>
                  <a:cubicBezTo>
                    <a:pt x="9541" y="16987"/>
                    <a:pt x="11206" y="19152"/>
                    <a:pt x="13178" y="20099"/>
                  </a:cubicBezTo>
                  <a:cubicBezTo>
                    <a:pt x="14601" y="20784"/>
                    <a:pt x="16142" y="20791"/>
                    <a:pt x="17570" y="20129"/>
                  </a:cubicBezTo>
                  <a:cubicBezTo>
                    <a:pt x="18555" y="19666"/>
                    <a:pt x="19525" y="18830"/>
                    <a:pt x="20106" y="17453"/>
                  </a:cubicBezTo>
                  <a:close/>
                </a:path>
              </a:pathLst>
            </a:custGeom>
            <a:solidFill>
              <a:srgbClr val="E0E32A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1200" dirty="0">
                <a:solidFill>
                  <a:schemeClr val="bg1"/>
                </a:solidFill>
              </a:endParaRPr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7A71929A-7D62-46F1-A0BE-EC0C6903D3BC}"/>
                </a:ext>
              </a:extLst>
            </p:cNvPr>
            <p:cNvSpPr/>
            <p:nvPr/>
          </p:nvSpPr>
          <p:spPr>
            <a:xfrm>
              <a:off x="2222665" y="3544119"/>
              <a:ext cx="2544422" cy="1382175"/>
            </a:xfrm>
            <a:custGeom>
              <a:avLst/>
              <a:gdLst>
                <a:gd name="connsiteX0" fmla="*/ 122295 w 2544422"/>
                <a:gd name="connsiteY0" fmla="*/ 0 h 1382175"/>
                <a:gd name="connsiteX1" fmla="*/ 100051 w 2544422"/>
                <a:gd name="connsiteY1" fmla="*/ 20851 h 1382175"/>
                <a:gd name="connsiteX2" fmla="*/ 45166 w 2544422"/>
                <a:gd name="connsiteY2" fmla="*/ 86455 h 1382175"/>
                <a:gd name="connsiteX3" fmla="*/ 548129 w 2544422"/>
                <a:gd name="connsiteY3" fmla="*/ 279275 h 1382175"/>
                <a:gd name="connsiteX4" fmla="*/ 1090148 w 2544422"/>
                <a:gd name="connsiteY4" fmla="*/ 861636 h 1382175"/>
                <a:gd name="connsiteX5" fmla="*/ 1743793 w 2544422"/>
                <a:gd name="connsiteY5" fmla="*/ 1299782 h 1382175"/>
                <a:gd name="connsiteX6" fmla="*/ 2309915 w 2544422"/>
                <a:gd name="connsiteY6" fmla="*/ 1302172 h 1382175"/>
                <a:gd name="connsiteX7" fmla="*/ 2492887 w 2544422"/>
                <a:gd name="connsiteY7" fmla="*/ 1222873 h 1382175"/>
                <a:gd name="connsiteX8" fmla="*/ 2544422 w 2544422"/>
                <a:gd name="connsiteY8" fmla="*/ 1184105 h 1382175"/>
                <a:gd name="connsiteX9" fmla="*/ 2526820 w 2544422"/>
                <a:gd name="connsiteY9" fmla="*/ 1204313 h 1382175"/>
                <a:gd name="connsiteX10" fmla="*/ 2264749 w 2544422"/>
                <a:gd name="connsiteY10" fmla="*/ 1343116 h 1382175"/>
                <a:gd name="connsiteX11" fmla="*/ 1698627 w 2544422"/>
                <a:gd name="connsiteY11" fmla="*/ 1340726 h 1382175"/>
                <a:gd name="connsiteX12" fmla="*/ 1044982 w 2544422"/>
                <a:gd name="connsiteY12" fmla="*/ 902580 h 1382175"/>
                <a:gd name="connsiteX13" fmla="*/ 502963 w 2544422"/>
                <a:gd name="connsiteY13" fmla="*/ 320219 h 1382175"/>
                <a:gd name="connsiteX14" fmla="*/ 0 w 2544422"/>
                <a:gd name="connsiteY14" fmla="*/ 127399 h 1382175"/>
                <a:gd name="connsiteX15" fmla="*/ 116964 w 2544422"/>
                <a:gd name="connsiteY15" fmla="*/ 3602 h 13821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544422" h="1382175">
                  <a:moveTo>
                    <a:pt x="122295" y="0"/>
                  </a:moveTo>
                  <a:lnTo>
                    <a:pt x="100051" y="20851"/>
                  </a:lnTo>
                  <a:cubicBezTo>
                    <a:pt x="80501" y="41463"/>
                    <a:pt x="62149" y="63309"/>
                    <a:pt x="45166" y="86455"/>
                  </a:cubicBezTo>
                  <a:cubicBezTo>
                    <a:pt x="225366" y="31637"/>
                    <a:pt x="410465" y="150755"/>
                    <a:pt x="548129" y="279275"/>
                  </a:cubicBezTo>
                  <a:cubicBezTo>
                    <a:pt x="742121" y="460381"/>
                    <a:pt x="904920" y="671765"/>
                    <a:pt x="1090148" y="861636"/>
                  </a:cubicBezTo>
                  <a:cubicBezTo>
                    <a:pt x="1274988" y="1051826"/>
                    <a:pt x="1489604" y="1224328"/>
                    <a:pt x="1743793" y="1299782"/>
                  </a:cubicBezTo>
                  <a:cubicBezTo>
                    <a:pt x="1927215" y="1354361"/>
                    <a:pt x="2125848" y="1354919"/>
                    <a:pt x="2309915" y="1302172"/>
                  </a:cubicBezTo>
                  <a:cubicBezTo>
                    <a:pt x="2373398" y="1283727"/>
                    <a:pt x="2436397" y="1257852"/>
                    <a:pt x="2492887" y="1222873"/>
                  </a:cubicBezTo>
                  <a:lnTo>
                    <a:pt x="2544422" y="1184105"/>
                  </a:lnTo>
                  <a:lnTo>
                    <a:pt x="2526820" y="1204313"/>
                  </a:lnTo>
                  <a:cubicBezTo>
                    <a:pt x="2454110" y="1271063"/>
                    <a:pt x="2359973" y="1315448"/>
                    <a:pt x="2264749" y="1343116"/>
                  </a:cubicBezTo>
                  <a:cubicBezTo>
                    <a:pt x="2080682" y="1395863"/>
                    <a:pt x="1882049" y="1395305"/>
                    <a:pt x="1698627" y="1340726"/>
                  </a:cubicBezTo>
                  <a:cubicBezTo>
                    <a:pt x="1444438" y="1265272"/>
                    <a:pt x="1229822" y="1092770"/>
                    <a:pt x="1044982" y="902580"/>
                  </a:cubicBezTo>
                  <a:cubicBezTo>
                    <a:pt x="859754" y="712709"/>
                    <a:pt x="696955" y="501325"/>
                    <a:pt x="502963" y="320219"/>
                  </a:cubicBezTo>
                  <a:cubicBezTo>
                    <a:pt x="365299" y="191699"/>
                    <a:pt x="180200" y="72581"/>
                    <a:pt x="0" y="127399"/>
                  </a:cubicBezTo>
                  <a:cubicBezTo>
                    <a:pt x="33965" y="81107"/>
                    <a:pt x="73408" y="40013"/>
                    <a:pt x="116964" y="3602"/>
                  </a:cubicBezTo>
                  <a:close/>
                </a:path>
              </a:pathLst>
            </a:custGeom>
            <a:solidFill>
              <a:schemeClr val="tx1">
                <a:alpha val="30000"/>
              </a:scheme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 algn="ctr"/>
              <a:endParaRPr sz="280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78" name="Group 77">
            <a:extLst>
              <a:ext uri="{FF2B5EF4-FFF2-40B4-BE49-F238E27FC236}">
                <a16:creationId xmlns:a16="http://schemas.microsoft.com/office/drawing/2014/main" id="{0AC6678E-66E1-4242-B103-6EAB4C7A3309}"/>
              </a:ext>
            </a:extLst>
          </p:cNvPr>
          <p:cNvGrpSpPr/>
          <p:nvPr/>
        </p:nvGrpSpPr>
        <p:grpSpPr>
          <a:xfrm>
            <a:off x="4728868" y="4050011"/>
            <a:ext cx="2701980" cy="2250578"/>
            <a:chOff x="4728868" y="4050011"/>
            <a:chExt cx="2701980" cy="2250578"/>
          </a:xfrm>
        </p:grpSpPr>
        <p:sp>
          <p:nvSpPr>
            <p:cNvPr id="79" name="Shape">
              <a:extLst>
                <a:ext uri="{FF2B5EF4-FFF2-40B4-BE49-F238E27FC236}">
                  <a16:creationId xmlns:a16="http://schemas.microsoft.com/office/drawing/2014/main" id="{0D2AB93A-B93E-48EC-900B-3A12770F40FA}"/>
                </a:ext>
              </a:extLst>
            </p:cNvPr>
            <p:cNvSpPr/>
            <p:nvPr/>
          </p:nvSpPr>
          <p:spPr>
            <a:xfrm>
              <a:off x="4728868" y="4050011"/>
              <a:ext cx="2701980" cy="22505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3523"/>
                  </a:moveTo>
                  <a:cubicBezTo>
                    <a:pt x="19622" y="6582"/>
                    <a:pt x="16301" y="8311"/>
                    <a:pt x="13089" y="7955"/>
                  </a:cubicBezTo>
                  <a:cubicBezTo>
                    <a:pt x="12992" y="6670"/>
                    <a:pt x="12898" y="5351"/>
                    <a:pt x="13183" y="4109"/>
                  </a:cubicBezTo>
                  <a:cubicBezTo>
                    <a:pt x="13471" y="2867"/>
                    <a:pt x="14225" y="1692"/>
                    <a:pt x="15274" y="1412"/>
                  </a:cubicBezTo>
                  <a:cubicBezTo>
                    <a:pt x="13970" y="1554"/>
                    <a:pt x="12752" y="2541"/>
                    <a:pt x="12153" y="3939"/>
                  </a:cubicBezTo>
                  <a:cubicBezTo>
                    <a:pt x="11620" y="2705"/>
                    <a:pt x="11253" y="1370"/>
                    <a:pt x="11066" y="0"/>
                  </a:cubicBezTo>
                  <a:cubicBezTo>
                    <a:pt x="10135" y="2473"/>
                    <a:pt x="10215" y="5464"/>
                    <a:pt x="11281" y="7858"/>
                  </a:cubicBezTo>
                  <a:cubicBezTo>
                    <a:pt x="10098" y="7414"/>
                    <a:pt x="8969" y="6752"/>
                    <a:pt x="7950" y="5903"/>
                  </a:cubicBezTo>
                  <a:cubicBezTo>
                    <a:pt x="7757" y="5742"/>
                    <a:pt x="7564" y="5569"/>
                    <a:pt x="7448" y="5323"/>
                  </a:cubicBezTo>
                  <a:cubicBezTo>
                    <a:pt x="7297" y="4997"/>
                    <a:pt x="7309" y="4601"/>
                    <a:pt x="7337" y="4231"/>
                  </a:cubicBezTo>
                  <a:cubicBezTo>
                    <a:pt x="7436" y="2977"/>
                    <a:pt x="7682" y="1737"/>
                    <a:pt x="8066" y="563"/>
                  </a:cubicBezTo>
                  <a:cubicBezTo>
                    <a:pt x="7092" y="1288"/>
                    <a:pt x="6369" y="2479"/>
                    <a:pt x="6093" y="3815"/>
                  </a:cubicBezTo>
                  <a:cubicBezTo>
                    <a:pt x="5301" y="2997"/>
                    <a:pt x="4589" y="2069"/>
                    <a:pt x="3974" y="1056"/>
                  </a:cubicBezTo>
                  <a:cubicBezTo>
                    <a:pt x="4094" y="3447"/>
                    <a:pt x="5103" y="5750"/>
                    <a:pt x="6675" y="7225"/>
                  </a:cubicBezTo>
                  <a:cubicBezTo>
                    <a:pt x="5235" y="7742"/>
                    <a:pt x="3545" y="7024"/>
                    <a:pt x="2699" y="5532"/>
                  </a:cubicBezTo>
                  <a:cubicBezTo>
                    <a:pt x="2654" y="6274"/>
                    <a:pt x="2883" y="7032"/>
                    <a:pt x="3316" y="7564"/>
                  </a:cubicBezTo>
                  <a:cubicBezTo>
                    <a:pt x="2209" y="7604"/>
                    <a:pt x="1096" y="7527"/>
                    <a:pt x="0" y="7335"/>
                  </a:cubicBezTo>
                  <a:cubicBezTo>
                    <a:pt x="1247" y="8487"/>
                    <a:pt x="2913" y="8744"/>
                    <a:pt x="4485" y="8713"/>
                  </a:cubicBezTo>
                  <a:cubicBezTo>
                    <a:pt x="6058" y="8682"/>
                    <a:pt x="7639" y="8405"/>
                    <a:pt x="9200" y="8648"/>
                  </a:cubicBezTo>
                  <a:cubicBezTo>
                    <a:pt x="9447" y="8688"/>
                    <a:pt x="9706" y="8747"/>
                    <a:pt x="9890" y="8948"/>
                  </a:cubicBezTo>
                  <a:cubicBezTo>
                    <a:pt x="10083" y="9160"/>
                    <a:pt x="10154" y="9486"/>
                    <a:pt x="10208" y="9797"/>
                  </a:cubicBezTo>
                  <a:cubicBezTo>
                    <a:pt x="10635" y="12259"/>
                    <a:pt x="10557" y="14842"/>
                    <a:pt x="9984" y="17259"/>
                  </a:cubicBezTo>
                  <a:cubicBezTo>
                    <a:pt x="9678" y="18547"/>
                    <a:pt x="9145" y="19902"/>
                    <a:pt x="8122" y="20437"/>
                  </a:cubicBezTo>
                  <a:cubicBezTo>
                    <a:pt x="7151" y="20946"/>
                    <a:pt x="5919" y="20610"/>
                    <a:pt x="5077" y="21382"/>
                  </a:cubicBezTo>
                  <a:lnTo>
                    <a:pt x="17916" y="21600"/>
                  </a:lnTo>
                  <a:cubicBezTo>
                    <a:pt x="16876" y="20932"/>
                    <a:pt x="15585" y="20893"/>
                    <a:pt x="14649" y="20032"/>
                  </a:cubicBezTo>
                  <a:cubicBezTo>
                    <a:pt x="13697" y="19158"/>
                    <a:pt x="13341" y="17638"/>
                    <a:pt x="13195" y="16209"/>
                  </a:cubicBezTo>
                  <a:cubicBezTo>
                    <a:pt x="12994" y="14268"/>
                    <a:pt x="13075" y="12290"/>
                    <a:pt x="13426" y="10380"/>
                  </a:cubicBezTo>
                  <a:cubicBezTo>
                    <a:pt x="13485" y="10060"/>
                    <a:pt x="13558" y="9729"/>
                    <a:pt x="13732" y="9477"/>
                  </a:cubicBezTo>
                  <a:cubicBezTo>
                    <a:pt x="13968" y="9140"/>
                    <a:pt x="14347" y="9007"/>
                    <a:pt x="14708" y="8925"/>
                  </a:cubicBezTo>
                  <a:cubicBezTo>
                    <a:pt x="16801" y="8447"/>
                    <a:pt x="19116" y="9075"/>
                    <a:pt x="20987" y="7853"/>
                  </a:cubicBezTo>
                  <a:cubicBezTo>
                    <a:pt x="20419" y="7881"/>
                    <a:pt x="19849" y="7864"/>
                    <a:pt x="19281" y="7793"/>
                  </a:cubicBezTo>
                  <a:cubicBezTo>
                    <a:pt x="20504" y="6845"/>
                    <a:pt x="21369" y="5252"/>
                    <a:pt x="21600" y="3523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800"/>
            </a:p>
          </p:txBody>
        </p:sp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8AE2725C-5E9B-444D-8CE0-70E60B1A69D2}"/>
                </a:ext>
              </a:extLst>
            </p:cNvPr>
            <p:cNvSpPr/>
            <p:nvPr/>
          </p:nvSpPr>
          <p:spPr>
            <a:xfrm>
              <a:off x="4728868" y="4050011"/>
              <a:ext cx="2701980" cy="2250578"/>
            </a:xfrm>
            <a:custGeom>
              <a:avLst/>
              <a:gdLst>
                <a:gd name="connsiteX0" fmla="*/ 699320 w 2701980"/>
                <a:gd name="connsiteY0" fmla="*/ 2194365 h 2250578"/>
                <a:gd name="connsiteX1" fmla="*/ 2154953 w 2701980"/>
                <a:gd name="connsiteY1" fmla="*/ 2214952 h 2250578"/>
                <a:gd name="connsiteX2" fmla="*/ 2241142 w 2701980"/>
                <a:gd name="connsiteY2" fmla="*/ 2250578 h 2250578"/>
                <a:gd name="connsiteX3" fmla="*/ 635091 w 2701980"/>
                <a:gd name="connsiteY3" fmla="*/ 2227864 h 2250578"/>
                <a:gd name="connsiteX4" fmla="*/ 676716 w 2701980"/>
                <a:gd name="connsiteY4" fmla="*/ 2202714 h 2250578"/>
                <a:gd name="connsiteX5" fmla="*/ 2625299 w 2701980"/>
                <a:gd name="connsiteY5" fmla="*/ 818231 h 2250578"/>
                <a:gd name="connsiteX6" fmla="*/ 1839848 w 2701980"/>
                <a:gd name="connsiteY6" fmla="*/ 929927 h 2250578"/>
                <a:gd name="connsiteX7" fmla="*/ 1772940 w 2701980"/>
                <a:gd name="connsiteY7" fmla="*/ 948720 h 2250578"/>
                <a:gd name="connsiteX8" fmla="*/ 1755327 w 2701980"/>
                <a:gd name="connsiteY8" fmla="*/ 958186 h 2250578"/>
                <a:gd name="connsiteX9" fmla="*/ 1757861 w 2701980"/>
                <a:gd name="connsiteY9" fmla="*/ 953601 h 2250578"/>
                <a:gd name="connsiteX10" fmla="*/ 1879950 w 2701980"/>
                <a:gd name="connsiteY10" fmla="*/ 896087 h 2250578"/>
                <a:gd name="connsiteX11" fmla="*/ 2575193 w 2701980"/>
                <a:gd name="connsiteY11" fmla="*/ 823704 h 2250578"/>
                <a:gd name="connsiteX12" fmla="*/ 2587142 w 2701980"/>
                <a:gd name="connsiteY12" fmla="*/ 818497 h 2250578"/>
                <a:gd name="connsiteX13" fmla="*/ 0 w 2701980"/>
                <a:gd name="connsiteY13" fmla="*/ 764259 h 2250578"/>
                <a:gd name="connsiteX14" fmla="*/ 109172 w 2701980"/>
                <a:gd name="connsiteY14" fmla="*/ 775338 h 2250578"/>
                <a:gd name="connsiteX15" fmla="*/ 165919 w 2701980"/>
                <a:gd name="connsiteY15" fmla="*/ 803946 h 2250578"/>
                <a:gd name="connsiteX16" fmla="*/ 601138 w 2701980"/>
                <a:gd name="connsiteY16" fmla="*/ 873998 h 2250578"/>
                <a:gd name="connsiteX17" fmla="*/ 1190946 w 2701980"/>
                <a:gd name="connsiteY17" fmla="*/ 867225 h 2250578"/>
                <a:gd name="connsiteX18" fmla="*/ 1277259 w 2701980"/>
                <a:gd name="connsiteY18" fmla="*/ 898483 h 2250578"/>
                <a:gd name="connsiteX19" fmla="*/ 1317038 w 2701980"/>
                <a:gd name="connsiteY19" fmla="*/ 986943 h 2250578"/>
                <a:gd name="connsiteX20" fmla="*/ 1289017 w 2701980"/>
                <a:gd name="connsiteY20" fmla="*/ 1764435 h 2250578"/>
                <a:gd name="connsiteX21" fmla="*/ 1141094 w 2701980"/>
                <a:gd name="connsiteY21" fmla="*/ 2039178 h 2250578"/>
                <a:gd name="connsiteX22" fmla="*/ 1105547 w 2701980"/>
                <a:gd name="connsiteY22" fmla="*/ 2067438 h 2250578"/>
                <a:gd name="connsiteX23" fmla="*/ 1166089 w 2701980"/>
                <a:gd name="connsiteY23" fmla="*/ 1993260 h 2250578"/>
                <a:gd name="connsiteX24" fmla="*/ 1248915 w 2701980"/>
                <a:gd name="connsiteY24" fmla="*/ 1798275 h 2250578"/>
                <a:gd name="connsiteX25" fmla="*/ 1276936 w 2701980"/>
                <a:gd name="connsiteY25" fmla="*/ 1020783 h 2250578"/>
                <a:gd name="connsiteX26" fmla="*/ 1237157 w 2701980"/>
                <a:gd name="connsiteY26" fmla="*/ 932323 h 2250578"/>
                <a:gd name="connsiteX27" fmla="*/ 1150844 w 2701980"/>
                <a:gd name="connsiteY27" fmla="*/ 901065 h 2250578"/>
                <a:gd name="connsiteX28" fmla="*/ 561036 w 2701980"/>
                <a:gd name="connsiteY28" fmla="*/ 907838 h 2250578"/>
                <a:gd name="connsiteX29" fmla="*/ 0 w 2701980"/>
                <a:gd name="connsiteY29" fmla="*/ 764259 h 2250578"/>
                <a:gd name="connsiteX30" fmla="*/ 2520752 w 2701980"/>
                <a:gd name="connsiteY30" fmla="*/ 722347 h 2250578"/>
                <a:gd name="connsiteX31" fmla="*/ 2517697 w 2701980"/>
                <a:gd name="connsiteY31" fmla="*/ 726126 h 2250578"/>
                <a:gd name="connsiteX32" fmla="*/ 2453477 w 2701980"/>
                <a:gd name="connsiteY32" fmla="*/ 778237 h 2250578"/>
                <a:gd name="connsiteX33" fmla="*/ 2451995 w 2701980"/>
                <a:gd name="connsiteY33" fmla="*/ 778140 h 2250578"/>
                <a:gd name="connsiteX34" fmla="*/ 337623 w 2701980"/>
                <a:gd name="connsiteY34" fmla="*/ 576398 h 2250578"/>
                <a:gd name="connsiteX35" fmla="*/ 381990 w 2701980"/>
                <a:gd name="connsiteY35" fmla="*/ 630820 h 2250578"/>
                <a:gd name="connsiteX36" fmla="*/ 388951 w 2701980"/>
                <a:gd name="connsiteY36" fmla="*/ 636941 h 2250578"/>
                <a:gd name="connsiteX37" fmla="*/ 393893 w 2701980"/>
                <a:gd name="connsiteY37" fmla="*/ 656624 h 2250578"/>
                <a:gd name="connsiteX38" fmla="*/ 454906 w 2701980"/>
                <a:gd name="connsiteY38" fmla="*/ 754279 h 2250578"/>
                <a:gd name="connsiteX39" fmla="*/ 387580 w 2701980"/>
                <a:gd name="connsiteY39" fmla="*/ 753352 h 2250578"/>
                <a:gd name="connsiteX40" fmla="*/ 379102 w 2701980"/>
                <a:gd name="connsiteY40" fmla="*/ 742525 h 2250578"/>
                <a:gd name="connsiteX41" fmla="*/ 337623 w 2701980"/>
                <a:gd name="connsiteY41" fmla="*/ 576398 h 2250578"/>
                <a:gd name="connsiteX42" fmla="*/ 2701980 w 2701980"/>
                <a:gd name="connsiteY42" fmla="*/ 367074 h 2250578"/>
                <a:gd name="connsiteX43" fmla="*/ 2697521 w 2701980"/>
                <a:gd name="connsiteY43" fmla="*/ 383378 h 2250578"/>
                <a:gd name="connsiteX44" fmla="*/ 2641775 w 2701980"/>
                <a:gd name="connsiteY44" fmla="*/ 446107 h 2250578"/>
                <a:gd name="connsiteX45" fmla="*/ 2527847 w 2701980"/>
                <a:gd name="connsiteY45" fmla="*/ 545067 h 2250578"/>
                <a:gd name="connsiteX46" fmla="*/ 2522828 w 2701980"/>
                <a:gd name="connsiteY46" fmla="*/ 548434 h 2250578"/>
                <a:gd name="connsiteX47" fmla="*/ 2601673 w 2701980"/>
                <a:gd name="connsiteY47" fmla="*/ 479947 h 2250578"/>
                <a:gd name="connsiteX48" fmla="*/ 2701980 w 2701980"/>
                <a:gd name="connsiteY48" fmla="*/ 367074 h 2250578"/>
                <a:gd name="connsiteX49" fmla="*/ 1685037 w 2701980"/>
                <a:gd name="connsiteY49" fmla="*/ 228334 h 2250578"/>
                <a:gd name="connsiteX50" fmla="*/ 1630015 w 2701980"/>
                <a:gd name="connsiteY50" fmla="*/ 276067 h 2250578"/>
                <a:gd name="connsiteX51" fmla="*/ 1560341 w 2701980"/>
                <a:gd name="connsiteY51" fmla="*/ 376578 h 2250578"/>
                <a:gd name="connsiteX52" fmla="*/ 1554049 w 2701980"/>
                <a:gd name="connsiteY52" fmla="*/ 361644 h 2250578"/>
                <a:gd name="connsiteX53" fmla="*/ 1589913 w 2701980"/>
                <a:gd name="connsiteY53" fmla="*/ 309907 h 2250578"/>
                <a:gd name="connsiteX54" fmla="*/ 1682374 w 2701980"/>
                <a:gd name="connsiteY54" fmla="*/ 229695 h 2250578"/>
                <a:gd name="connsiteX55" fmla="*/ 1910650 w 2701980"/>
                <a:gd name="connsiteY55" fmla="*/ 147121 h 2250578"/>
                <a:gd name="connsiteX56" fmla="*/ 1863214 w 2701980"/>
                <a:gd name="connsiteY56" fmla="*/ 162264 h 2250578"/>
                <a:gd name="connsiteX57" fmla="*/ 1821598 w 2701980"/>
                <a:gd name="connsiteY57" fmla="*/ 184035 h 2250578"/>
                <a:gd name="connsiteX58" fmla="*/ 1854032 w 2701980"/>
                <a:gd name="connsiteY58" fmla="*/ 156088 h 2250578"/>
                <a:gd name="connsiteX59" fmla="*/ 497115 w 2701980"/>
                <a:gd name="connsiteY59" fmla="*/ 110028 h 2250578"/>
                <a:gd name="connsiteX60" fmla="*/ 548912 w 2701980"/>
                <a:gd name="connsiteY60" fmla="*/ 173134 h 2250578"/>
                <a:gd name="connsiteX61" fmla="*/ 568689 w 2701980"/>
                <a:gd name="connsiteY61" fmla="*/ 260110 h 2250578"/>
                <a:gd name="connsiteX62" fmla="*/ 875089 w 2701980"/>
                <a:gd name="connsiteY62" fmla="*/ 718958 h 2250578"/>
                <a:gd name="connsiteX63" fmla="*/ 811399 w 2701980"/>
                <a:gd name="connsiteY63" fmla="*/ 732171 h 2250578"/>
                <a:gd name="connsiteX64" fmla="*/ 764627 w 2701980"/>
                <a:gd name="connsiteY64" fmla="*/ 691272 h 2250578"/>
                <a:gd name="connsiteX65" fmla="*/ 497115 w 2701980"/>
                <a:gd name="connsiteY65" fmla="*/ 110028 h 2250578"/>
                <a:gd name="connsiteX66" fmla="*/ 955462 w 2701980"/>
                <a:gd name="connsiteY66" fmla="*/ 99690 h 2250578"/>
                <a:gd name="connsiteX67" fmla="*/ 892946 w 2701980"/>
                <a:gd name="connsiteY67" fmla="*/ 170366 h 2250578"/>
                <a:gd name="connsiteX68" fmla="*/ 802286 w 2701980"/>
                <a:gd name="connsiteY68" fmla="*/ 363658 h 2250578"/>
                <a:gd name="connsiteX69" fmla="*/ 781422 w 2701980"/>
                <a:gd name="connsiteY69" fmla="*/ 343494 h 2250578"/>
                <a:gd name="connsiteX70" fmla="*/ 798179 w 2701980"/>
                <a:gd name="connsiteY70" fmla="*/ 296452 h 2250578"/>
                <a:gd name="connsiteX71" fmla="*/ 923880 w 2701980"/>
                <a:gd name="connsiteY71" fmla="*/ 123898 h 2250578"/>
                <a:gd name="connsiteX72" fmla="*/ 1384265 w 2701980"/>
                <a:gd name="connsiteY72" fmla="*/ 0 h 2250578"/>
                <a:gd name="connsiteX73" fmla="*/ 1394918 w 2701980"/>
                <a:gd name="connsiteY73" fmla="*/ 43333 h 2250578"/>
                <a:gd name="connsiteX74" fmla="*/ 1386616 w 2701980"/>
                <a:gd name="connsiteY74" fmla="*/ 65090 h 2250578"/>
                <a:gd name="connsiteX75" fmla="*/ 1451261 w 2701980"/>
                <a:gd name="connsiteY75" fmla="*/ 784912 h 2250578"/>
                <a:gd name="connsiteX76" fmla="*/ 1384764 w 2701980"/>
                <a:gd name="connsiteY76" fmla="*/ 761310 h 2250578"/>
                <a:gd name="connsiteX77" fmla="*/ 1366942 w 2701980"/>
                <a:gd name="connsiteY77" fmla="*/ 722524 h 2250578"/>
                <a:gd name="connsiteX78" fmla="*/ 1384265 w 2701980"/>
                <a:gd name="connsiteY78" fmla="*/ 0 h 22505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</a:cxnLst>
              <a:rect l="l" t="t" r="r" b="b"/>
              <a:pathLst>
                <a:path w="2701980" h="2250578">
                  <a:moveTo>
                    <a:pt x="699320" y="2194365"/>
                  </a:moveTo>
                  <a:lnTo>
                    <a:pt x="2154953" y="2214952"/>
                  </a:lnTo>
                  <a:lnTo>
                    <a:pt x="2241142" y="2250578"/>
                  </a:lnTo>
                  <a:lnTo>
                    <a:pt x="635091" y="2227864"/>
                  </a:lnTo>
                  <a:cubicBezTo>
                    <a:pt x="648257" y="2217810"/>
                    <a:pt x="662185" y="2209559"/>
                    <a:pt x="676716" y="2202714"/>
                  </a:cubicBezTo>
                  <a:close/>
                  <a:moveTo>
                    <a:pt x="2625299" y="818231"/>
                  </a:moveTo>
                  <a:cubicBezTo>
                    <a:pt x="2391252" y="945556"/>
                    <a:pt x="2101665" y="880122"/>
                    <a:pt x="1839848" y="929927"/>
                  </a:cubicBezTo>
                  <a:cubicBezTo>
                    <a:pt x="1817269" y="934199"/>
                    <a:pt x="1794127" y="939799"/>
                    <a:pt x="1772940" y="948720"/>
                  </a:cubicBezTo>
                  <a:lnTo>
                    <a:pt x="1755327" y="958186"/>
                  </a:lnTo>
                  <a:lnTo>
                    <a:pt x="1757861" y="953601"/>
                  </a:lnTo>
                  <a:cubicBezTo>
                    <a:pt x="1787383" y="918488"/>
                    <a:pt x="1834792" y="904630"/>
                    <a:pt x="1879950" y="896087"/>
                  </a:cubicBezTo>
                  <a:cubicBezTo>
                    <a:pt x="2109040" y="852508"/>
                    <a:pt x="2359391" y="897158"/>
                    <a:pt x="2575193" y="823704"/>
                  </a:cubicBezTo>
                  <a:lnTo>
                    <a:pt x="2587142" y="818497"/>
                  </a:lnTo>
                  <a:close/>
                  <a:moveTo>
                    <a:pt x="0" y="764259"/>
                  </a:moveTo>
                  <a:lnTo>
                    <a:pt x="109172" y="775338"/>
                  </a:lnTo>
                  <a:lnTo>
                    <a:pt x="165919" y="803946"/>
                  </a:lnTo>
                  <a:cubicBezTo>
                    <a:pt x="299558" y="861963"/>
                    <a:pt x="453655" y="876420"/>
                    <a:pt x="601138" y="873998"/>
                  </a:cubicBezTo>
                  <a:cubicBezTo>
                    <a:pt x="797908" y="870768"/>
                    <a:pt x="995677" y="841906"/>
                    <a:pt x="1190946" y="867225"/>
                  </a:cubicBezTo>
                  <a:cubicBezTo>
                    <a:pt x="1221843" y="871393"/>
                    <a:pt x="1254242" y="877540"/>
                    <a:pt x="1277259" y="898483"/>
                  </a:cubicBezTo>
                  <a:cubicBezTo>
                    <a:pt x="1301401" y="920572"/>
                    <a:pt x="1310283" y="954539"/>
                    <a:pt x="1317038" y="986943"/>
                  </a:cubicBezTo>
                  <a:cubicBezTo>
                    <a:pt x="1370452" y="1243467"/>
                    <a:pt x="1360695" y="1512599"/>
                    <a:pt x="1289017" y="1764435"/>
                  </a:cubicBezTo>
                  <a:cubicBezTo>
                    <a:pt x="1260309" y="1865086"/>
                    <a:pt x="1215628" y="1969663"/>
                    <a:pt x="1141094" y="2039178"/>
                  </a:cubicBezTo>
                  <a:lnTo>
                    <a:pt x="1105547" y="2067438"/>
                  </a:lnTo>
                  <a:lnTo>
                    <a:pt x="1166089" y="1993260"/>
                  </a:lnTo>
                  <a:cubicBezTo>
                    <a:pt x="1203538" y="1934221"/>
                    <a:pt x="1229776" y="1865375"/>
                    <a:pt x="1248915" y="1798275"/>
                  </a:cubicBezTo>
                  <a:cubicBezTo>
                    <a:pt x="1320593" y="1546439"/>
                    <a:pt x="1330350" y="1277307"/>
                    <a:pt x="1276936" y="1020783"/>
                  </a:cubicBezTo>
                  <a:cubicBezTo>
                    <a:pt x="1270181" y="988379"/>
                    <a:pt x="1261299" y="954412"/>
                    <a:pt x="1237157" y="932323"/>
                  </a:cubicBezTo>
                  <a:cubicBezTo>
                    <a:pt x="1214140" y="911380"/>
                    <a:pt x="1181741" y="905233"/>
                    <a:pt x="1150844" y="901065"/>
                  </a:cubicBezTo>
                  <a:cubicBezTo>
                    <a:pt x="955575" y="875746"/>
                    <a:pt x="757806" y="904608"/>
                    <a:pt x="561036" y="907838"/>
                  </a:cubicBezTo>
                  <a:cubicBezTo>
                    <a:pt x="364392" y="911068"/>
                    <a:pt x="155990" y="884290"/>
                    <a:pt x="0" y="764259"/>
                  </a:cubicBezTo>
                  <a:close/>
                  <a:moveTo>
                    <a:pt x="2520752" y="722347"/>
                  </a:moveTo>
                  <a:lnTo>
                    <a:pt x="2517697" y="726126"/>
                  </a:lnTo>
                  <a:lnTo>
                    <a:pt x="2453477" y="778237"/>
                  </a:lnTo>
                  <a:lnTo>
                    <a:pt x="2451995" y="778140"/>
                  </a:lnTo>
                  <a:close/>
                  <a:moveTo>
                    <a:pt x="337623" y="576398"/>
                  </a:moveTo>
                  <a:cubicBezTo>
                    <a:pt x="350851" y="595830"/>
                    <a:pt x="365729" y="614002"/>
                    <a:pt x="381990" y="630820"/>
                  </a:cubicBezTo>
                  <a:lnTo>
                    <a:pt x="388951" y="636941"/>
                  </a:lnTo>
                  <a:lnTo>
                    <a:pt x="393893" y="656624"/>
                  </a:lnTo>
                  <a:cubicBezTo>
                    <a:pt x="407121" y="692961"/>
                    <a:pt x="427824" y="726564"/>
                    <a:pt x="454906" y="754279"/>
                  </a:cubicBezTo>
                  <a:lnTo>
                    <a:pt x="387580" y="753352"/>
                  </a:lnTo>
                  <a:lnTo>
                    <a:pt x="379102" y="742525"/>
                  </a:lnTo>
                  <a:cubicBezTo>
                    <a:pt x="348459" y="693303"/>
                    <a:pt x="333401" y="634382"/>
                    <a:pt x="337623" y="576398"/>
                  </a:cubicBezTo>
                  <a:close/>
                  <a:moveTo>
                    <a:pt x="2701980" y="367074"/>
                  </a:moveTo>
                  <a:lnTo>
                    <a:pt x="2697521" y="383378"/>
                  </a:lnTo>
                  <a:lnTo>
                    <a:pt x="2641775" y="446107"/>
                  </a:lnTo>
                  <a:cubicBezTo>
                    <a:pt x="2605951" y="481464"/>
                    <a:pt x="2567857" y="514502"/>
                    <a:pt x="2527847" y="545067"/>
                  </a:cubicBezTo>
                  <a:lnTo>
                    <a:pt x="2522828" y="548434"/>
                  </a:lnTo>
                  <a:lnTo>
                    <a:pt x="2601673" y="479947"/>
                  </a:lnTo>
                  <a:cubicBezTo>
                    <a:pt x="2637498" y="444590"/>
                    <a:pt x="2671051" y="406915"/>
                    <a:pt x="2701980" y="367074"/>
                  </a:cubicBezTo>
                  <a:close/>
                  <a:moveTo>
                    <a:pt x="1685037" y="228334"/>
                  </a:moveTo>
                  <a:lnTo>
                    <a:pt x="1630015" y="276067"/>
                  </a:lnTo>
                  <a:cubicBezTo>
                    <a:pt x="1602646" y="306424"/>
                    <a:pt x="1579074" y="340163"/>
                    <a:pt x="1560341" y="376578"/>
                  </a:cubicBezTo>
                  <a:lnTo>
                    <a:pt x="1554049" y="361644"/>
                  </a:lnTo>
                  <a:lnTo>
                    <a:pt x="1589913" y="309907"/>
                  </a:lnTo>
                  <a:cubicBezTo>
                    <a:pt x="1617283" y="279551"/>
                    <a:pt x="1648450" y="252578"/>
                    <a:pt x="1682374" y="229695"/>
                  </a:cubicBezTo>
                  <a:close/>
                  <a:moveTo>
                    <a:pt x="1910650" y="147121"/>
                  </a:moveTo>
                  <a:cubicBezTo>
                    <a:pt x="1894248" y="150768"/>
                    <a:pt x="1878422" y="155872"/>
                    <a:pt x="1863214" y="162264"/>
                  </a:cubicBezTo>
                  <a:lnTo>
                    <a:pt x="1821598" y="184035"/>
                  </a:lnTo>
                  <a:lnTo>
                    <a:pt x="1854032" y="156088"/>
                  </a:lnTo>
                  <a:close/>
                  <a:moveTo>
                    <a:pt x="497115" y="110028"/>
                  </a:moveTo>
                  <a:lnTo>
                    <a:pt x="548912" y="173134"/>
                  </a:lnTo>
                  <a:lnTo>
                    <a:pt x="568689" y="260110"/>
                  </a:lnTo>
                  <a:cubicBezTo>
                    <a:pt x="619738" y="439902"/>
                    <a:pt x="727606" y="603694"/>
                    <a:pt x="875089" y="718958"/>
                  </a:cubicBezTo>
                  <a:lnTo>
                    <a:pt x="811399" y="732171"/>
                  </a:lnTo>
                  <a:lnTo>
                    <a:pt x="764627" y="691272"/>
                  </a:lnTo>
                  <a:cubicBezTo>
                    <a:pt x="608527" y="538980"/>
                    <a:pt x="510249" y="328014"/>
                    <a:pt x="497115" y="110028"/>
                  </a:cubicBezTo>
                  <a:close/>
                  <a:moveTo>
                    <a:pt x="955462" y="99690"/>
                  </a:moveTo>
                  <a:lnTo>
                    <a:pt x="892946" y="170366"/>
                  </a:lnTo>
                  <a:cubicBezTo>
                    <a:pt x="850790" y="228233"/>
                    <a:pt x="819549" y="294057"/>
                    <a:pt x="802286" y="363658"/>
                  </a:cubicBezTo>
                  <a:lnTo>
                    <a:pt x="781422" y="343494"/>
                  </a:lnTo>
                  <a:lnTo>
                    <a:pt x="798179" y="296452"/>
                  </a:lnTo>
                  <a:cubicBezTo>
                    <a:pt x="828654" y="231673"/>
                    <a:pt x="871576" y="172761"/>
                    <a:pt x="923880" y="123898"/>
                  </a:cubicBezTo>
                  <a:close/>
                  <a:moveTo>
                    <a:pt x="1384265" y="0"/>
                  </a:moveTo>
                  <a:lnTo>
                    <a:pt x="1394918" y="43333"/>
                  </a:lnTo>
                  <a:lnTo>
                    <a:pt x="1386616" y="65090"/>
                  </a:lnTo>
                  <a:cubicBezTo>
                    <a:pt x="1312335" y="300769"/>
                    <a:pt x="1334582" y="566653"/>
                    <a:pt x="1451261" y="784912"/>
                  </a:cubicBezTo>
                  <a:lnTo>
                    <a:pt x="1384764" y="761310"/>
                  </a:lnTo>
                  <a:lnTo>
                    <a:pt x="1366942" y="722524"/>
                  </a:lnTo>
                  <a:cubicBezTo>
                    <a:pt x="1277286" y="492246"/>
                    <a:pt x="1282362" y="225462"/>
                    <a:pt x="1384265" y="0"/>
                  </a:cubicBezTo>
                  <a:close/>
                </a:path>
              </a:pathLst>
            </a:custGeom>
            <a:solidFill>
              <a:schemeClr val="tx1">
                <a:alpha val="30000"/>
              </a:scheme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800"/>
            </a:p>
          </p:txBody>
        </p:sp>
      </p:grpSp>
      <p:sp>
        <p:nvSpPr>
          <p:cNvPr id="81" name="Freeform: Shape 80">
            <a:extLst>
              <a:ext uri="{FF2B5EF4-FFF2-40B4-BE49-F238E27FC236}">
                <a16:creationId xmlns:a16="http://schemas.microsoft.com/office/drawing/2014/main" id="{E87334FA-E1CA-4058-8929-FFB2110865FC}"/>
              </a:ext>
            </a:extLst>
          </p:cNvPr>
          <p:cNvSpPr/>
          <p:nvPr/>
        </p:nvSpPr>
        <p:spPr>
          <a:xfrm>
            <a:off x="3663416" y="3814724"/>
            <a:ext cx="648267" cy="742430"/>
          </a:xfrm>
          <a:custGeom>
            <a:avLst/>
            <a:gdLst>
              <a:gd name="connsiteX0" fmla="*/ 323559 w 648267"/>
              <a:gd name="connsiteY0" fmla="*/ 590550 h 742430"/>
              <a:gd name="connsiteX1" fmla="*/ 342609 w 648267"/>
              <a:gd name="connsiteY1" fmla="*/ 609600 h 742430"/>
              <a:gd name="connsiteX2" fmla="*/ 323559 w 648267"/>
              <a:gd name="connsiteY2" fmla="*/ 628650 h 742430"/>
              <a:gd name="connsiteX3" fmla="*/ 304509 w 648267"/>
              <a:gd name="connsiteY3" fmla="*/ 609600 h 742430"/>
              <a:gd name="connsiteX4" fmla="*/ 323559 w 648267"/>
              <a:gd name="connsiteY4" fmla="*/ 590550 h 742430"/>
              <a:gd name="connsiteX5" fmla="*/ 514059 w 648267"/>
              <a:gd name="connsiteY5" fmla="*/ 390525 h 742430"/>
              <a:gd name="connsiteX6" fmla="*/ 533109 w 648267"/>
              <a:gd name="connsiteY6" fmla="*/ 409575 h 742430"/>
              <a:gd name="connsiteX7" fmla="*/ 514059 w 648267"/>
              <a:gd name="connsiteY7" fmla="*/ 428625 h 742430"/>
              <a:gd name="connsiteX8" fmla="*/ 495009 w 648267"/>
              <a:gd name="connsiteY8" fmla="*/ 409575 h 742430"/>
              <a:gd name="connsiteX9" fmla="*/ 514059 w 648267"/>
              <a:gd name="connsiteY9" fmla="*/ 390525 h 742430"/>
              <a:gd name="connsiteX10" fmla="*/ 133059 w 648267"/>
              <a:gd name="connsiteY10" fmla="*/ 390525 h 742430"/>
              <a:gd name="connsiteX11" fmla="*/ 152109 w 648267"/>
              <a:gd name="connsiteY11" fmla="*/ 409575 h 742430"/>
              <a:gd name="connsiteX12" fmla="*/ 133059 w 648267"/>
              <a:gd name="connsiteY12" fmla="*/ 428625 h 742430"/>
              <a:gd name="connsiteX13" fmla="*/ 114009 w 648267"/>
              <a:gd name="connsiteY13" fmla="*/ 409575 h 742430"/>
              <a:gd name="connsiteX14" fmla="*/ 133059 w 648267"/>
              <a:gd name="connsiteY14" fmla="*/ 390525 h 742430"/>
              <a:gd name="connsiteX15" fmla="*/ 304509 w 648267"/>
              <a:gd name="connsiteY15" fmla="*/ 276225 h 742430"/>
              <a:gd name="connsiteX16" fmla="*/ 342609 w 648267"/>
              <a:gd name="connsiteY16" fmla="*/ 276225 h 742430"/>
              <a:gd name="connsiteX17" fmla="*/ 342609 w 648267"/>
              <a:gd name="connsiteY17" fmla="*/ 401955 h 742430"/>
              <a:gd name="connsiteX18" fmla="*/ 431191 w 648267"/>
              <a:gd name="connsiteY18" fmla="*/ 490538 h 742430"/>
              <a:gd name="connsiteX19" fmla="*/ 404522 w 648267"/>
              <a:gd name="connsiteY19" fmla="*/ 517208 h 742430"/>
              <a:gd name="connsiteX20" fmla="*/ 310224 w 648267"/>
              <a:gd name="connsiteY20" fmla="*/ 422910 h 742430"/>
              <a:gd name="connsiteX21" fmla="*/ 304509 w 648267"/>
              <a:gd name="connsiteY21" fmla="*/ 409575 h 742430"/>
              <a:gd name="connsiteX22" fmla="*/ 323559 w 648267"/>
              <a:gd name="connsiteY22" fmla="*/ 209550 h 742430"/>
              <a:gd name="connsiteX23" fmla="*/ 342609 w 648267"/>
              <a:gd name="connsiteY23" fmla="*/ 228600 h 742430"/>
              <a:gd name="connsiteX24" fmla="*/ 323559 w 648267"/>
              <a:gd name="connsiteY24" fmla="*/ 247650 h 742430"/>
              <a:gd name="connsiteX25" fmla="*/ 304509 w 648267"/>
              <a:gd name="connsiteY25" fmla="*/ 228600 h 742430"/>
              <a:gd name="connsiteX26" fmla="*/ 323559 w 648267"/>
              <a:gd name="connsiteY26" fmla="*/ 209550 h 742430"/>
              <a:gd name="connsiteX27" fmla="*/ 323559 w 648267"/>
              <a:gd name="connsiteY27" fmla="*/ 152400 h 742430"/>
              <a:gd name="connsiteX28" fmla="*/ 56859 w 648267"/>
              <a:gd name="connsiteY28" fmla="*/ 419100 h 742430"/>
              <a:gd name="connsiteX29" fmla="*/ 323559 w 648267"/>
              <a:gd name="connsiteY29" fmla="*/ 685800 h 742430"/>
              <a:gd name="connsiteX30" fmla="*/ 590259 w 648267"/>
              <a:gd name="connsiteY30" fmla="*/ 419100 h 742430"/>
              <a:gd name="connsiteX31" fmla="*/ 323559 w 648267"/>
              <a:gd name="connsiteY31" fmla="*/ 152400 h 742430"/>
              <a:gd name="connsiteX32" fmla="*/ 209259 w 648267"/>
              <a:gd name="connsiteY32" fmla="*/ 0 h 742430"/>
              <a:gd name="connsiteX33" fmla="*/ 437859 w 648267"/>
              <a:gd name="connsiteY33" fmla="*/ 0 h 742430"/>
              <a:gd name="connsiteX34" fmla="*/ 437859 w 648267"/>
              <a:gd name="connsiteY34" fmla="*/ 57150 h 742430"/>
              <a:gd name="connsiteX35" fmla="*/ 352134 w 648267"/>
              <a:gd name="connsiteY35" fmla="*/ 57150 h 742430"/>
              <a:gd name="connsiteX36" fmla="*/ 352134 w 648267"/>
              <a:gd name="connsiteY36" fmla="*/ 97155 h 742430"/>
              <a:gd name="connsiteX37" fmla="*/ 504534 w 648267"/>
              <a:gd name="connsiteY37" fmla="*/ 150495 h 742430"/>
              <a:gd name="connsiteX38" fmla="*/ 536919 w 648267"/>
              <a:gd name="connsiteY38" fmla="*/ 117157 h 742430"/>
              <a:gd name="connsiteX39" fmla="*/ 576924 w 648267"/>
              <a:gd name="connsiteY39" fmla="*/ 118110 h 742430"/>
              <a:gd name="connsiteX40" fmla="*/ 577876 w 648267"/>
              <a:gd name="connsiteY40" fmla="*/ 158115 h 742430"/>
              <a:gd name="connsiteX41" fmla="*/ 549301 w 648267"/>
              <a:gd name="connsiteY41" fmla="*/ 186690 h 742430"/>
              <a:gd name="connsiteX42" fmla="*/ 599784 w 648267"/>
              <a:gd name="connsiteY42" fmla="*/ 589598 h 742430"/>
              <a:gd name="connsiteX43" fmla="*/ 215926 w 648267"/>
              <a:gd name="connsiteY43" fmla="*/ 723900 h 742430"/>
              <a:gd name="connsiteX44" fmla="*/ 2566 w 648267"/>
              <a:gd name="connsiteY44" fmla="*/ 378143 h 742430"/>
              <a:gd name="connsiteX45" fmla="*/ 294984 w 648267"/>
              <a:gd name="connsiteY45" fmla="*/ 96203 h 742430"/>
              <a:gd name="connsiteX46" fmla="*/ 294984 w 648267"/>
              <a:gd name="connsiteY46" fmla="*/ 57150 h 742430"/>
              <a:gd name="connsiteX47" fmla="*/ 209259 w 648267"/>
              <a:gd name="connsiteY47" fmla="*/ 57150 h 7424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648267" h="742430">
                <a:moveTo>
                  <a:pt x="323559" y="590550"/>
                </a:moveTo>
                <a:cubicBezTo>
                  <a:pt x="334080" y="590550"/>
                  <a:pt x="342609" y="599079"/>
                  <a:pt x="342609" y="609600"/>
                </a:cubicBezTo>
                <a:cubicBezTo>
                  <a:pt x="342609" y="620121"/>
                  <a:pt x="334080" y="628650"/>
                  <a:pt x="323559" y="628650"/>
                </a:cubicBezTo>
                <a:cubicBezTo>
                  <a:pt x="313038" y="628650"/>
                  <a:pt x="304509" y="620121"/>
                  <a:pt x="304509" y="609600"/>
                </a:cubicBezTo>
                <a:cubicBezTo>
                  <a:pt x="304509" y="599079"/>
                  <a:pt x="313038" y="590550"/>
                  <a:pt x="323559" y="590550"/>
                </a:cubicBezTo>
                <a:close/>
                <a:moveTo>
                  <a:pt x="514059" y="390525"/>
                </a:moveTo>
                <a:cubicBezTo>
                  <a:pt x="524580" y="390525"/>
                  <a:pt x="533109" y="399054"/>
                  <a:pt x="533109" y="409575"/>
                </a:cubicBezTo>
                <a:cubicBezTo>
                  <a:pt x="533109" y="420096"/>
                  <a:pt x="524580" y="428625"/>
                  <a:pt x="514059" y="428625"/>
                </a:cubicBezTo>
                <a:cubicBezTo>
                  <a:pt x="503538" y="428625"/>
                  <a:pt x="495009" y="420096"/>
                  <a:pt x="495009" y="409575"/>
                </a:cubicBezTo>
                <a:cubicBezTo>
                  <a:pt x="495009" y="399054"/>
                  <a:pt x="503538" y="390525"/>
                  <a:pt x="514059" y="390525"/>
                </a:cubicBezTo>
                <a:close/>
                <a:moveTo>
                  <a:pt x="133059" y="390525"/>
                </a:moveTo>
                <a:cubicBezTo>
                  <a:pt x="143580" y="390525"/>
                  <a:pt x="152109" y="399054"/>
                  <a:pt x="152109" y="409575"/>
                </a:cubicBezTo>
                <a:cubicBezTo>
                  <a:pt x="152109" y="420096"/>
                  <a:pt x="143580" y="428625"/>
                  <a:pt x="133059" y="428625"/>
                </a:cubicBezTo>
                <a:cubicBezTo>
                  <a:pt x="122538" y="428625"/>
                  <a:pt x="114009" y="420096"/>
                  <a:pt x="114009" y="409575"/>
                </a:cubicBezTo>
                <a:cubicBezTo>
                  <a:pt x="114009" y="399054"/>
                  <a:pt x="122538" y="390525"/>
                  <a:pt x="133059" y="390525"/>
                </a:cubicBezTo>
                <a:close/>
                <a:moveTo>
                  <a:pt x="304509" y="276225"/>
                </a:moveTo>
                <a:lnTo>
                  <a:pt x="342609" y="276225"/>
                </a:lnTo>
                <a:lnTo>
                  <a:pt x="342609" y="401955"/>
                </a:lnTo>
                <a:lnTo>
                  <a:pt x="431191" y="490538"/>
                </a:lnTo>
                <a:lnTo>
                  <a:pt x="404522" y="517208"/>
                </a:lnTo>
                <a:lnTo>
                  <a:pt x="310224" y="422910"/>
                </a:lnTo>
                <a:cubicBezTo>
                  <a:pt x="306414" y="419100"/>
                  <a:pt x="304509" y="414338"/>
                  <a:pt x="304509" y="409575"/>
                </a:cubicBezTo>
                <a:close/>
                <a:moveTo>
                  <a:pt x="323559" y="209550"/>
                </a:moveTo>
                <a:cubicBezTo>
                  <a:pt x="334080" y="209550"/>
                  <a:pt x="342609" y="218079"/>
                  <a:pt x="342609" y="228600"/>
                </a:cubicBezTo>
                <a:cubicBezTo>
                  <a:pt x="342609" y="239121"/>
                  <a:pt x="334080" y="247650"/>
                  <a:pt x="323559" y="247650"/>
                </a:cubicBezTo>
                <a:cubicBezTo>
                  <a:pt x="313038" y="247650"/>
                  <a:pt x="304509" y="239121"/>
                  <a:pt x="304509" y="228600"/>
                </a:cubicBezTo>
                <a:cubicBezTo>
                  <a:pt x="304509" y="218079"/>
                  <a:pt x="313038" y="209550"/>
                  <a:pt x="323559" y="209550"/>
                </a:cubicBezTo>
                <a:close/>
                <a:moveTo>
                  <a:pt x="323559" y="152400"/>
                </a:moveTo>
                <a:cubicBezTo>
                  <a:pt x="175921" y="152400"/>
                  <a:pt x="56859" y="271463"/>
                  <a:pt x="56859" y="419100"/>
                </a:cubicBezTo>
                <a:cubicBezTo>
                  <a:pt x="56859" y="566738"/>
                  <a:pt x="175921" y="685800"/>
                  <a:pt x="323559" y="685800"/>
                </a:cubicBezTo>
                <a:cubicBezTo>
                  <a:pt x="471196" y="685800"/>
                  <a:pt x="590259" y="566738"/>
                  <a:pt x="590259" y="419100"/>
                </a:cubicBezTo>
                <a:cubicBezTo>
                  <a:pt x="590259" y="271463"/>
                  <a:pt x="471196" y="152400"/>
                  <a:pt x="323559" y="152400"/>
                </a:cubicBezTo>
                <a:close/>
                <a:moveTo>
                  <a:pt x="209259" y="0"/>
                </a:moveTo>
                <a:lnTo>
                  <a:pt x="437859" y="0"/>
                </a:lnTo>
                <a:lnTo>
                  <a:pt x="437859" y="57150"/>
                </a:lnTo>
                <a:lnTo>
                  <a:pt x="352134" y="57150"/>
                </a:lnTo>
                <a:lnTo>
                  <a:pt x="352134" y="97155"/>
                </a:lnTo>
                <a:cubicBezTo>
                  <a:pt x="406426" y="100965"/>
                  <a:pt x="458814" y="120015"/>
                  <a:pt x="504534" y="150495"/>
                </a:cubicBezTo>
                <a:lnTo>
                  <a:pt x="536919" y="117157"/>
                </a:lnTo>
                <a:cubicBezTo>
                  <a:pt x="548349" y="106680"/>
                  <a:pt x="566446" y="107632"/>
                  <a:pt x="576924" y="118110"/>
                </a:cubicBezTo>
                <a:cubicBezTo>
                  <a:pt x="588354" y="129540"/>
                  <a:pt x="588354" y="146685"/>
                  <a:pt x="577876" y="158115"/>
                </a:cubicBezTo>
                <a:lnTo>
                  <a:pt x="549301" y="186690"/>
                </a:lnTo>
                <a:cubicBezTo>
                  <a:pt x="657886" y="292418"/>
                  <a:pt x="680746" y="460058"/>
                  <a:pt x="599784" y="589598"/>
                </a:cubicBezTo>
                <a:cubicBezTo>
                  <a:pt x="518821" y="719138"/>
                  <a:pt x="359754" y="774383"/>
                  <a:pt x="215926" y="723900"/>
                </a:cubicBezTo>
                <a:cubicBezTo>
                  <a:pt x="72099" y="673418"/>
                  <a:pt x="-16484" y="529590"/>
                  <a:pt x="2566" y="378143"/>
                </a:cubicBezTo>
                <a:cubicBezTo>
                  <a:pt x="21616" y="226695"/>
                  <a:pt x="143536" y="109538"/>
                  <a:pt x="294984" y="96203"/>
                </a:cubicBezTo>
                <a:lnTo>
                  <a:pt x="294984" y="57150"/>
                </a:lnTo>
                <a:lnTo>
                  <a:pt x="209259" y="57150"/>
                </a:lnTo>
                <a:close/>
              </a:path>
            </a:pathLst>
          </a:custGeom>
          <a:solidFill>
            <a:srgbClr val="007947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82" name="Graphic 3" descr="Hourglass">
            <a:extLst>
              <a:ext uri="{FF2B5EF4-FFF2-40B4-BE49-F238E27FC236}">
                <a16:creationId xmlns:a16="http://schemas.microsoft.com/office/drawing/2014/main" id="{A82E1518-4AA8-42A4-8E90-2449029B19F8}"/>
              </a:ext>
            </a:extLst>
          </p:cNvPr>
          <p:cNvSpPr/>
          <p:nvPr/>
        </p:nvSpPr>
        <p:spPr>
          <a:xfrm>
            <a:off x="4950004" y="2950356"/>
            <a:ext cx="533400" cy="762000"/>
          </a:xfrm>
          <a:custGeom>
            <a:avLst/>
            <a:gdLst>
              <a:gd name="connsiteX0" fmla="*/ 320040 w 533400"/>
              <a:gd name="connsiteY0" fmla="*/ 431483 h 762000"/>
              <a:gd name="connsiteX1" fmla="*/ 405765 w 533400"/>
              <a:gd name="connsiteY1" fmla="*/ 552450 h 762000"/>
              <a:gd name="connsiteX2" fmla="*/ 127635 w 533400"/>
              <a:gd name="connsiteY2" fmla="*/ 552450 h 762000"/>
              <a:gd name="connsiteX3" fmla="*/ 213360 w 533400"/>
              <a:gd name="connsiteY3" fmla="*/ 431483 h 762000"/>
              <a:gd name="connsiteX4" fmla="*/ 238125 w 533400"/>
              <a:gd name="connsiteY4" fmla="*/ 381000 h 762000"/>
              <a:gd name="connsiteX5" fmla="*/ 213360 w 533400"/>
              <a:gd name="connsiteY5" fmla="*/ 330518 h 762000"/>
              <a:gd name="connsiteX6" fmla="*/ 82868 w 533400"/>
              <a:gd name="connsiteY6" fmla="*/ 57150 h 762000"/>
              <a:gd name="connsiteX7" fmla="*/ 451485 w 533400"/>
              <a:gd name="connsiteY7" fmla="*/ 57150 h 762000"/>
              <a:gd name="connsiteX8" fmla="*/ 320993 w 533400"/>
              <a:gd name="connsiteY8" fmla="*/ 330518 h 762000"/>
              <a:gd name="connsiteX9" fmla="*/ 295275 w 533400"/>
              <a:gd name="connsiteY9" fmla="*/ 381000 h 762000"/>
              <a:gd name="connsiteX10" fmla="*/ 320040 w 533400"/>
              <a:gd name="connsiteY10" fmla="*/ 431483 h 762000"/>
              <a:gd name="connsiteX11" fmla="*/ 507683 w 533400"/>
              <a:gd name="connsiteY11" fmla="*/ 57150 h 762000"/>
              <a:gd name="connsiteX12" fmla="*/ 533400 w 533400"/>
              <a:gd name="connsiteY12" fmla="*/ 57150 h 762000"/>
              <a:gd name="connsiteX13" fmla="*/ 533400 w 533400"/>
              <a:gd name="connsiteY13" fmla="*/ 0 h 762000"/>
              <a:gd name="connsiteX14" fmla="*/ 0 w 533400"/>
              <a:gd name="connsiteY14" fmla="*/ 0 h 762000"/>
              <a:gd name="connsiteX15" fmla="*/ 0 w 533400"/>
              <a:gd name="connsiteY15" fmla="*/ 57150 h 762000"/>
              <a:gd name="connsiteX16" fmla="*/ 24765 w 533400"/>
              <a:gd name="connsiteY16" fmla="*/ 57150 h 762000"/>
              <a:gd name="connsiteX17" fmla="*/ 184785 w 533400"/>
              <a:gd name="connsiteY17" fmla="*/ 381000 h 762000"/>
              <a:gd name="connsiteX18" fmla="*/ 24765 w 533400"/>
              <a:gd name="connsiteY18" fmla="*/ 704850 h 762000"/>
              <a:gd name="connsiteX19" fmla="*/ 0 w 533400"/>
              <a:gd name="connsiteY19" fmla="*/ 704850 h 762000"/>
              <a:gd name="connsiteX20" fmla="*/ 0 w 533400"/>
              <a:gd name="connsiteY20" fmla="*/ 762000 h 762000"/>
              <a:gd name="connsiteX21" fmla="*/ 533400 w 533400"/>
              <a:gd name="connsiteY21" fmla="*/ 762000 h 762000"/>
              <a:gd name="connsiteX22" fmla="*/ 533400 w 533400"/>
              <a:gd name="connsiteY22" fmla="*/ 704850 h 762000"/>
              <a:gd name="connsiteX23" fmla="*/ 507683 w 533400"/>
              <a:gd name="connsiteY23" fmla="*/ 704850 h 762000"/>
              <a:gd name="connsiteX24" fmla="*/ 347663 w 533400"/>
              <a:gd name="connsiteY24" fmla="*/ 381000 h 762000"/>
              <a:gd name="connsiteX25" fmla="*/ 507683 w 533400"/>
              <a:gd name="connsiteY25" fmla="*/ 57150 h 76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533400" h="762000">
                <a:moveTo>
                  <a:pt x="320040" y="431483"/>
                </a:moveTo>
                <a:cubicBezTo>
                  <a:pt x="352425" y="457200"/>
                  <a:pt x="382905" y="501968"/>
                  <a:pt x="405765" y="552450"/>
                </a:cubicBezTo>
                <a:lnTo>
                  <a:pt x="127635" y="552450"/>
                </a:lnTo>
                <a:cubicBezTo>
                  <a:pt x="151448" y="501968"/>
                  <a:pt x="180975" y="456248"/>
                  <a:pt x="213360" y="431483"/>
                </a:cubicBezTo>
                <a:cubicBezTo>
                  <a:pt x="228600" y="419100"/>
                  <a:pt x="238125" y="401003"/>
                  <a:pt x="238125" y="381000"/>
                </a:cubicBezTo>
                <a:cubicBezTo>
                  <a:pt x="238125" y="360998"/>
                  <a:pt x="228600" y="342900"/>
                  <a:pt x="213360" y="330518"/>
                </a:cubicBezTo>
                <a:cubicBezTo>
                  <a:pt x="148590" y="280035"/>
                  <a:pt x="92393" y="150495"/>
                  <a:pt x="82868" y="57150"/>
                </a:cubicBezTo>
                <a:lnTo>
                  <a:pt x="451485" y="57150"/>
                </a:lnTo>
                <a:cubicBezTo>
                  <a:pt x="441008" y="150495"/>
                  <a:pt x="385763" y="280035"/>
                  <a:pt x="320993" y="330518"/>
                </a:cubicBezTo>
                <a:cubicBezTo>
                  <a:pt x="304800" y="342900"/>
                  <a:pt x="295275" y="360998"/>
                  <a:pt x="295275" y="381000"/>
                </a:cubicBezTo>
                <a:cubicBezTo>
                  <a:pt x="295275" y="401003"/>
                  <a:pt x="304800" y="419100"/>
                  <a:pt x="320040" y="431483"/>
                </a:cubicBezTo>
                <a:close/>
                <a:moveTo>
                  <a:pt x="507683" y="57150"/>
                </a:moveTo>
                <a:lnTo>
                  <a:pt x="533400" y="57150"/>
                </a:lnTo>
                <a:lnTo>
                  <a:pt x="533400" y="0"/>
                </a:lnTo>
                <a:lnTo>
                  <a:pt x="0" y="0"/>
                </a:lnTo>
                <a:lnTo>
                  <a:pt x="0" y="57150"/>
                </a:lnTo>
                <a:lnTo>
                  <a:pt x="24765" y="57150"/>
                </a:lnTo>
                <a:cubicBezTo>
                  <a:pt x="35243" y="162878"/>
                  <a:pt x="96203" y="317183"/>
                  <a:pt x="184785" y="381000"/>
                </a:cubicBezTo>
                <a:cubicBezTo>
                  <a:pt x="96203" y="444818"/>
                  <a:pt x="34290" y="599123"/>
                  <a:pt x="24765" y="704850"/>
                </a:cubicBezTo>
                <a:lnTo>
                  <a:pt x="0" y="704850"/>
                </a:lnTo>
                <a:lnTo>
                  <a:pt x="0" y="762000"/>
                </a:lnTo>
                <a:lnTo>
                  <a:pt x="533400" y="762000"/>
                </a:lnTo>
                <a:lnTo>
                  <a:pt x="533400" y="704850"/>
                </a:lnTo>
                <a:lnTo>
                  <a:pt x="507683" y="704850"/>
                </a:lnTo>
                <a:cubicBezTo>
                  <a:pt x="498158" y="599123"/>
                  <a:pt x="436245" y="444818"/>
                  <a:pt x="347663" y="381000"/>
                </a:cubicBezTo>
                <a:cubicBezTo>
                  <a:pt x="436245" y="317183"/>
                  <a:pt x="498158" y="162878"/>
                  <a:pt x="507683" y="57150"/>
                </a:cubicBezTo>
                <a:close/>
              </a:path>
            </a:pathLst>
          </a:custGeom>
          <a:solidFill>
            <a:srgbClr val="007947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83" name="Graphic 9" descr="Single gear">
            <a:extLst>
              <a:ext uri="{FF2B5EF4-FFF2-40B4-BE49-F238E27FC236}">
                <a16:creationId xmlns:a16="http://schemas.microsoft.com/office/drawing/2014/main" id="{9EA547DE-7198-4A09-A386-4EDBC8E2FDCB}"/>
              </a:ext>
            </a:extLst>
          </p:cNvPr>
          <p:cNvSpPr/>
          <p:nvPr/>
        </p:nvSpPr>
        <p:spPr>
          <a:xfrm>
            <a:off x="6252305" y="3068782"/>
            <a:ext cx="647700" cy="647700"/>
          </a:xfrm>
          <a:custGeom>
            <a:avLst/>
            <a:gdLst>
              <a:gd name="connsiteX0" fmla="*/ 323850 w 647700"/>
              <a:gd name="connsiteY0" fmla="*/ 438150 h 647700"/>
              <a:gd name="connsiteX1" fmla="*/ 209550 w 647700"/>
              <a:gd name="connsiteY1" fmla="*/ 323850 h 647700"/>
              <a:gd name="connsiteX2" fmla="*/ 323850 w 647700"/>
              <a:gd name="connsiteY2" fmla="*/ 209550 h 647700"/>
              <a:gd name="connsiteX3" fmla="*/ 438150 w 647700"/>
              <a:gd name="connsiteY3" fmla="*/ 323850 h 647700"/>
              <a:gd name="connsiteX4" fmla="*/ 323850 w 647700"/>
              <a:gd name="connsiteY4" fmla="*/ 438150 h 647700"/>
              <a:gd name="connsiteX5" fmla="*/ 581025 w 647700"/>
              <a:gd name="connsiteY5" fmla="*/ 252413 h 647700"/>
              <a:gd name="connsiteX6" fmla="*/ 556260 w 647700"/>
              <a:gd name="connsiteY6" fmla="*/ 193358 h 647700"/>
              <a:gd name="connsiteX7" fmla="*/ 580073 w 647700"/>
              <a:gd name="connsiteY7" fmla="*/ 121920 h 647700"/>
              <a:gd name="connsiteX8" fmla="*/ 525780 w 647700"/>
              <a:gd name="connsiteY8" fmla="*/ 67628 h 647700"/>
              <a:gd name="connsiteX9" fmla="*/ 454343 w 647700"/>
              <a:gd name="connsiteY9" fmla="*/ 91440 h 647700"/>
              <a:gd name="connsiteX10" fmla="*/ 394335 w 647700"/>
              <a:gd name="connsiteY10" fmla="*/ 66675 h 647700"/>
              <a:gd name="connsiteX11" fmla="*/ 361950 w 647700"/>
              <a:gd name="connsiteY11" fmla="*/ 0 h 647700"/>
              <a:gd name="connsiteX12" fmla="*/ 285750 w 647700"/>
              <a:gd name="connsiteY12" fmla="*/ 0 h 647700"/>
              <a:gd name="connsiteX13" fmla="*/ 252413 w 647700"/>
              <a:gd name="connsiteY13" fmla="*/ 66675 h 647700"/>
              <a:gd name="connsiteX14" fmla="*/ 193358 w 647700"/>
              <a:gd name="connsiteY14" fmla="*/ 91440 h 647700"/>
              <a:gd name="connsiteX15" fmla="*/ 121920 w 647700"/>
              <a:gd name="connsiteY15" fmla="*/ 67628 h 647700"/>
              <a:gd name="connsiteX16" fmla="*/ 67628 w 647700"/>
              <a:gd name="connsiteY16" fmla="*/ 121920 h 647700"/>
              <a:gd name="connsiteX17" fmla="*/ 91440 w 647700"/>
              <a:gd name="connsiteY17" fmla="*/ 193358 h 647700"/>
              <a:gd name="connsiteX18" fmla="*/ 66675 w 647700"/>
              <a:gd name="connsiteY18" fmla="*/ 253365 h 647700"/>
              <a:gd name="connsiteX19" fmla="*/ 0 w 647700"/>
              <a:gd name="connsiteY19" fmla="*/ 285750 h 647700"/>
              <a:gd name="connsiteX20" fmla="*/ 0 w 647700"/>
              <a:gd name="connsiteY20" fmla="*/ 361950 h 647700"/>
              <a:gd name="connsiteX21" fmla="*/ 66675 w 647700"/>
              <a:gd name="connsiteY21" fmla="*/ 395288 h 647700"/>
              <a:gd name="connsiteX22" fmla="*/ 91440 w 647700"/>
              <a:gd name="connsiteY22" fmla="*/ 454343 h 647700"/>
              <a:gd name="connsiteX23" fmla="*/ 67628 w 647700"/>
              <a:gd name="connsiteY23" fmla="*/ 525780 h 647700"/>
              <a:gd name="connsiteX24" fmla="*/ 121920 w 647700"/>
              <a:gd name="connsiteY24" fmla="*/ 580073 h 647700"/>
              <a:gd name="connsiteX25" fmla="*/ 193358 w 647700"/>
              <a:gd name="connsiteY25" fmla="*/ 556260 h 647700"/>
              <a:gd name="connsiteX26" fmla="*/ 253365 w 647700"/>
              <a:gd name="connsiteY26" fmla="*/ 581025 h 647700"/>
              <a:gd name="connsiteX27" fmla="*/ 286703 w 647700"/>
              <a:gd name="connsiteY27" fmla="*/ 647700 h 647700"/>
              <a:gd name="connsiteX28" fmla="*/ 362903 w 647700"/>
              <a:gd name="connsiteY28" fmla="*/ 647700 h 647700"/>
              <a:gd name="connsiteX29" fmla="*/ 396240 w 647700"/>
              <a:gd name="connsiteY29" fmla="*/ 581025 h 647700"/>
              <a:gd name="connsiteX30" fmla="*/ 455295 w 647700"/>
              <a:gd name="connsiteY30" fmla="*/ 556260 h 647700"/>
              <a:gd name="connsiteX31" fmla="*/ 526733 w 647700"/>
              <a:gd name="connsiteY31" fmla="*/ 580073 h 647700"/>
              <a:gd name="connsiteX32" fmla="*/ 581025 w 647700"/>
              <a:gd name="connsiteY32" fmla="*/ 525780 h 647700"/>
              <a:gd name="connsiteX33" fmla="*/ 557213 w 647700"/>
              <a:gd name="connsiteY33" fmla="*/ 454343 h 647700"/>
              <a:gd name="connsiteX34" fmla="*/ 581978 w 647700"/>
              <a:gd name="connsiteY34" fmla="*/ 394335 h 647700"/>
              <a:gd name="connsiteX35" fmla="*/ 648653 w 647700"/>
              <a:gd name="connsiteY35" fmla="*/ 360998 h 647700"/>
              <a:gd name="connsiteX36" fmla="*/ 648653 w 647700"/>
              <a:gd name="connsiteY36" fmla="*/ 284798 h 647700"/>
              <a:gd name="connsiteX37" fmla="*/ 581025 w 647700"/>
              <a:gd name="connsiteY37" fmla="*/ 252413 h 647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647700" h="647700">
                <a:moveTo>
                  <a:pt x="323850" y="438150"/>
                </a:moveTo>
                <a:cubicBezTo>
                  <a:pt x="260985" y="438150"/>
                  <a:pt x="209550" y="386715"/>
                  <a:pt x="209550" y="323850"/>
                </a:cubicBezTo>
                <a:cubicBezTo>
                  <a:pt x="209550" y="260985"/>
                  <a:pt x="260985" y="209550"/>
                  <a:pt x="323850" y="209550"/>
                </a:cubicBezTo>
                <a:cubicBezTo>
                  <a:pt x="386715" y="209550"/>
                  <a:pt x="438150" y="260985"/>
                  <a:pt x="438150" y="323850"/>
                </a:cubicBezTo>
                <a:cubicBezTo>
                  <a:pt x="438150" y="386715"/>
                  <a:pt x="386715" y="438150"/>
                  <a:pt x="323850" y="438150"/>
                </a:cubicBezTo>
                <a:close/>
                <a:moveTo>
                  <a:pt x="581025" y="252413"/>
                </a:moveTo>
                <a:cubicBezTo>
                  <a:pt x="575310" y="231458"/>
                  <a:pt x="566738" y="211455"/>
                  <a:pt x="556260" y="193358"/>
                </a:cubicBezTo>
                <a:lnTo>
                  <a:pt x="580073" y="121920"/>
                </a:lnTo>
                <a:lnTo>
                  <a:pt x="525780" y="67628"/>
                </a:lnTo>
                <a:lnTo>
                  <a:pt x="454343" y="91440"/>
                </a:lnTo>
                <a:cubicBezTo>
                  <a:pt x="435293" y="80963"/>
                  <a:pt x="415290" y="72390"/>
                  <a:pt x="394335" y="66675"/>
                </a:cubicBezTo>
                <a:lnTo>
                  <a:pt x="361950" y="0"/>
                </a:lnTo>
                <a:lnTo>
                  <a:pt x="285750" y="0"/>
                </a:lnTo>
                <a:lnTo>
                  <a:pt x="252413" y="66675"/>
                </a:lnTo>
                <a:cubicBezTo>
                  <a:pt x="231458" y="72390"/>
                  <a:pt x="211455" y="80963"/>
                  <a:pt x="193358" y="91440"/>
                </a:cubicBezTo>
                <a:lnTo>
                  <a:pt x="121920" y="67628"/>
                </a:lnTo>
                <a:lnTo>
                  <a:pt x="67628" y="121920"/>
                </a:lnTo>
                <a:lnTo>
                  <a:pt x="91440" y="193358"/>
                </a:lnTo>
                <a:cubicBezTo>
                  <a:pt x="80963" y="212408"/>
                  <a:pt x="72390" y="232410"/>
                  <a:pt x="66675" y="253365"/>
                </a:cubicBezTo>
                <a:lnTo>
                  <a:pt x="0" y="285750"/>
                </a:lnTo>
                <a:lnTo>
                  <a:pt x="0" y="361950"/>
                </a:lnTo>
                <a:lnTo>
                  <a:pt x="66675" y="395288"/>
                </a:lnTo>
                <a:cubicBezTo>
                  <a:pt x="72390" y="416243"/>
                  <a:pt x="80963" y="436245"/>
                  <a:pt x="91440" y="454343"/>
                </a:cubicBezTo>
                <a:lnTo>
                  <a:pt x="67628" y="525780"/>
                </a:lnTo>
                <a:lnTo>
                  <a:pt x="121920" y="580073"/>
                </a:lnTo>
                <a:lnTo>
                  <a:pt x="193358" y="556260"/>
                </a:lnTo>
                <a:cubicBezTo>
                  <a:pt x="212408" y="566738"/>
                  <a:pt x="232410" y="575310"/>
                  <a:pt x="253365" y="581025"/>
                </a:cubicBezTo>
                <a:lnTo>
                  <a:pt x="286703" y="647700"/>
                </a:lnTo>
                <a:lnTo>
                  <a:pt x="362903" y="647700"/>
                </a:lnTo>
                <a:lnTo>
                  <a:pt x="396240" y="581025"/>
                </a:lnTo>
                <a:cubicBezTo>
                  <a:pt x="417195" y="575310"/>
                  <a:pt x="437198" y="566738"/>
                  <a:pt x="455295" y="556260"/>
                </a:cubicBezTo>
                <a:lnTo>
                  <a:pt x="526733" y="580073"/>
                </a:lnTo>
                <a:lnTo>
                  <a:pt x="581025" y="525780"/>
                </a:lnTo>
                <a:lnTo>
                  <a:pt x="557213" y="454343"/>
                </a:lnTo>
                <a:cubicBezTo>
                  <a:pt x="567690" y="435293"/>
                  <a:pt x="576263" y="415290"/>
                  <a:pt x="581978" y="394335"/>
                </a:cubicBezTo>
                <a:lnTo>
                  <a:pt x="648653" y="360998"/>
                </a:lnTo>
                <a:lnTo>
                  <a:pt x="648653" y="284798"/>
                </a:lnTo>
                <a:lnTo>
                  <a:pt x="581025" y="252413"/>
                </a:lnTo>
                <a:close/>
              </a:path>
            </a:pathLst>
          </a:custGeom>
          <a:solidFill>
            <a:srgbClr val="E0E32A"/>
          </a:solidFill>
          <a:ln w="9525" cap="flat">
            <a:noFill/>
            <a:prstDash val="solid"/>
            <a:miter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endParaRPr lang="en-US"/>
          </a:p>
        </p:txBody>
      </p:sp>
      <p:sp>
        <p:nvSpPr>
          <p:cNvPr id="84" name="Freeform: Shape 83">
            <a:extLst>
              <a:ext uri="{FF2B5EF4-FFF2-40B4-BE49-F238E27FC236}">
                <a16:creationId xmlns:a16="http://schemas.microsoft.com/office/drawing/2014/main" id="{E9315196-B71A-4C74-BB8E-653901B0E751}"/>
              </a:ext>
            </a:extLst>
          </p:cNvPr>
          <p:cNvSpPr/>
          <p:nvPr/>
        </p:nvSpPr>
        <p:spPr>
          <a:xfrm>
            <a:off x="7710904" y="3316432"/>
            <a:ext cx="495300" cy="800100"/>
          </a:xfrm>
          <a:custGeom>
            <a:avLst/>
            <a:gdLst>
              <a:gd name="connsiteX0" fmla="*/ 185738 w 495300"/>
              <a:gd name="connsiteY0" fmla="*/ 742950 h 800100"/>
              <a:gd name="connsiteX1" fmla="*/ 309563 w 495300"/>
              <a:gd name="connsiteY1" fmla="*/ 742950 h 800100"/>
              <a:gd name="connsiteX2" fmla="*/ 247651 w 495300"/>
              <a:gd name="connsiteY2" fmla="*/ 800100 h 800100"/>
              <a:gd name="connsiteX3" fmla="*/ 185738 w 495300"/>
              <a:gd name="connsiteY3" fmla="*/ 742950 h 800100"/>
              <a:gd name="connsiteX4" fmla="*/ 152400 w 495300"/>
              <a:gd name="connsiteY4" fmla="*/ 647700 h 800100"/>
              <a:gd name="connsiteX5" fmla="*/ 342900 w 495300"/>
              <a:gd name="connsiteY5" fmla="*/ 647700 h 800100"/>
              <a:gd name="connsiteX6" fmla="*/ 371475 w 495300"/>
              <a:gd name="connsiteY6" fmla="*/ 676275 h 800100"/>
              <a:gd name="connsiteX7" fmla="*/ 342900 w 495300"/>
              <a:gd name="connsiteY7" fmla="*/ 704850 h 800100"/>
              <a:gd name="connsiteX8" fmla="*/ 152400 w 495300"/>
              <a:gd name="connsiteY8" fmla="*/ 704850 h 800100"/>
              <a:gd name="connsiteX9" fmla="*/ 123825 w 495300"/>
              <a:gd name="connsiteY9" fmla="*/ 676275 h 800100"/>
              <a:gd name="connsiteX10" fmla="*/ 152400 w 495300"/>
              <a:gd name="connsiteY10" fmla="*/ 647700 h 800100"/>
              <a:gd name="connsiteX11" fmla="*/ 152400 w 495300"/>
              <a:gd name="connsiteY11" fmla="*/ 552450 h 800100"/>
              <a:gd name="connsiteX12" fmla="*/ 342900 w 495300"/>
              <a:gd name="connsiteY12" fmla="*/ 552450 h 800100"/>
              <a:gd name="connsiteX13" fmla="*/ 371475 w 495300"/>
              <a:gd name="connsiteY13" fmla="*/ 581025 h 800100"/>
              <a:gd name="connsiteX14" fmla="*/ 342900 w 495300"/>
              <a:gd name="connsiteY14" fmla="*/ 609600 h 800100"/>
              <a:gd name="connsiteX15" fmla="*/ 152400 w 495300"/>
              <a:gd name="connsiteY15" fmla="*/ 609600 h 800100"/>
              <a:gd name="connsiteX16" fmla="*/ 123825 w 495300"/>
              <a:gd name="connsiteY16" fmla="*/ 581025 h 800100"/>
              <a:gd name="connsiteX17" fmla="*/ 152400 w 495300"/>
              <a:gd name="connsiteY17" fmla="*/ 552450 h 800100"/>
              <a:gd name="connsiteX18" fmla="*/ 248602 w 495300"/>
              <a:gd name="connsiteY18" fmla="*/ 56197 h 800100"/>
              <a:gd name="connsiteX19" fmla="*/ 58103 w 495300"/>
              <a:gd name="connsiteY19" fmla="*/ 244793 h 800100"/>
              <a:gd name="connsiteX20" fmla="*/ 58103 w 495300"/>
              <a:gd name="connsiteY20" fmla="*/ 252413 h 800100"/>
              <a:gd name="connsiteX21" fmla="*/ 71438 w 495300"/>
              <a:gd name="connsiteY21" fmla="*/ 319088 h 800100"/>
              <a:gd name="connsiteX22" fmla="*/ 103823 w 495300"/>
              <a:gd name="connsiteY22" fmla="*/ 371475 h 800100"/>
              <a:gd name="connsiteX23" fmla="*/ 159068 w 495300"/>
              <a:gd name="connsiteY23" fmla="*/ 457200 h 800100"/>
              <a:gd name="connsiteX24" fmla="*/ 247650 w 495300"/>
              <a:gd name="connsiteY24" fmla="*/ 457200 h 800100"/>
              <a:gd name="connsiteX25" fmla="*/ 337185 w 495300"/>
              <a:gd name="connsiteY25" fmla="*/ 457200 h 800100"/>
              <a:gd name="connsiteX26" fmla="*/ 392430 w 495300"/>
              <a:gd name="connsiteY26" fmla="*/ 371475 h 800100"/>
              <a:gd name="connsiteX27" fmla="*/ 424815 w 495300"/>
              <a:gd name="connsiteY27" fmla="*/ 319088 h 800100"/>
              <a:gd name="connsiteX28" fmla="*/ 438150 w 495300"/>
              <a:gd name="connsiteY28" fmla="*/ 252413 h 800100"/>
              <a:gd name="connsiteX29" fmla="*/ 439103 w 495300"/>
              <a:gd name="connsiteY29" fmla="*/ 252413 h 800100"/>
              <a:gd name="connsiteX30" fmla="*/ 439103 w 495300"/>
              <a:gd name="connsiteY30" fmla="*/ 244793 h 800100"/>
              <a:gd name="connsiteX31" fmla="*/ 248602 w 495300"/>
              <a:gd name="connsiteY31" fmla="*/ 56197 h 800100"/>
              <a:gd name="connsiteX32" fmla="*/ 247650 w 495300"/>
              <a:gd name="connsiteY32" fmla="*/ 0 h 800100"/>
              <a:gd name="connsiteX33" fmla="*/ 495300 w 495300"/>
              <a:gd name="connsiteY33" fmla="*/ 244793 h 800100"/>
              <a:gd name="connsiteX34" fmla="*/ 495300 w 495300"/>
              <a:gd name="connsiteY34" fmla="*/ 253365 h 800100"/>
              <a:gd name="connsiteX35" fmla="*/ 478155 w 495300"/>
              <a:gd name="connsiteY35" fmla="*/ 339090 h 800100"/>
              <a:gd name="connsiteX36" fmla="*/ 435292 w 495300"/>
              <a:gd name="connsiteY36" fmla="*/ 409575 h 800100"/>
              <a:gd name="connsiteX37" fmla="*/ 377190 w 495300"/>
              <a:gd name="connsiteY37" fmla="*/ 503873 h 800100"/>
              <a:gd name="connsiteX38" fmla="*/ 360045 w 495300"/>
              <a:gd name="connsiteY38" fmla="*/ 514350 h 800100"/>
              <a:gd name="connsiteX39" fmla="*/ 135255 w 495300"/>
              <a:gd name="connsiteY39" fmla="*/ 514350 h 800100"/>
              <a:gd name="connsiteX40" fmla="*/ 118110 w 495300"/>
              <a:gd name="connsiteY40" fmla="*/ 503873 h 800100"/>
              <a:gd name="connsiteX41" fmla="*/ 60007 w 495300"/>
              <a:gd name="connsiteY41" fmla="*/ 409575 h 800100"/>
              <a:gd name="connsiteX42" fmla="*/ 17145 w 495300"/>
              <a:gd name="connsiteY42" fmla="*/ 339090 h 800100"/>
              <a:gd name="connsiteX43" fmla="*/ 0 w 495300"/>
              <a:gd name="connsiteY43" fmla="*/ 253365 h 800100"/>
              <a:gd name="connsiteX44" fmla="*/ 0 w 495300"/>
              <a:gd name="connsiteY44" fmla="*/ 244793 h 800100"/>
              <a:gd name="connsiteX45" fmla="*/ 247650 w 495300"/>
              <a:gd name="connsiteY45" fmla="*/ 0 h 800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495300" h="800100">
                <a:moveTo>
                  <a:pt x="185738" y="742950"/>
                </a:moveTo>
                <a:lnTo>
                  <a:pt x="309563" y="742950"/>
                </a:lnTo>
                <a:cubicBezTo>
                  <a:pt x="306706" y="775335"/>
                  <a:pt x="280036" y="800100"/>
                  <a:pt x="247651" y="800100"/>
                </a:cubicBezTo>
                <a:cubicBezTo>
                  <a:pt x="215265" y="800100"/>
                  <a:pt x="188595" y="775335"/>
                  <a:pt x="185738" y="742950"/>
                </a:cubicBezTo>
                <a:close/>
                <a:moveTo>
                  <a:pt x="152400" y="647700"/>
                </a:moveTo>
                <a:lnTo>
                  <a:pt x="342900" y="647700"/>
                </a:lnTo>
                <a:cubicBezTo>
                  <a:pt x="359093" y="647700"/>
                  <a:pt x="371475" y="660083"/>
                  <a:pt x="371475" y="676275"/>
                </a:cubicBezTo>
                <a:cubicBezTo>
                  <a:pt x="371475" y="692467"/>
                  <a:pt x="359093" y="704850"/>
                  <a:pt x="342900" y="704850"/>
                </a:cubicBezTo>
                <a:lnTo>
                  <a:pt x="152400" y="704850"/>
                </a:lnTo>
                <a:cubicBezTo>
                  <a:pt x="136207" y="704850"/>
                  <a:pt x="123825" y="692467"/>
                  <a:pt x="123825" y="676275"/>
                </a:cubicBezTo>
                <a:cubicBezTo>
                  <a:pt x="123825" y="660083"/>
                  <a:pt x="136207" y="647700"/>
                  <a:pt x="152400" y="647700"/>
                </a:cubicBezTo>
                <a:close/>
                <a:moveTo>
                  <a:pt x="152400" y="552450"/>
                </a:moveTo>
                <a:lnTo>
                  <a:pt x="342900" y="552450"/>
                </a:lnTo>
                <a:cubicBezTo>
                  <a:pt x="359093" y="552450"/>
                  <a:pt x="371475" y="564833"/>
                  <a:pt x="371475" y="581025"/>
                </a:cubicBezTo>
                <a:cubicBezTo>
                  <a:pt x="371475" y="597217"/>
                  <a:pt x="359093" y="609600"/>
                  <a:pt x="342900" y="609600"/>
                </a:cubicBezTo>
                <a:lnTo>
                  <a:pt x="152400" y="609600"/>
                </a:lnTo>
                <a:cubicBezTo>
                  <a:pt x="136207" y="609600"/>
                  <a:pt x="123825" y="597217"/>
                  <a:pt x="123825" y="581025"/>
                </a:cubicBezTo>
                <a:cubicBezTo>
                  <a:pt x="123825" y="564833"/>
                  <a:pt x="136207" y="552450"/>
                  <a:pt x="152400" y="552450"/>
                </a:cubicBezTo>
                <a:close/>
                <a:moveTo>
                  <a:pt x="248602" y="56197"/>
                </a:moveTo>
                <a:cubicBezTo>
                  <a:pt x="144780" y="57150"/>
                  <a:pt x="60007" y="140970"/>
                  <a:pt x="58103" y="244793"/>
                </a:cubicBezTo>
                <a:lnTo>
                  <a:pt x="58103" y="252413"/>
                </a:lnTo>
                <a:cubicBezTo>
                  <a:pt x="59055" y="275273"/>
                  <a:pt x="62865" y="298133"/>
                  <a:pt x="71438" y="319088"/>
                </a:cubicBezTo>
                <a:cubicBezTo>
                  <a:pt x="79057" y="338138"/>
                  <a:pt x="90488" y="356235"/>
                  <a:pt x="103823" y="371475"/>
                </a:cubicBezTo>
                <a:cubicBezTo>
                  <a:pt x="124777" y="398145"/>
                  <a:pt x="143827" y="426720"/>
                  <a:pt x="159068" y="457200"/>
                </a:cubicBezTo>
                <a:lnTo>
                  <a:pt x="247650" y="457200"/>
                </a:lnTo>
                <a:lnTo>
                  <a:pt x="337185" y="457200"/>
                </a:lnTo>
                <a:cubicBezTo>
                  <a:pt x="351473" y="426720"/>
                  <a:pt x="370523" y="398145"/>
                  <a:pt x="392430" y="371475"/>
                </a:cubicBezTo>
                <a:cubicBezTo>
                  <a:pt x="406717" y="356235"/>
                  <a:pt x="417195" y="338138"/>
                  <a:pt x="424815" y="319088"/>
                </a:cubicBezTo>
                <a:cubicBezTo>
                  <a:pt x="432435" y="298133"/>
                  <a:pt x="437198" y="275273"/>
                  <a:pt x="438150" y="252413"/>
                </a:cubicBezTo>
                <a:lnTo>
                  <a:pt x="439103" y="252413"/>
                </a:lnTo>
                <a:lnTo>
                  <a:pt x="439103" y="244793"/>
                </a:lnTo>
                <a:cubicBezTo>
                  <a:pt x="437198" y="140018"/>
                  <a:pt x="352425" y="57150"/>
                  <a:pt x="248602" y="56197"/>
                </a:cubicBezTo>
                <a:close/>
                <a:moveTo>
                  <a:pt x="247650" y="0"/>
                </a:moveTo>
                <a:cubicBezTo>
                  <a:pt x="382905" y="952"/>
                  <a:pt x="492442" y="109538"/>
                  <a:pt x="495300" y="244793"/>
                </a:cubicBezTo>
                <a:lnTo>
                  <a:pt x="495300" y="253365"/>
                </a:lnTo>
                <a:cubicBezTo>
                  <a:pt x="494348" y="282893"/>
                  <a:pt x="488633" y="311468"/>
                  <a:pt x="478155" y="339090"/>
                </a:cubicBezTo>
                <a:cubicBezTo>
                  <a:pt x="468630" y="364808"/>
                  <a:pt x="453390" y="388620"/>
                  <a:pt x="435292" y="409575"/>
                </a:cubicBezTo>
                <a:cubicBezTo>
                  <a:pt x="412433" y="434340"/>
                  <a:pt x="387668" y="482918"/>
                  <a:pt x="377190" y="503873"/>
                </a:cubicBezTo>
                <a:cubicBezTo>
                  <a:pt x="374333" y="510540"/>
                  <a:pt x="367665" y="514350"/>
                  <a:pt x="360045" y="514350"/>
                </a:cubicBezTo>
                <a:lnTo>
                  <a:pt x="135255" y="514350"/>
                </a:lnTo>
                <a:cubicBezTo>
                  <a:pt x="127635" y="514350"/>
                  <a:pt x="120968" y="510540"/>
                  <a:pt x="118110" y="503873"/>
                </a:cubicBezTo>
                <a:cubicBezTo>
                  <a:pt x="107632" y="482918"/>
                  <a:pt x="82868" y="434340"/>
                  <a:pt x="60007" y="409575"/>
                </a:cubicBezTo>
                <a:cubicBezTo>
                  <a:pt x="41910" y="388620"/>
                  <a:pt x="27622" y="364808"/>
                  <a:pt x="17145" y="339090"/>
                </a:cubicBezTo>
                <a:cubicBezTo>
                  <a:pt x="6668" y="311468"/>
                  <a:pt x="953" y="282893"/>
                  <a:pt x="0" y="253365"/>
                </a:cubicBezTo>
                <a:lnTo>
                  <a:pt x="0" y="244793"/>
                </a:lnTo>
                <a:cubicBezTo>
                  <a:pt x="2857" y="109538"/>
                  <a:pt x="112395" y="952"/>
                  <a:pt x="247650" y="0"/>
                </a:cubicBezTo>
                <a:close/>
              </a:path>
            </a:pathLst>
          </a:custGeom>
          <a:solidFill>
            <a:srgbClr val="E0E32A"/>
          </a:solidFill>
          <a:ln w="9525" cap="flat">
            <a:noFill/>
            <a:prstDash val="solid"/>
            <a:miter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grpSp>
        <p:nvGrpSpPr>
          <p:cNvPr id="85" name="Group 84">
            <a:extLst>
              <a:ext uri="{FF2B5EF4-FFF2-40B4-BE49-F238E27FC236}">
                <a16:creationId xmlns:a16="http://schemas.microsoft.com/office/drawing/2014/main" id="{ACAD0A6C-3470-4AAC-BE40-981E5F250032}"/>
              </a:ext>
            </a:extLst>
          </p:cNvPr>
          <p:cNvGrpSpPr/>
          <p:nvPr/>
        </p:nvGrpSpPr>
        <p:grpSpPr>
          <a:xfrm>
            <a:off x="3077723" y="2310413"/>
            <a:ext cx="1273873" cy="1020943"/>
            <a:chOff x="3077723" y="2310413"/>
            <a:chExt cx="1273873" cy="1020943"/>
          </a:xfrm>
        </p:grpSpPr>
        <p:sp>
          <p:nvSpPr>
            <p:cNvPr id="86" name="Shape">
              <a:extLst>
                <a:ext uri="{FF2B5EF4-FFF2-40B4-BE49-F238E27FC236}">
                  <a16:creationId xmlns:a16="http://schemas.microsoft.com/office/drawing/2014/main" id="{72E4E87D-9963-4AE4-B7D8-CB10B9DAF88B}"/>
                </a:ext>
              </a:extLst>
            </p:cNvPr>
            <p:cNvSpPr/>
            <p:nvPr/>
          </p:nvSpPr>
          <p:spPr>
            <a:xfrm>
              <a:off x="3077723" y="2310413"/>
              <a:ext cx="1273873" cy="10209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4" h="21486" extrusionOk="0">
                  <a:moveTo>
                    <a:pt x="3761" y="5510"/>
                  </a:moveTo>
                  <a:cubicBezTo>
                    <a:pt x="4981" y="8005"/>
                    <a:pt x="5881" y="10741"/>
                    <a:pt x="7010" y="13310"/>
                  </a:cubicBezTo>
                  <a:cubicBezTo>
                    <a:pt x="8139" y="15879"/>
                    <a:pt x="9546" y="18342"/>
                    <a:pt x="11499" y="19869"/>
                  </a:cubicBezTo>
                  <a:cubicBezTo>
                    <a:pt x="12905" y="20967"/>
                    <a:pt x="14556" y="21538"/>
                    <a:pt x="16202" y="21482"/>
                  </a:cubicBezTo>
                  <a:cubicBezTo>
                    <a:pt x="17346" y="21445"/>
                    <a:pt x="18528" y="21079"/>
                    <a:pt x="19389" y="20105"/>
                  </a:cubicBezTo>
                  <a:cubicBezTo>
                    <a:pt x="21600" y="17598"/>
                    <a:pt x="20523" y="13471"/>
                    <a:pt x="19380" y="10611"/>
                  </a:cubicBezTo>
                  <a:cubicBezTo>
                    <a:pt x="18815" y="9202"/>
                    <a:pt x="18107" y="7912"/>
                    <a:pt x="17279" y="6757"/>
                  </a:cubicBezTo>
                  <a:cubicBezTo>
                    <a:pt x="14322" y="2612"/>
                    <a:pt x="9891" y="149"/>
                    <a:pt x="5584" y="6"/>
                  </a:cubicBezTo>
                  <a:cubicBezTo>
                    <a:pt x="3613" y="-62"/>
                    <a:pt x="1531" y="416"/>
                    <a:pt x="0" y="2029"/>
                  </a:cubicBezTo>
                  <a:cubicBezTo>
                    <a:pt x="1613" y="1936"/>
                    <a:pt x="2895" y="3736"/>
                    <a:pt x="3761" y="5510"/>
                  </a:cubicBezTo>
                  <a:close/>
                </a:path>
              </a:pathLst>
            </a:custGeom>
            <a:solidFill>
              <a:srgbClr val="00A057"/>
            </a:solidFill>
            <a:ln w="12700">
              <a:miter lim="400000"/>
            </a:ln>
          </p:spPr>
          <p:txBody>
            <a:bodyPr lIns="36576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fr-CA" sz="3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01</a:t>
              </a:r>
              <a:endParaRPr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07D210D6-8FB0-4555-90BA-8B100EF4C86F}"/>
                </a:ext>
              </a:extLst>
            </p:cNvPr>
            <p:cNvSpPr/>
            <p:nvPr/>
          </p:nvSpPr>
          <p:spPr>
            <a:xfrm>
              <a:off x="3077723" y="2367087"/>
              <a:ext cx="1216576" cy="964257"/>
            </a:xfrm>
            <a:custGeom>
              <a:avLst/>
              <a:gdLst>
                <a:gd name="connsiteX0" fmla="*/ 63569 w 1216576"/>
                <a:gd name="connsiteY0" fmla="*/ 0 h 964257"/>
                <a:gd name="connsiteX1" fmla="*/ 81471 w 1216576"/>
                <a:gd name="connsiteY1" fmla="*/ 1175 h 964257"/>
                <a:gd name="connsiteX2" fmla="*/ 276908 w 1216576"/>
                <a:gd name="connsiteY2" fmla="*/ 164199 h 964257"/>
                <a:gd name="connsiteX3" fmla="*/ 477102 w 1216576"/>
                <a:gd name="connsiteY3" fmla="*/ 534829 h 964257"/>
                <a:gd name="connsiteX4" fmla="*/ 753702 w 1216576"/>
                <a:gd name="connsiteY4" fmla="*/ 846491 h 964257"/>
                <a:gd name="connsiteX5" fmla="*/ 1043487 w 1216576"/>
                <a:gd name="connsiteY5" fmla="*/ 923135 h 964257"/>
                <a:gd name="connsiteX6" fmla="*/ 1196709 w 1216576"/>
                <a:gd name="connsiteY6" fmla="*/ 887206 h 964257"/>
                <a:gd name="connsiteX7" fmla="*/ 1216576 w 1216576"/>
                <a:gd name="connsiteY7" fmla="*/ 873624 h 964257"/>
                <a:gd name="connsiteX8" fmla="*/ 1194695 w 1216576"/>
                <a:gd name="connsiteY8" fmla="*/ 898649 h 964257"/>
                <a:gd name="connsiteX9" fmla="*/ 998321 w 1216576"/>
                <a:gd name="connsiteY9" fmla="*/ 964079 h 964257"/>
                <a:gd name="connsiteX10" fmla="*/ 708536 w 1216576"/>
                <a:gd name="connsiteY10" fmla="*/ 887435 h 964257"/>
                <a:gd name="connsiteX11" fmla="*/ 431936 w 1216576"/>
                <a:gd name="connsiteY11" fmla="*/ 575773 h 964257"/>
                <a:gd name="connsiteX12" fmla="*/ 231742 w 1216576"/>
                <a:gd name="connsiteY12" fmla="*/ 205143 h 964257"/>
                <a:gd name="connsiteX13" fmla="*/ 0 w 1216576"/>
                <a:gd name="connsiteY13" fmla="*/ 39737 h 9642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216576" h="964257">
                  <a:moveTo>
                    <a:pt x="63569" y="0"/>
                  </a:moveTo>
                  <a:lnTo>
                    <a:pt x="81471" y="1175"/>
                  </a:lnTo>
                  <a:cubicBezTo>
                    <a:pt x="163902" y="15738"/>
                    <a:pt x="230218" y="90441"/>
                    <a:pt x="276908" y="164199"/>
                  </a:cubicBezTo>
                  <a:cubicBezTo>
                    <a:pt x="352081" y="282753"/>
                    <a:pt x="407537" y="412759"/>
                    <a:pt x="477102" y="534829"/>
                  </a:cubicBezTo>
                  <a:cubicBezTo>
                    <a:pt x="546668" y="656899"/>
                    <a:pt x="633363" y="773933"/>
                    <a:pt x="753702" y="846491"/>
                  </a:cubicBezTo>
                  <a:cubicBezTo>
                    <a:pt x="840336" y="898664"/>
                    <a:pt x="942065" y="925796"/>
                    <a:pt x="1043487" y="923135"/>
                  </a:cubicBezTo>
                  <a:cubicBezTo>
                    <a:pt x="1096355" y="921816"/>
                    <a:pt x="1150539" y="911704"/>
                    <a:pt x="1196709" y="887206"/>
                  </a:cubicBezTo>
                  <a:lnTo>
                    <a:pt x="1216576" y="873624"/>
                  </a:lnTo>
                  <a:lnTo>
                    <a:pt x="1194695" y="898649"/>
                  </a:lnTo>
                  <a:cubicBezTo>
                    <a:pt x="1141643" y="944930"/>
                    <a:pt x="1068811" y="962321"/>
                    <a:pt x="998321" y="964079"/>
                  </a:cubicBezTo>
                  <a:cubicBezTo>
                    <a:pt x="896899" y="966740"/>
                    <a:pt x="795170" y="939608"/>
                    <a:pt x="708536" y="887435"/>
                  </a:cubicBezTo>
                  <a:cubicBezTo>
                    <a:pt x="588197" y="814877"/>
                    <a:pt x="501502" y="697843"/>
                    <a:pt x="431936" y="575773"/>
                  </a:cubicBezTo>
                  <a:cubicBezTo>
                    <a:pt x="362371" y="453703"/>
                    <a:pt x="306915" y="323697"/>
                    <a:pt x="231742" y="205143"/>
                  </a:cubicBezTo>
                  <a:cubicBezTo>
                    <a:pt x="178382" y="120848"/>
                    <a:pt x="99389" y="35318"/>
                    <a:pt x="0" y="39737"/>
                  </a:cubicBezTo>
                  <a:close/>
                </a:path>
              </a:pathLst>
            </a:custGeom>
            <a:solidFill>
              <a:schemeClr val="tx1">
                <a:alpha val="30000"/>
              </a:scheme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 algn="ctr"/>
              <a:endParaRPr sz="280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88" name="Group 87">
            <a:extLst>
              <a:ext uri="{FF2B5EF4-FFF2-40B4-BE49-F238E27FC236}">
                <a16:creationId xmlns:a16="http://schemas.microsoft.com/office/drawing/2014/main" id="{30DA4FFF-DD90-45AB-BA30-D15EB7D23B7F}"/>
              </a:ext>
            </a:extLst>
          </p:cNvPr>
          <p:cNvGrpSpPr/>
          <p:nvPr/>
        </p:nvGrpSpPr>
        <p:grpSpPr>
          <a:xfrm>
            <a:off x="7470950" y="1543809"/>
            <a:ext cx="997118" cy="1298046"/>
            <a:chOff x="7470950" y="1543809"/>
            <a:chExt cx="997118" cy="1298046"/>
          </a:xfrm>
        </p:grpSpPr>
        <p:sp>
          <p:nvSpPr>
            <p:cNvPr id="89" name="Shape">
              <a:extLst>
                <a:ext uri="{FF2B5EF4-FFF2-40B4-BE49-F238E27FC236}">
                  <a16:creationId xmlns:a16="http://schemas.microsoft.com/office/drawing/2014/main" id="{E0DFA9EF-AA63-41A0-9C76-E1EAA94DB101}"/>
                </a:ext>
              </a:extLst>
            </p:cNvPr>
            <p:cNvSpPr/>
            <p:nvPr/>
          </p:nvSpPr>
          <p:spPr>
            <a:xfrm>
              <a:off x="7470950" y="1543810"/>
              <a:ext cx="997118" cy="12980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8" h="20658" extrusionOk="0">
                  <a:moveTo>
                    <a:pt x="11270" y="19230"/>
                  </a:moveTo>
                  <a:cubicBezTo>
                    <a:pt x="12677" y="18639"/>
                    <a:pt x="13963" y="17907"/>
                    <a:pt x="15103" y="17062"/>
                  </a:cubicBezTo>
                  <a:cubicBezTo>
                    <a:pt x="19190" y="14045"/>
                    <a:pt x="21484" y="9639"/>
                    <a:pt x="21427" y="5415"/>
                  </a:cubicBezTo>
                  <a:cubicBezTo>
                    <a:pt x="21395" y="3477"/>
                    <a:pt x="20812" y="1455"/>
                    <a:pt x="19089" y="0"/>
                  </a:cubicBezTo>
                  <a:cubicBezTo>
                    <a:pt x="19254" y="1581"/>
                    <a:pt x="17480" y="2891"/>
                    <a:pt x="15712" y="3787"/>
                  </a:cubicBezTo>
                  <a:cubicBezTo>
                    <a:pt x="13222" y="5054"/>
                    <a:pt x="10478" y="6011"/>
                    <a:pt x="7912" y="7184"/>
                  </a:cubicBezTo>
                  <a:cubicBezTo>
                    <a:pt x="5346" y="8362"/>
                    <a:pt x="2900" y="9812"/>
                    <a:pt x="1436" y="11769"/>
                  </a:cubicBezTo>
                  <a:cubicBezTo>
                    <a:pt x="378" y="13177"/>
                    <a:pt x="-116" y="14814"/>
                    <a:pt x="23" y="16424"/>
                  </a:cubicBezTo>
                  <a:cubicBezTo>
                    <a:pt x="118" y="17541"/>
                    <a:pt x="549" y="18691"/>
                    <a:pt x="1588" y="19507"/>
                  </a:cubicBezTo>
                  <a:cubicBezTo>
                    <a:pt x="4256" y="21600"/>
                    <a:pt x="8412" y="20427"/>
                    <a:pt x="11270" y="19230"/>
                  </a:cubicBezTo>
                  <a:close/>
                </a:path>
              </a:pathLst>
            </a:custGeom>
            <a:solidFill>
              <a:srgbClr val="9CCD50"/>
            </a:solidFill>
            <a:ln w="12700">
              <a:miter lim="400000"/>
            </a:ln>
          </p:spPr>
          <p:txBody>
            <a:bodyPr lIns="38100" tIns="365760" rIns="18288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fr-CA" sz="3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03</a:t>
              </a:r>
              <a:endParaRPr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90" name="Freeform: Shape 89">
              <a:extLst>
                <a:ext uri="{FF2B5EF4-FFF2-40B4-BE49-F238E27FC236}">
                  <a16:creationId xmlns:a16="http://schemas.microsoft.com/office/drawing/2014/main" id="{9390BBBE-FF99-48A8-9425-B158D7549EA6}"/>
                </a:ext>
              </a:extLst>
            </p:cNvPr>
            <p:cNvSpPr/>
            <p:nvPr/>
          </p:nvSpPr>
          <p:spPr>
            <a:xfrm>
              <a:off x="7470951" y="1543809"/>
              <a:ext cx="917026" cy="1298046"/>
            </a:xfrm>
            <a:custGeom>
              <a:avLst/>
              <a:gdLst>
                <a:gd name="connsiteX0" fmla="*/ 225572 w 917026"/>
                <a:gd name="connsiteY0" fmla="*/ 554871 h 1298046"/>
                <a:gd name="connsiteX1" fmla="*/ 171022 w 917026"/>
                <a:gd name="connsiteY1" fmla="*/ 612065 h 1298046"/>
                <a:gd name="connsiteX2" fmla="*/ 111987 w 917026"/>
                <a:gd name="connsiteY2" fmla="*/ 698547 h 1298046"/>
                <a:gd name="connsiteX3" fmla="*/ 46236 w 917026"/>
                <a:gd name="connsiteY3" fmla="*/ 991039 h 1298046"/>
                <a:gd name="connsiteX4" fmla="*/ 119060 w 917026"/>
                <a:gd name="connsiteY4" fmla="*/ 1184755 h 1298046"/>
                <a:gd name="connsiteX5" fmla="*/ 569597 w 917026"/>
                <a:gd name="connsiteY5" fmla="*/ 1167350 h 1298046"/>
                <a:gd name="connsiteX6" fmla="*/ 663437 w 917026"/>
                <a:gd name="connsiteY6" fmla="*/ 1105223 h 1298046"/>
                <a:gd name="connsiteX7" fmla="*/ 708494 w 917026"/>
                <a:gd name="connsiteY7" fmla="*/ 1065724 h 1298046"/>
                <a:gd name="connsiteX8" fmla="*/ 702793 w 917026"/>
                <a:gd name="connsiteY8" fmla="*/ 1072071 h 1298046"/>
                <a:gd name="connsiteX9" fmla="*/ 524431 w 917026"/>
                <a:gd name="connsiteY9" fmla="*/ 1208294 h 1298046"/>
                <a:gd name="connsiteX10" fmla="*/ 73894 w 917026"/>
                <a:gd name="connsiteY10" fmla="*/ 1225699 h 1298046"/>
                <a:gd name="connsiteX11" fmla="*/ 1070 w 917026"/>
                <a:gd name="connsiteY11" fmla="*/ 1031983 h 1298046"/>
                <a:gd name="connsiteX12" fmla="*/ 66821 w 917026"/>
                <a:gd name="connsiteY12" fmla="*/ 739491 h 1298046"/>
                <a:gd name="connsiteX13" fmla="*/ 198267 w 917026"/>
                <a:gd name="connsiteY13" fmla="*/ 577090 h 1298046"/>
                <a:gd name="connsiteX14" fmla="*/ 888276 w 917026"/>
                <a:gd name="connsiteY14" fmla="*/ 0 h 1298046"/>
                <a:gd name="connsiteX15" fmla="*/ 917026 w 917026"/>
                <a:gd name="connsiteY15" fmla="*/ 42380 h 1298046"/>
                <a:gd name="connsiteX16" fmla="*/ 888601 w 917026"/>
                <a:gd name="connsiteY16" fmla="*/ 94172 h 1298046"/>
                <a:gd name="connsiteX17" fmla="*/ 836640 w 917026"/>
                <a:gd name="connsiteY17" fmla="*/ 150046 h 1298046"/>
                <a:gd name="connsiteX18" fmla="*/ 810976 w 917026"/>
                <a:gd name="connsiteY18" fmla="*/ 170019 h 1298046"/>
                <a:gd name="connsiteX19" fmla="*/ 843435 w 917026"/>
                <a:gd name="connsiteY19" fmla="*/ 135116 h 1298046"/>
                <a:gd name="connsiteX20" fmla="*/ 888276 w 917026"/>
                <a:gd name="connsiteY20" fmla="*/ 0 h 12980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917026" h="1298046">
                  <a:moveTo>
                    <a:pt x="225572" y="554871"/>
                  </a:moveTo>
                  <a:lnTo>
                    <a:pt x="171022" y="612065"/>
                  </a:lnTo>
                  <a:cubicBezTo>
                    <a:pt x="148906" y="639056"/>
                    <a:pt x="129019" y="667806"/>
                    <a:pt x="111987" y="698547"/>
                  </a:cubicBezTo>
                  <a:cubicBezTo>
                    <a:pt x="62755" y="787017"/>
                    <a:pt x="39767" y="889876"/>
                    <a:pt x="46236" y="991039"/>
                  </a:cubicBezTo>
                  <a:cubicBezTo>
                    <a:pt x="50656" y="1061224"/>
                    <a:pt x="70712" y="1133483"/>
                    <a:pt x="119060" y="1184755"/>
                  </a:cubicBezTo>
                  <a:cubicBezTo>
                    <a:pt x="243211" y="1316267"/>
                    <a:pt x="436604" y="1242563"/>
                    <a:pt x="569597" y="1167350"/>
                  </a:cubicBezTo>
                  <a:cubicBezTo>
                    <a:pt x="602333" y="1148783"/>
                    <a:pt x="633662" y="1128001"/>
                    <a:pt x="663437" y="1105223"/>
                  </a:cubicBezTo>
                  <a:lnTo>
                    <a:pt x="708494" y="1065724"/>
                  </a:lnTo>
                  <a:lnTo>
                    <a:pt x="702793" y="1072071"/>
                  </a:lnTo>
                  <a:cubicBezTo>
                    <a:pt x="649745" y="1125165"/>
                    <a:pt x="589903" y="1171160"/>
                    <a:pt x="524431" y="1208294"/>
                  </a:cubicBezTo>
                  <a:cubicBezTo>
                    <a:pt x="391438" y="1283507"/>
                    <a:pt x="198045" y="1357211"/>
                    <a:pt x="73894" y="1225699"/>
                  </a:cubicBezTo>
                  <a:cubicBezTo>
                    <a:pt x="25546" y="1174427"/>
                    <a:pt x="5490" y="1102168"/>
                    <a:pt x="1070" y="1031983"/>
                  </a:cubicBezTo>
                  <a:cubicBezTo>
                    <a:pt x="-5399" y="930820"/>
                    <a:pt x="17589" y="827961"/>
                    <a:pt x="66821" y="739491"/>
                  </a:cubicBezTo>
                  <a:cubicBezTo>
                    <a:pt x="100884" y="678009"/>
                    <a:pt x="146370" y="624490"/>
                    <a:pt x="198267" y="577090"/>
                  </a:cubicBezTo>
                  <a:close/>
                  <a:moveTo>
                    <a:pt x="888276" y="0"/>
                  </a:moveTo>
                  <a:lnTo>
                    <a:pt x="917026" y="42380"/>
                  </a:lnTo>
                  <a:lnTo>
                    <a:pt x="888601" y="94172"/>
                  </a:lnTo>
                  <a:cubicBezTo>
                    <a:pt x="873620" y="114189"/>
                    <a:pt x="855828" y="132860"/>
                    <a:pt x="836640" y="150046"/>
                  </a:cubicBezTo>
                  <a:lnTo>
                    <a:pt x="810976" y="170019"/>
                  </a:lnTo>
                  <a:lnTo>
                    <a:pt x="843435" y="135116"/>
                  </a:lnTo>
                  <a:cubicBezTo>
                    <a:pt x="873397" y="95083"/>
                    <a:pt x="892115" y="49670"/>
                    <a:pt x="888276" y="0"/>
                  </a:cubicBezTo>
                  <a:close/>
                </a:path>
              </a:pathLst>
            </a:custGeom>
            <a:solidFill>
              <a:schemeClr val="tx1">
                <a:alpha val="30000"/>
              </a:scheme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 algn="ctr"/>
              <a:endParaRPr sz="280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91" name="Group 90">
            <a:extLst>
              <a:ext uri="{FF2B5EF4-FFF2-40B4-BE49-F238E27FC236}">
                <a16:creationId xmlns:a16="http://schemas.microsoft.com/office/drawing/2014/main" id="{C10E3AEF-820F-494A-B29C-10A1EF58EBCF}"/>
              </a:ext>
            </a:extLst>
          </p:cNvPr>
          <p:cNvGrpSpPr/>
          <p:nvPr/>
        </p:nvGrpSpPr>
        <p:grpSpPr>
          <a:xfrm>
            <a:off x="7529919" y="4462800"/>
            <a:ext cx="1059173" cy="644883"/>
            <a:chOff x="7529919" y="4462800"/>
            <a:chExt cx="1059173" cy="644883"/>
          </a:xfrm>
        </p:grpSpPr>
        <p:sp>
          <p:nvSpPr>
            <p:cNvPr id="92" name="Shape">
              <a:extLst>
                <a:ext uri="{FF2B5EF4-FFF2-40B4-BE49-F238E27FC236}">
                  <a16:creationId xmlns:a16="http://schemas.microsoft.com/office/drawing/2014/main" id="{2EF96832-90B9-4CA3-B5E2-0DB083A14BB5}"/>
                </a:ext>
              </a:extLst>
            </p:cNvPr>
            <p:cNvSpPr/>
            <p:nvPr/>
          </p:nvSpPr>
          <p:spPr>
            <a:xfrm>
              <a:off x="7529919" y="4462800"/>
              <a:ext cx="1059173" cy="6448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9" h="21523" extrusionOk="0">
                  <a:moveTo>
                    <a:pt x="17087" y="3031"/>
                  </a:moveTo>
                  <a:cubicBezTo>
                    <a:pt x="14888" y="3159"/>
                    <a:pt x="12690" y="2687"/>
                    <a:pt x="10486" y="2637"/>
                  </a:cubicBezTo>
                  <a:cubicBezTo>
                    <a:pt x="8281" y="2588"/>
                    <a:pt x="6012" y="3001"/>
                    <a:pt x="4074" y="4743"/>
                  </a:cubicBezTo>
                  <a:cubicBezTo>
                    <a:pt x="2679" y="6003"/>
                    <a:pt x="1503" y="7941"/>
                    <a:pt x="735" y="10254"/>
                  </a:cubicBezTo>
                  <a:cubicBezTo>
                    <a:pt x="203" y="11858"/>
                    <a:pt x="-146" y="13737"/>
                    <a:pt x="61" y="15538"/>
                  </a:cubicBezTo>
                  <a:cubicBezTo>
                    <a:pt x="593" y="20183"/>
                    <a:pt x="3772" y="21275"/>
                    <a:pt x="6166" y="21492"/>
                  </a:cubicBezTo>
                  <a:cubicBezTo>
                    <a:pt x="7348" y="21600"/>
                    <a:pt x="8524" y="21423"/>
                    <a:pt x="9670" y="21000"/>
                  </a:cubicBezTo>
                  <a:cubicBezTo>
                    <a:pt x="13783" y="19494"/>
                    <a:pt x="17530" y="14899"/>
                    <a:pt x="19734" y="9014"/>
                  </a:cubicBezTo>
                  <a:cubicBezTo>
                    <a:pt x="20745" y="6318"/>
                    <a:pt x="21454" y="3139"/>
                    <a:pt x="21164" y="0"/>
                  </a:cubicBezTo>
                  <a:cubicBezTo>
                    <a:pt x="20432" y="2293"/>
                    <a:pt x="18647" y="2942"/>
                    <a:pt x="17087" y="3031"/>
                  </a:cubicBezTo>
                  <a:close/>
                </a:path>
              </a:pathLst>
            </a:custGeom>
            <a:solidFill>
              <a:srgbClr val="007947"/>
            </a:solidFill>
            <a:ln w="12700">
              <a:miter lim="400000"/>
            </a:ln>
          </p:spPr>
          <p:txBody>
            <a:bodyPr lIns="0" tIns="38100" rIns="9144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fr-CA" sz="3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04</a:t>
              </a:r>
              <a:endParaRPr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93" name="Freeform: Shape 92">
              <a:extLst>
                <a:ext uri="{FF2B5EF4-FFF2-40B4-BE49-F238E27FC236}">
                  <a16:creationId xmlns:a16="http://schemas.microsoft.com/office/drawing/2014/main" id="{30D645BC-C74E-47B4-8FEE-6E7E9CC93F89}"/>
                </a:ext>
              </a:extLst>
            </p:cNvPr>
            <p:cNvSpPr/>
            <p:nvPr/>
          </p:nvSpPr>
          <p:spPr>
            <a:xfrm>
              <a:off x="7529945" y="4462800"/>
              <a:ext cx="1056097" cy="644881"/>
            </a:xfrm>
            <a:custGeom>
              <a:avLst/>
              <a:gdLst>
                <a:gd name="connsiteX0" fmla="*/ 148855 w 1056097"/>
                <a:gd name="connsiteY0" fmla="*/ 177862 h 644881"/>
                <a:gd name="connsiteX1" fmla="*/ 81811 w 1056097"/>
                <a:gd name="connsiteY1" fmla="*/ 266292 h 644881"/>
                <a:gd name="connsiteX2" fmla="*/ 48184 w 1056097"/>
                <a:gd name="connsiteY2" fmla="*/ 424614 h 644881"/>
                <a:gd name="connsiteX3" fmla="*/ 352779 w 1056097"/>
                <a:gd name="connsiteY3" fmla="*/ 603010 h 644881"/>
                <a:gd name="connsiteX4" fmla="*/ 527603 w 1056097"/>
                <a:gd name="connsiteY4" fmla="*/ 588269 h 644881"/>
                <a:gd name="connsiteX5" fmla="*/ 814380 w 1056097"/>
                <a:gd name="connsiteY5" fmla="*/ 457906 h 644881"/>
                <a:gd name="connsiteX6" fmla="*/ 891823 w 1056097"/>
                <a:gd name="connsiteY6" fmla="*/ 390030 h 644881"/>
                <a:gd name="connsiteX7" fmla="*/ 888568 w 1056097"/>
                <a:gd name="connsiteY7" fmla="*/ 394240 h 644881"/>
                <a:gd name="connsiteX8" fmla="*/ 482437 w 1056097"/>
                <a:gd name="connsiteY8" fmla="*/ 629213 h 644881"/>
                <a:gd name="connsiteX9" fmla="*/ 307613 w 1056097"/>
                <a:gd name="connsiteY9" fmla="*/ 643954 h 644881"/>
                <a:gd name="connsiteX10" fmla="*/ 3018 w 1056097"/>
                <a:gd name="connsiteY10" fmla="*/ 465558 h 644881"/>
                <a:gd name="connsiteX11" fmla="*/ 36645 w 1056097"/>
                <a:gd name="connsiteY11" fmla="*/ 307236 h 644881"/>
                <a:gd name="connsiteX12" fmla="*/ 108210 w 1056097"/>
                <a:gd name="connsiteY12" fmla="*/ 212843 h 644881"/>
                <a:gd name="connsiteX13" fmla="*/ 1055904 w 1056097"/>
                <a:gd name="connsiteY13" fmla="*/ 0 h 644881"/>
                <a:gd name="connsiteX14" fmla="*/ 1056097 w 1056097"/>
                <a:gd name="connsiteY14" fmla="*/ 6637 h 644881"/>
                <a:gd name="connsiteX15" fmla="*/ 1045254 w 1056097"/>
                <a:gd name="connsiteY15" fmla="*/ 12577 h 6448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056097" h="644881">
                  <a:moveTo>
                    <a:pt x="148855" y="177862"/>
                  </a:moveTo>
                  <a:lnTo>
                    <a:pt x="81811" y="266292"/>
                  </a:lnTo>
                  <a:cubicBezTo>
                    <a:pt x="55268" y="314352"/>
                    <a:pt x="37856" y="370651"/>
                    <a:pt x="48184" y="424614"/>
                  </a:cubicBezTo>
                  <a:cubicBezTo>
                    <a:pt x="74727" y="563789"/>
                    <a:pt x="233336" y="596509"/>
                    <a:pt x="352779" y="603010"/>
                  </a:cubicBezTo>
                  <a:cubicBezTo>
                    <a:pt x="411752" y="606246"/>
                    <a:pt x="470426" y="600943"/>
                    <a:pt x="527603" y="588269"/>
                  </a:cubicBezTo>
                  <a:cubicBezTo>
                    <a:pt x="630208" y="565707"/>
                    <a:pt x="728247" y="520007"/>
                    <a:pt x="814380" y="457906"/>
                  </a:cubicBezTo>
                  <a:lnTo>
                    <a:pt x="891823" y="390030"/>
                  </a:lnTo>
                  <a:lnTo>
                    <a:pt x="888568" y="394240"/>
                  </a:lnTo>
                  <a:cubicBezTo>
                    <a:pt x="779979" y="509466"/>
                    <a:pt x="636344" y="595370"/>
                    <a:pt x="482437" y="629213"/>
                  </a:cubicBezTo>
                  <a:cubicBezTo>
                    <a:pt x="425260" y="641887"/>
                    <a:pt x="366586" y="647190"/>
                    <a:pt x="307613" y="643954"/>
                  </a:cubicBezTo>
                  <a:cubicBezTo>
                    <a:pt x="188170" y="637453"/>
                    <a:pt x="29561" y="604733"/>
                    <a:pt x="3018" y="465558"/>
                  </a:cubicBezTo>
                  <a:cubicBezTo>
                    <a:pt x="-7311" y="411595"/>
                    <a:pt x="10102" y="355296"/>
                    <a:pt x="36645" y="307236"/>
                  </a:cubicBezTo>
                  <a:cubicBezTo>
                    <a:pt x="55804" y="272584"/>
                    <a:pt x="80052" y="240741"/>
                    <a:pt x="108210" y="212843"/>
                  </a:cubicBezTo>
                  <a:close/>
                  <a:moveTo>
                    <a:pt x="1055904" y="0"/>
                  </a:moveTo>
                  <a:lnTo>
                    <a:pt x="1056097" y="6637"/>
                  </a:lnTo>
                  <a:lnTo>
                    <a:pt x="1045254" y="12577"/>
                  </a:lnTo>
                  <a:close/>
                </a:path>
              </a:pathLst>
            </a:custGeom>
            <a:solidFill>
              <a:schemeClr val="tx1">
                <a:alpha val="30000"/>
              </a:scheme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 algn="ctr"/>
              <a:endParaRPr sz="280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94" name="Group 93">
            <a:extLst>
              <a:ext uri="{FF2B5EF4-FFF2-40B4-BE49-F238E27FC236}">
                <a16:creationId xmlns:a16="http://schemas.microsoft.com/office/drawing/2014/main" id="{D4CF0D9F-927E-46F2-8E45-EF4688D0F096}"/>
              </a:ext>
            </a:extLst>
          </p:cNvPr>
          <p:cNvGrpSpPr/>
          <p:nvPr/>
        </p:nvGrpSpPr>
        <p:grpSpPr>
          <a:xfrm>
            <a:off x="9762656" y="1281591"/>
            <a:ext cx="2096409" cy="1659485"/>
            <a:chOff x="8921977" y="1466725"/>
            <a:chExt cx="2937088" cy="1659485"/>
          </a:xfrm>
        </p:grpSpPr>
        <p:sp>
          <p:nvSpPr>
            <p:cNvPr id="95" name="TextBox 94">
              <a:extLst>
                <a:ext uri="{FF2B5EF4-FFF2-40B4-BE49-F238E27FC236}">
                  <a16:creationId xmlns:a16="http://schemas.microsoft.com/office/drawing/2014/main" id="{D98FA92B-3724-4A89-8A1A-2FC88E6ECA34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96" name="TextBox 95">
              <a:extLst>
                <a:ext uri="{FF2B5EF4-FFF2-40B4-BE49-F238E27FC236}">
                  <a16:creationId xmlns:a16="http://schemas.microsoft.com/office/drawing/2014/main" id="{C4BE4423-0F19-4F0F-A7F2-0C2A04ABB137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12003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97" name="Group 96">
            <a:extLst>
              <a:ext uri="{FF2B5EF4-FFF2-40B4-BE49-F238E27FC236}">
                <a16:creationId xmlns:a16="http://schemas.microsoft.com/office/drawing/2014/main" id="{3C817DED-35A5-429F-A295-13E7C7BDCB3C}"/>
              </a:ext>
            </a:extLst>
          </p:cNvPr>
          <p:cNvGrpSpPr/>
          <p:nvPr/>
        </p:nvGrpSpPr>
        <p:grpSpPr>
          <a:xfrm>
            <a:off x="8921977" y="4652338"/>
            <a:ext cx="2937088" cy="1290153"/>
            <a:chOff x="8921977" y="4073386"/>
            <a:chExt cx="2937088" cy="1290153"/>
          </a:xfrm>
        </p:grpSpPr>
        <p:sp>
          <p:nvSpPr>
            <p:cNvPr id="98" name="TextBox 97">
              <a:extLst>
                <a:ext uri="{FF2B5EF4-FFF2-40B4-BE49-F238E27FC236}">
                  <a16:creationId xmlns:a16="http://schemas.microsoft.com/office/drawing/2014/main" id="{16140788-A0DB-43EA-92B0-55B88FDC3C5E}"/>
                </a:ext>
              </a:extLst>
            </p:cNvPr>
            <p:cNvSpPr txBox="1"/>
            <p:nvPr/>
          </p:nvSpPr>
          <p:spPr>
            <a:xfrm>
              <a:off x="8921977" y="407338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EC2B42D6-4405-4636-B18F-824ECE4A155E}"/>
                </a:ext>
              </a:extLst>
            </p:cNvPr>
            <p:cNvSpPr txBox="1"/>
            <p:nvPr/>
          </p:nvSpPr>
          <p:spPr>
            <a:xfrm>
              <a:off x="8929772" y="453254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00" name="Group 99">
            <a:extLst>
              <a:ext uri="{FF2B5EF4-FFF2-40B4-BE49-F238E27FC236}">
                <a16:creationId xmlns:a16="http://schemas.microsoft.com/office/drawing/2014/main" id="{6072605A-3BFC-45D0-AD06-B8D124514C54}"/>
              </a:ext>
            </a:extLst>
          </p:cNvPr>
          <p:cNvGrpSpPr/>
          <p:nvPr/>
        </p:nvGrpSpPr>
        <p:grpSpPr>
          <a:xfrm>
            <a:off x="332936" y="1281591"/>
            <a:ext cx="2096409" cy="1659485"/>
            <a:chOff x="332936" y="2627766"/>
            <a:chExt cx="2937088" cy="1659485"/>
          </a:xfrm>
        </p:grpSpPr>
        <p:sp>
          <p:nvSpPr>
            <p:cNvPr id="101" name="TextBox 100">
              <a:extLst>
                <a:ext uri="{FF2B5EF4-FFF2-40B4-BE49-F238E27FC236}">
                  <a16:creationId xmlns:a16="http://schemas.microsoft.com/office/drawing/2014/main" id="{B0BCCC63-65FD-474A-BA87-8550B6E4ED37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02" name="TextBox 101">
              <a:extLst>
                <a:ext uri="{FF2B5EF4-FFF2-40B4-BE49-F238E27FC236}">
                  <a16:creationId xmlns:a16="http://schemas.microsoft.com/office/drawing/2014/main" id="{9138CD7E-5B5E-43F8-BEF6-E4C774F44444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12003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03" name="Group 102">
            <a:extLst>
              <a:ext uri="{FF2B5EF4-FFF2-40B4-BE49-F238E27FC236}">
                <a16:creationId xmlns:a16="http://schemas.microsoft.com/office/drawing/2014/main" id="{78924349-FF83-4868-A6C5-BDDE3A227B77}"/>
              </a:ext>
            </a:extLst>
          </p:cNvPr>
          <p:cNvGrpSpPr/>
          <p:nvPr/>
        </p:nvGrpSpPr>
        <p:grpSpPr>
          <a:xfrm>
            <a:off x="332936" y="4652338"/>
            <a:ext cx="2937088" cy="1290153"/>
            <a:chOff x="332936" y="4652338"/>
            <a:chExt cx="2937088" cy="1290153"/>
          </a:xfrm>
        </p:grpSpPr>
        <p:sp>
          <p:nvSpPr>
            <p:cNvPr id="104" name="TextBox 103">
              <a:extLst>
                <a:ext uri="{FF2B5EF4-FFF2-40B4-BE49-F238E27FC236}">
                  <a16:creationId xmlns:a16="http://schemas.microsoft.com/office/drawing/2014/main" id="{300B8896-3C19-4702-AD0E-A314C504D93D}"/>
                </a:ext>
              </a:extLst>
            </p:cNvPr>
            <p:cNvSpPr txBox="1"/>
            <p:nvPr/>
          </p:nvSpPr>
          <p:spPr>
            <a:xfrm>
              <a:off x="332936" y="4652338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05" name="TextBox 104">
              <a:extLst>
                <a:ext uri="{FF2B5EF4-FFF2-40B4-BE49-F238E27FC236}">
                  <a16:creationId xmlns:a16="http://schemas.microsoft.com/office/drawing/2014/main" id="{2E8248BC-4B28-458B-880E-E98DF640DCC2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06" name="Group 105">
            <a:extLst>
              <a:ext uri="{FF2B5EF4-FFF2-40B4-BE49-F238E27FC236}">
                <a16:creationId xmlns:a16="http://schemas.microsoft.com/office/drawing/2014/main" id="{9E0D156A-D777-4ADE-954A-BCE232DD4DC6}"/>
              </a:ext>
            </a:extLst>
          </p:cNvPr>
          <p:cNvGrpSpPr/>
          <p:nvPr/>
        </p:nvGrpSpPr>
        <p:grpSpPr>
          <a:xfrm>
            <a:off x="702413" y="4557154"/>
            <a:ext cx="749463" cy="461665"/>
            <a:chOff x="2222665" y="3283410"/>
            <a:chExt cx="2667042" cy="1642884"/>
          </a:xfrm>
        </p:grpSpPr>
        <p:sp>
          <p:nvSpPr>
            <p:cNvPr id="107" name="Shape">
              <a:extLst>
                <a:ext uri="{FF2B5EF4-FFF2-40B4-BE49-F238E27FC236}">
                  <a16:creationId xmlns:a16="http://schemas.microsoft.com/office/drawing/2014/main" id="{41862BEA-906E-479D-9B84-AF01FBCAB11B}"/>
                </a:ext>
              </a:extLst>
            </p:cNvPr>
            <p:cNvSpPr/>
            <p:nvPr/>
          </p:nvSpPr>
          <p:spPr>
            <a:xfrm>
              <a:off x="2222665" y="3283410"/>
              <a:ext cx="2667042" cy="16428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1" h="20619" extrusionOk="0">
                  <a:moveTo>
                    <a:pt x="20106" y="17453"/>
                  </a:moveTo>
                  <a:cubicBezTo>
                    <a:pt x="21600" y="13904"/>
                    <a:pt x="19932" y="9804"/>
                    <a:pt x="18437" y="7110"/>
                  </a:cubicBezTo>
                  <a:cubicBezTo>
                    <a:pt x="17698" y="5782"/>
                    <a:pt x="16849" y="4638"/>
                    <a:pt x="15925" y="3680"/>
                  </a:cubicBezTo>
                  <a:cubicBezTo>
                    <a:pt x="12613" y="249"/>
                    <a:pt x="8312" y="-809"/>
                    <a:pt x="4524" y="616"/>
                  </a:cubicBezTo>
                  <a:cubicBezTo>
                    <a:pt x="2788" y="1267"/>
                    <a:pt x="1054" y="2547"/>
                    <a:pt x="0" y="4871"/>
                  </a:cubicBezTo>
                  <a:cubicBezTo>
                    <a:pt x="1398" y="4183"/>
                    <a:pt x="2834" y="5678"/>
                    <a:pt x="3902" y="7291"/>
                  </a:cubicBezTo>
                  <a:cubicBezTo>
                    <a:pt x="5407" y="9564"/>
                    <a:pt x="6670" y="12217"/>
                    <a:pt x="8107" y="14600"/>
                  </a:cubicBezTo>
                  <a:cubicBezTo>
                    <a:pt x="9541" y="16987"/>
                    <a:pt x="11206" y="19152"/>
                    <a:pt x="13178" y="20099"/>
                  </a:cubicBezTo>
                  <a:cubicBezTo>
                    <a:pt x="14601" y="20784"/>
                    <a:pt x="16142" y="20791"/>
                    <a:pt x="17570" y="20129"/>
                  </a:cubicBezTo>
                  <a:cubicBezTo>
                    <a:pt x="18555" y="19666"/>
                    <a:pt x="19525" y="18830"/>
                    <a:pt x="20106" y="17453"/>
                  </a:cubicBezTo>
                  <a:close/>
                </a:path>
              </a:pathLst>
            </a:custGeom>
            <a:solidFill>
              <a:srgbClr val="E0E32A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1200" dirty="0">
                <a:solidFill>
                  <a:schemeClr val="bg1"/>
                </a:solidFill>
              </a:endParaRPr>
            </a:p>
          </p:txBody>
        </p:sp>
        <p:sp>
          <p:nvSpPr>
            <p:cNvPr id="108" name="Freeform: Shape 107">
              <a:extLst>
                <a:ext uri="{FF2B5EF4-FFF2-40B4-BE49-F238E27FC236}">
                  <a16:creationId xmlns:a16="http://schemas.microsoft.com/office/drawing/2014/main" id="{F3D6412C-89AD-4783-BEB5-C86ECC0992D6}"/>
                </a:ext>
              </a:extLst>
            </p:cNvPr>
            <p:cNvSpPr/>
            <p:nvPr/>
          </p:nvSpPr>
          <p:spPr>
            <a:xfrm>
              <a:off x="2222665" y="3544119"/>
              <a:ext cx="2544422" cy="1382175"/>
            </a:xfrm>
            <a:custGeom>
              <a:avLst/>
              <a:gdLst>
                <a:gd name="connsiteX0" fmla="*/ 122295 w 2544422"/>
                <a:gd name="connsiteY0" fmla="*/ 0 h 1382175"/>
                <a:gd name="connsiteX1" fmla="*/ 100051 w 2544422"/>
                <a:gd name="connsiteY1" fmla="*/ 20851 h 1382175"/>
                <a:gd name="connsiteX2" fmla="*/ 45166 w 2544422"/>
                <a:gd name="connsiteY2" fmla="*/ 86455 h 1382175"/>
                <a:gd name="connsiteX3" fmla="*/ 548129 w 2544422"/>
                <a:gd name="connsiteY3" fmla="*/ 279275 h 1382175"/>
                <a:gd name="connsiteX4" fmla="*/ 1090148 w 2544422"/>
                <a:gd name="connsiteY4" fmla="*/ 861636 h 1382175"/>
                <a:gd name="connsiteX5" fmla="*/ 1743793 w 2544422"/>
                <a:gd name="connsiteY5" fmla="*/ 1299782 h 1382175"/>
                <a:gd name="connsiteX6" fmla="*/ 2309915 w 2544422"/>
                <a:gd name="connsiteY6" fmla="*/ 1302172 h 1382175"/>
                <a:gd name="connsiteX7" fmla="*/ 2492887 w 2544422"/>
                <a:gd name="connsiteY7" fmla="*/ 1222873 h 1382175"/>
                <a:gd name="connsiteX8" fmla="*/ 2544422 w 2544422"/>
                <a:gd name="connsiteY8" fmla="*/ 1184105 h 1382175"/>
                <a:gd name="connsiteX9" fmla="*/ 2526820 w 2544422"/>
                <a:gd name="connsiteY9" fmla="*/ 1204313 h 1382175"/>
                <a:gd name="connsiteX10" fmla="*/ 2264749 w 2544422"/>
                <a:gd name="connsiteY10" fmla="*/ 1343116 h 1382175"/>
                <a:gd name="connsiteX11" fmla="*/ 1698627 w 2544422"/>
                <a:gd name="connsiteY11" fmla="*/ 1340726 h 1382175"/>
                <a:gd name="connsiteX12" fmla="*/ 1044982 w 2544422"/>
                <a:gd name="connsiteY12" fmla="*/ 902580 h 1382175"/>
                <a:gd name="connsiteX13" fmla="*/ 502963 w 2544422"/>
                <a:gd name="connsiteY13" fmla="*/ 320219 h 1382175"/>
                <a:gd name="connsiteX14" fmla="*/ 0 w 2544422"/>
                <a:gd name="connsiteY14" fmla="*/ 127399 h 1382175"/>
                <a:gd name="connsiteX15" fmla="*/ 116964 w 2544422"/>
                <a:gd name="connsiteY15" fmla="*/ 3602 h 13821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544422" h="1382175">
                  <a:moveTo>
                    <a:pt x="122295" y="0"/>
                  </a:moveTo>
                  <a:lnTo>
                    <a:pt x="100051" y="20851"/>
                  </a:lnTo>
                  <a:cubicBezTo>
                    <a:pt x="80501" y="41463"/>
                    <a:pt x="62149" y="63309"/>
                    <a:pt x="45166" y="86455"/>
                  </a:cubicBezTo>
                  <a:cubicBezTo>
                    <a:pt x="225366" y="31637"/>
                    <a:pt x="410465" y="150755"/>
                    <a:pt x="548129" y="279275"/>
                  </a:cubicBezTo>
                  <a:cubicBezTo>
                    <a:pt x="742121" y="460381"/>
                    <a:pt x="904920" y="671765"/>
                    <a:pt x="1090148" y="861636"/>
                  </a:cubicBezTo>
                  <a:cubicBezTo>
                    <a:pt x="1274988" y="1051826"/>
                    <a:pt x="1489604" y="1224328"/>
                    <a:pt x="1743793" y="1299782"/>
                  </a:cubicBezTo>
                  <a:cubicBezTo>
                    <a:pt x="1927215" y="1354361"/>
                    <a:pt x="2125848" y="1354919"/>
                    <a:pt x="2309915" y="1302172"/>
                  </a:cubicBezTo>
                  <a:cubicBezTo>
                    <a:pt x="2373398" y="1283727"/>
                    <a:pt x="2436397" y="1257852"/>
                    <a:pt x="2492887" y="1222873"/>
                  </a:cubicBezTo>
                  <a:lnTo>
                    <a:pt x="2544422" y="1184105"/>
                  </a:lnTo>
                  <a:lnTo>
                    <a:pt x="2526820" y="1204313"/>
                  </a:lnTo>
                  <a:cubicBezTo>
                    <a:pt x="2454110" y="1271063"/>
                    <a:pt x="2359973" y="1315448"/>
                    <a:pt x="2264749" y="1343116"/>
                  </a:cubicBezTo>
                  <a:cubicBezTo>
                    <a:pt x="2080682" y="1395863"/>
                    <a:pt x="1882049" y="1395305"/>
                    <a:pt x="1698627" y="1340726"/>
                  </a:cubicBezTo>
                  <a:cubicBezTo>
                    <a:pt x="1444438" y="1265272"/>
                    <a:pt x="1229822" y="1092770"/>
                    <a:pt x="1044982" y="902580"/>
                  </a:cubicBezTo>
                  <a:cubicBezTo>
                    <a:pt x="859754" y="712709"/>
                    <a:pt x="696955" y="501325"/>
                    <a:pt x="502963" y="320219"/>
                  </a:cubicBezTo>
                  <a:cubicBezTo>
                    <a:pt x="365299" y="191699"/>
                    <a:pt x="180200" y="72581"/>
                    <a:pt x="0" y="127399"/>
                  </a:cubicBezTo>
                  <a:cubicBezTo>
                    <a:pt x="33965" y="81107"/>
                    <a:pt x="73408" y="40013"/>
                    <a:pt x="116964" y="3602"/>
                  </a:cubicBezTo>
                  <a:close/>
                </a:path>
              </a:pathLst>
            </a:custGeom>
            <a:solidFill>
              <a:schemeClr val="tx1">
                <a:alpha val="30000"/>
              </a:scheme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 algn="ctr"/>
              <a:endParaRPr sz="280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09" name="Group 108">
            <a:extLst>
              <a:ext uri="{FF2B5EF4-FFF2-40B4-BE49-F238E27FC236}">
                <a16:creationId xmlns:a16="http://schemas.microsoft.com/office/drawing/2014/main" id="{7B06E261-FEE4-4DCB-BA99-BD883ED01B60}"/>
              </a:ext>
            </a:extLst>
          </p:cNvPr>
          <p:cNvGrpSpPr/>
          <p:nvPr/>
        </p:nvGrpSpPr>
        <p:grpSpPr>
          <a:xfrm>
            <a:off x="175310" y="1007023"/>
            <a:ext cx="419141" cy="686132"/>
            <a:chOff x="4257113" y="1543808"/>
            <a:chExt cx="1560451" cy="2554451"/>
          </a:xfrm>
        </p:grpSpPr>
        <p:sp>
          <p:nvSpPr>
            <p:cNvPr id="110" name="Shape">
              <a:extLst>
                <a:ext uri="{FF2B5EF4-FFF2-40B4-BE49-F238E27FC236}">
                  <a16:creationId xmlns:a16="http://schemas.microsoft.com/office/drawing/2014/main" id="{68C5DAFA-5D38-40CA-B57B-318EBB4B3045}"/>
                </a:ext>
              </a:extLst>
            </p:cNvPr>
            <p:cNvSpPr/>
            <p:nvPr/>
          </p:nvSpPr>
          <p:spPr>
            <a:xfrm>
              <a:off x="4257113" y="1543808"/>
              <a:ext cx="1560451" cy="25543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8" h="21228" extrusionOk="0">
                  <a:moveTo>
                    <a:pt x="3043" y="4151"/>
                  </a:moveTo>
                  <a:cubicBezTo>
                    <a:pt x="3177" y="6354"/>
                    <a:pt x="2713" y="8555"/>
                    <a:pt x="2673" y="10758"/>
                  </a:cubicBezTo>
                  <a:cubicBezTo>
                    <a:pt x="2632" y="12963"/>
                    <a:pt x="3051" y="15234"/>
                    <a:pt x="4800" y="17170"/>
                  </a:cubicBezTo>
                  <a:cubicBezTo>
                    <a:pt x="6065" y="18564"/>
                    <a:pt x="8001" y="19736"/>
                    <a:pt x="10312" y="20503"/>
                  </a:cubicBezTo>
                  <a:cubicBezTo>
                    <a:pt x="11919" y="21034"/>
                    <a:pt x="13790" y="21375"/>
                    <a:pt x="15588" y="21167"/>
                  </a:cubicBezTo>
                  <a:cubicBezTo>
                    <a:pt x="20221" y="20630"/>
                    <a:pt x="21299" y="17447"/>
                    <a:pt x="21502" y="15051"/>
                  </a:cubicBezTo>
                  <a:cubicBezTo>
                    <a:pt x="21600" y="13870"/>
                    <a:pt x="21421" y="12691"/>
                    <a:pt x="20998" y="11542"/>
                  </a:cubicBezTo>
                  <a:cubicBezTo>
                    <a:pt x="19485" y="7430"/>
                    <a:pt x="14880" y="3681"/>
                    <a:pt x="9002" y="1488"/>
                  </a:cubicBezTo>
                  <a:cubicBezTo>
                    <a:pt x="6309" y="483"/>
                    <a:pt x="3128" y="-225"/>
                    <a:pt x="0" y="67"/>
                  </a:cubicBezTo>
                  <a:cubicBezTo>
                    <a:pt x="2298" y="802"/>
                    <a:pt x="2949" y="2588"/>
                    <a:pt x="3043" y="4151"/>
                  </a:cubicBezTo>
                  <a:close/>
                </a:path>
              </a:pathLst>
            </a:custGeom>
            <a:solidFill>
              <a:srgbClr val="9CCD50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1200">
                <a:solidFill>
                  <a:schemeClr val="bg1"/>
                </a:solidFill>
              </a:endParaRPr>
            </a:p>
          </p:txBody>
        </p:sp>
        <p:sp>
          <p:nvSpPr>
            <p:cNvPr id="111" name="Freeform: Shape 110">
              <a:extLst>
                <a:ext uri="{FF2B5EF4-FFF2-40B4-BE49-F238E27FC236}">
                  <a16:creationId xmlns:a16="http://schemas.microsoft.com/office/drawing/2014/main" id="{D51B1B3A-4A2E-4C21-995A-18F149DA0B53}"/>
                </a:ext>
              </a:extLst>
            </p:cNvPr>
            <p:cNvSpPr/>
            <p:nvPr/>
          </p:nvSpPr>
          <p:spPr>
            <a:xfrm>
              <a:off x="4257113" y="1548839"/>
              <a:ext cx="1358028" cy="2549420"/>
            </a:xfrm>
            <a:custGeom>
              <a:avLst/>
              <a:gdLst>
                <a:gd name="connsiteX0" fmla="*/ 100892 w 1358028"/>
                <a:gd name="connsiteY0" fmla="*/ 0 h 2549420"/>
                <a:gd name="connsiteX1" fmla="*/ 102188 w 1358028"/>
                <a:gd name="connsiteY1" fmla="*/ 882 h 2549420"/>
                <a:gd name="connsiteX2" fmla="*/ 265737 w 1358028"/>
                <a:gd name="connsiteY2" fmla="*/ 453513 h 2549420"/>
                <a:gd name="connsiteX3" fmla="*/ 238918 w 1358028"/>
                <a:gd name="connsiteY3" fmla="*/ 1248530 h 2549420"/>
                <a:gd name="connsiteX4" fmla="*/ 393093 w 1358028"/>
                <a:gd name="connsiteY4" fmla="*/ 2020082 h 2549420"/>
                <a:gd name="connsiteX5" fmla="*/ 792629 w 1358028"/>
                <a:gd name="connsiteY5" fmla="*/ 2421140 h 2549420"/>
                <a:gd name="connsiteX6" fmla="*/ 1175058 w 1358028"/>
                <a:gd name="connsiteY6" fmla="*/ 2501039 h 2549420"/>
                <a:gd name="connsiteX7" fmla="*/ 1289292 w 1358028"/>
                <a:gd name="connsiteY7" fmla="*/ 2462690 h 2549420"/>
                <a:gd name="connsiteX8" fmla="*/ 1358028 w 1358028"/>
                <a:gd name="connsiteY8" fmla="*/ 2415534 h 2549420"/>
                <a:gd name="connsiteX9" fmla="*/ 1336478 w 1358028"/>
                <a:gd name="connsiteY9" fmla="*/ 2440276 h 2549420"/>
                <a:gd name="connsiteX10" fmla="*/ 1129892 w 1358028"/>
                <a:gd name="connsiteY10" fmla="*/ 2541983 h 2549420"/>
                <a:gd name="connsiteX11" fmla="*/ 747463 w 1358028"/>
                <a:gd name="connsiteY11" fmla="*/ 2462084 h 2549420"/>
                <a:gd name="connsiteX12" fmla="*/ 347927 w 1358028"/>
                <a:gd name="connsiteY12" fmla="*/ 2061026 h 2549420"/>
                <a:gd name="connsiteX13" fmla="*/ 193752 w 1358028"/>
                <a:gd name="connsiteY13" fmla="*/ 1289474 h 2549420"/>
                <a:gd name="connsiteX14" fmla="*/ 220571 w 1358028"/>
                <a:gd name="connsiteY14" fmla="*/ 494457 h 2549420"/>
                <a:gd name="connsiteX15" fmla="*/ 0 w 1358028"/>
                <a:gd name="connsiteY15" fmla="*/ 3031 h 25494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358028" h="2549420">
                  <a:moveTo>
                    <a:pt x="100892" y="0"/>
                  </a:moveTo>
                  <a:lnTo>
                    <a:pt x="102188" y="882"/>
                  </a:lnTo>
                  <a:cubicBezTo>
                    <a:pt x="222902" y="103837"/>
                    <a:pt x="259775" y="288947"/>
                    <a:pt x="265737" y="453513"/>
                  </a:cubicBezTo>
                  <a:cubicBezTo>
                    <a:pt x="275450" y="718599"/>
                    <a:pt x="241817" y="983444"/>
                    <a:pt x="238918" y="1248530"/>
                  </a:cubicBezTo>
                  <a:cubicBezTo>
                    <a:pt x="235946" y="1513856"/>
                    <a:pt x="266317" y="1787124"/>
                    <a:pt x="393093" y="2020082"/>
                  </a:cubicBezTo>
                  <a:cubicBezTo>
                    <a:pt x="484786" y="2187821"/>
                    <a:pt x="625116" y="2328848"/>
                    <a:pt x="792629" y="2421140"/>
                  </a:cubicBezTo>
                  <a:cubicBezTo>
                    <a:pt x="909112" y="2485035"/>
                    <a:pt x="1044730" y="2526068"/>
                    <a:pt x="1175058" y="2501039"/>
                  </a:cubicBezTo>
                  <a:cubicBezTo>
                    <a:pt x="1217036" y="2492962"/>
                    <a:pt x="1254987" y="2479910"/>
                    <a:pt x="1289292" y="2462690"/>
                  </a:cubicBezTo>
                  <a:lnTo>
                    <a:pt x="1358028" y="2415534"/>
                  </a:lnTo>
                  <a:lnTo>
                    <a:pt x="1336478" y="2440276"/>
                  </a:lnTo>
                  <a:cubicBezTo>
                    <a:pt x="1281698" y="2489775"/>
                    <a:pt x="1213848" y="2525829"/>
                    <a:pt x="1129892" y="2541983"/>
                  </a:cubicBezTo>
                  <a:cubicBezTo>
                    <a:pt x="999564" y="2567012"/>
                    <a:pt x="863946" y="2525979"/>
                    <a:pt x="747463" y="2462084"/>
                  </a:cubicBezTo>
                  <a:cubicBezTo>
                    <a:pt x="579950" y="2369792"/>
                    <a:pt x="439620" y="2228765"/>
                    <a:pt x="347927" y="2061026"/>
                  </a:cubicBezTo>
                  <a:cubicBezTo>
                    <a:pt x="221151" y="1828068"/>
                    <a:pt x="190780" y="1554800"/>
                    <a:pt x="193752" y="1289474"/>
                  </a:cubicBezTo>
                  <a:cubicBezTo>
                    <a:pt x="196651" y="1024388"/>
                    <a:pt x="230284" y="759543"/>
                    <a:pt x="220571" y="494457"/>
                  </a:cubicBezTo>
                  <a:cubicBezTo>
                    <a:pt x="213758" y="306382"/>
                    <a:pt x="166570" y="91473"/>
                    <a:pt x="0" y="3031"/>
                  </a:cubicBezTo>
                  <a:close/>
                </a:path>
              </a:pathLst>
            </a:custGeom>
            <a:solidFill>
              <a:schemeClr val="tx1">
                <a:alpha val="30000"/>
              </a:scheme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 algn="ctr"/>
              <a:endParaRPr sz="2800">
                <a:solidFill>
                  <a:srgbClr val="FFFFFF"/>
                </a:solidFill>
              </a:endParaRPr>
            </a:p>
          </p:txBody>
        </p:sp>
      </p:grpSp>
      <p:grpSp>
        <p:nvGrpSpPr>
          <p:cNvPr id="112" name="Group 111">
            <a:extLst>
              <a:ext uri="{FF2B5EF4-FFF2-40B4-BE49-F238E27FC236}">
                <a16:creationId xmlns:a16="http://schemas.microsoft.com/office/drawing/2014/main" id="{C50338A4-ACB2-4341-A5EE-B0409EFC2617}"/>
              </a:ext>
            </a:extLst>
          </p:cNvPr>
          <p:cNvGrpSpPr/>
          <p:nvPr/>
        </p:nvGrpSpPr>
        <p:grpSpPr>
          <a:xfrm>
            <a:off x="11591146" y="972985"/>
            <a:ext cx="371819" cy="688448"/>
            <a:chOff x="5908256" y="1337417"/>
            <a:chExt cx="1494027" cy="2766286"/>
          </a:xfrm>
        </p:grpSpPr>
        <p:sp>
          <p:nvSpPr>
            <p:cNvPr id="113" name="Shape">
              <a:extLst>
                <a:ext uri="{FF2B5EF4-FFF2-40B4-BE49-F238E27FC236}">
                  <a16:creationId xmlns:a16="http://schemas.microsoft.com/office/drawing/2014/main" id="{510632E6-189A-4154-83CC-1C294411AA20}"/>
                </a:ext>
              </a:extLst>
            </p:cNvPr>
            <p:cNvSpPr/>
            <p:nvPr/>
          </p:nvSpPr>
          <p:spPr>
            <a:xfrm>
              <a:off x="5908256" y="1337417"/>
              <a:ext cx="1494027" cy="27662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6" h="20838" extrusionOk="0">
                  <a:moveTo>
                    <a:pt x="4446" y="8775"/>
                  </a:moveTo>
                  <a:cubicBezTo>
                    <a:pt x="2314" y="10399"/>
                    <a:pt x="492" y="12218"/>
                    <a:pt x="85" y="14204"/>
                  </a:cubicBezTo>
                  <a:cubicBezTo>
                    <a:pt x="-208" y="15636"/>
                    <a:pt x="264" y="17111"/>
                    <a:pt x="1432" y="18404"/>
                  </a:cubicBezTo>
                  <a:cubicBezTo>
                    <a:pt x="2241" y="19301"/>
                    <a:pt x="3450" y="20141"/>
                    <a:pt x="5122" y="20549"/>
                  </a:cubicBezTo>
                  <a:cubicBezTo>
                    <a:pt x="9430" y="21600"/>
                    <a:pt x="13344" y="19574"/>
                    <a:pt x="15790" y="17857"/>
                  </a:cubicBezTo>
                  <a:cubicBezTo>
                    <a:pt x="16994" y="17011"/>
                    <a:pt x="17966" y="16081"/>
                    <a:pt x="18715" y="15094"/>
                  </a:cubicBezTo>
                  <a:cubicBezTo>
                    <a:pt x="21392" y="11565"/>
                    <a:pt x="21184" y="7343"/>
                    <a:pt x="18454" y="3874"/>
                  </a:cubicBezTo>
                  <a:cubicBezTo>
                    <a:pt x="17201" y="2283"/>
                    <a:pt x="15273" y="762"/>
                    <a:pt x="12429" y="0"/>
                  </a:cubicBezTo>
                  <a:cubicBezTo>
                    <a:pt x="13613" y="1264"/>
                    <a:pt x="12445" y="2794"/>
                    <a:pt x="11033" y="3985"/>
                  </a:cubicBezTo>
                  <a:cubicBezTo>
                    <a:pt x="9052" y="5664"/>
                    <a:pt x="6578" y="7152"/>
                    <a:pt x="4446" y="8775"/>
                  </a:cubicBezTo>
                  <a:close/>
                </a:path>
              </a:pathLst>
            </a:custGeom>
            <a:solidFill>
              <a:srgbClr val="42BE5C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1200">
                <a:solidFill>
                  <a:schemeClr val="bg1"/>
                </a:solidFill>
              </a:endParaRPr>
            </a:p>
          </p:txBody>
        </p:sp>
        <p:sp>
          <p:nvSpPr>
            <p:cNvPr id="114" name="Freeform: Shape 113">
              <a:extLst>
                <a:ext uri="{FF2B5EF4-FFF2-40B4-BE49-F238E27FC236}">
                  <a16:creationId xmlns:a16="http://schemas.microsoft.com/office/drawing/2014/main" id="{571DBF1C-7474-47E8-AB72-A3C8130F5220}"/>
                </a:ext>
              </a:extLst>
            </p:cNvPr>
            <p:cNvSpPr/>
            <p:nvPr/>
          </p:nvSpPr>
          <p:spPr>
            <a:xfrm>
              <a:off x="5908280" y="1337417"/>
              <a:ext cx="998000" cy="2766286"/>
            </a:xfrm>
            <a:custGeom>
              <a:avLst/>
              <a:gdLst>
                <a:gd name="connsiteX0" fmla="*/ 900697 w 998000"/>
                <a:gd name="connsiteY0" fmla="*/ 0 h 2766286"/>
                <a:gd name="connsiteX1" fmla="*/ 974150 w 998000"/>
                <a:gd name="connsiteY1" fmla="*/ 48141 h 2766286"/>
                <a:gd name="connsiteX2" fmla="*/ 980644 w 998000"/>
                <a:gd name="connsiteY2" fmla="*/ 90271 h 2766286"/>
                <a:gd name="connsiteX3" fmla="*/ 844696 w 998000"/>
                <a:gd name="connsiteY3" fmla="*/ 488071 h 2766286"/>
                <a:gd name="connsiteX4" fmla="*/ 367341 w 998000"/>
                <a:gd name="connsiteY4" fmla="*/ 1123952 h 2766286"/>
                <a:gd name="connsiteX5" fmla="*/ 51302 w 998000"/>
                <a:gd name="connsiteY5" fmla="*/ 1844660 h 2766286"/>
                <a:gd name="connsiteX6" fmla="*/ 148918 w 998000"/>
                <a:gd name="connsiteY6" fmla="*/ 2402217 h 2766286"/>
                <a:gd name="connsiteX7" fmla="*/ 416330 w 998000"/>
                <a:gd name="connsiteY7" fmla="*/ 2686969 h 2766286"/>
                <a:gd name="connsiteX8" fmla="*/ 949238 w 998000"/>
                <a:gd name="connsiteY8" fmla="*/ 2579629 h 2766286"/>
                <a:gd name="connsiteX9" fmla="*/ 998000 w 998000"/>
                <a:gd name="connsiteY9" fmla="*/ 2536436 h 2766286"/>
                <a:gd name="connsiteX10" fmla="*/ 992590 w 998000"/>
                <a:gd name="connsiteY10" fmla="*/ 2542164 h 2766286"/>
                <a:gd name="connsiteX11" fmla="*/ 371164 w 998000"/>
                <a:gd name="connsiteY11" fmla="*/ 2727913 h 2766286"/>
                <a:gd name="connsiteX12" fmla="*/ 103752 w 998000"/>
                <a:gd name="connsiteY12" fmla="*/ 2443161 h 2766286"/>
                <a:gd name="connsiteX13" fmla="*/ 6136 w 998000"/>
                <a:gd name="connsiteY13" fmla="*/ 1885604 h 2766286"/>
                <a:gd name="connsiteX14" fmla="*/ 322175 w 998000"/>
                <a:gd name="connsiteY14" fmla="*/ 1164896 h 2766286"/>
                <a:gd name="connsiteX15" fmla="*/ 799530 w 998000"/>
                <a:gd name="connsiteY15" fmla="*/ 529015 h 2766286"/>
                <a:gd name="connsiteX16" fmla="*/ 900697 w 998000"/>
                <a:gd name="connsiteY16" fmla="*/ 0 h 2766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998000" h="2766286">
                  <a:moveTo>
                    <a:pt x="900697" y="0"/>
                  </a:moveTo>
                  <a:lnTo>
                    <a:pt x="974150" y="48141"/>
                  </a:lnTo>
                  <a:lnTo>
                    <a:pt x="980644" y="90271"/>
                  </a:lnTo>
                  <a:cubicBezTo>
                    <a:pt x="988240" y="225596"/>
                    <a:pt x="921441" y="369491"/>
                    <a:pt x="844696" y="488071"/>
                  </a:cubicBezTo>
                  <a:cubicBezTo>
                    <a:pt x="701134" y="710961"/>
                    <a:pt x="521845" y="908496"/>
                    <a:pt x="367341" y="1123952"/>
                  </a:cubicBezTo>
                  <a:cubicBezTo>
                    <a:pt x="212836" y="1339540"/>
                    <a:pt x="80797" y="1581015"/>
                    <a:pt x="51302" y="1844660"/>
                  </a:cubicBezTo>
                  <a:cubicBezTo>
                    <a:pt x="30069" y="2034760"/>
                    <a:pt x="64274" y="2230569"/>
                    <a:pt x="148918" y="2402217"/>
                  </a:cubicBezTo>
                  <a:cubicBezTo>
                    <a:pt x="207546" y="2521295"/>
                    <a:pt x="295161" y="2632806"/>
                    <a:pt x="416330" y="2686969"/>
                  </a:cubicBezTo>
                  <a:cubicBezTo>
                    <a:pt x="611454" y="2774170"/>
                    <a:pt x="795424" y="2701810"/>
                    <a:pt x="949238" y="2579629"/>
                  </a:cubicBezTo>
                  <a:lnTo>
                    <a:pt x="998000" y="2536436"/>
                  </a:lnTo>
                  <a:lnTo>
                    <a:pt x="992590" y="2542164"/>
                  </a:lnTo>
                  <a:cubicBezTo>
                    <a:pt x="823400" y="2707428"/>
                    <a:pt x="605312" y="2832555"/>
                    <a:pt x="371164" y="2727913"/>
                  </a:cubicBezTo>
                  <a:cubicBezTo>
                    <a:pt x="249995" y="2673750"/>
                    <a:pt x="162380" y="2562239"/>
                    <a:pt x="103752" y="2443161"/>
                  </a:cubicBezTo>
                  <a:cubicBezTo>
                    <a:pt x="19108" y="2271513"/>
                    <a:pt x="-15098" y="2075704"/>
                    <a:pt x="6136" y="1885604"/>
                  </a:cubicBezTo>
                  <a:cubicBezTo>
                    <a:pt x="35631" y="1621959"/>
                    <a:pt x="167670" y="1380484"/>
                    <a:pt x="322175" y="1164896"/>
                  </a:cubicBezTo>
                  <a:cubicBezTo>
                    <a:pt x="476679" y="949440"/>
                    <a:pt x="655968" y="751905"/>
                    <a:pt x="799530" y="529015"/>
                  </a:cubicBezTo>
                  <a:cubicBezTo>
                    <a:pt x="901857" y="370908"/>
                    <a:pt x="986501" y="167798"/>
                    <a:pt x="900697" y="0"/>
                  </a:cubicBezTo>
                  <a:close/>
                </a:path>
              </a:pathLst>
            </a:custGeom>
            <a:solidFill>
              <a:schemeClr val="tx1">
                <a:alpha val="30000"/>
              </a:scheme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 algn="ctr"/>
              <a:endParaRPr sz="2800">
                <a:solidFill>
                  <a:srgbClr val="FFFFFF"/>
                </a:solidFill>
              </a:endParaRPr>
            </a:p>
          </p:txBody>
        </p:sp>
      </p:grpSp>
      <p:grpSp>
        <p:nvGrpSpPr>
          <p:cNvPr id="115" name="Group 114">
            <a:extLst>
              <a:ext uri="{FF2B5EF4-FFF2-40B4-BE49-F238E27FC236}">
                <a16:creationId xmlns:a16="http://schemas.microsoft.com/office/drawing/2014/main" id="{E68C5637-72DD-478D-9BCC-05CD6721CE1C}"/>
              </a:ext>
            </a:extLst>
          </p:cNvPr>
          <p:cNvGrpSpPr/>
          <p:nvPr/>
        </p:nvGrpSpPr>
        <p:grpSpPr>
          <a:xfrm>
            <a:off x="10726300" y="4442028"/>
            <a:ext cx="538859" cy="576786"/>
            <a:chOff x="7235072" y="2162990"/>
            <a:chExt cx="2087058" cy="2233954"/>
          </a:xfrm>
        </p:grpSpPr>
        <p:sp>
          <p:nvSpPr>
            <p:cNvPr id="116" name="Shape">
              <a:extLst>
                <a:ext uri="{FF2B5EF4-FFF2-40B4-BE49-F238E27FC236}">
                  <a16:creationId xmlns:a16="http://schemas.microsoft.com/office/drawing/2014/main" id="{F7185E60-E666-45ED-B57E-B187C30A0F22}"/>
                </a:ext>
              </a:extLst>
            </p:cNvPr>
            <p:cNvSpPr/>
            <p:nvPr/>
          </p:nvSpPr>
          <p:spPr>
            <a:xfrm>
              <a:off x="7235072" y="2162990"/>
              <a:ext cx="2087058" cy="22339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0" h="20789" extrusionOk="0">
                  <a:moveTo>
                    <a:pt x="20142" y="0"/>
                  </a:moveTo>
                  <a:cubicBezTo>
                    <a:pt x="19982" y="1745"/>
                    <a:pt x="18150" y="2936"/>
                    <a:pt x="16411" y="3685"/>
                  </a:cubicBezTo>
                  <a:cubicBezTo>
                    <a:pt x="13958" y="4739"/>
                    <a:pt x="11337" y="5419"/>
                    <a:pt x="8833" y="6366"/>
                  </a:cubicBezTo>
                  <a:cubicBezTo>
                    <a:pt x="6329" y="7312"/>
                    <a:pt x="3879" y="8572"/>
                    <a:pt x="2203" y="10509"/>
                  </a:cubicBezTo>
                  <a:cubicBezTo>
                    <a:pt x="992" y="11906"/>
                    <a:pt x="232" y="13623"/>
                    <a:pt x="43" y="15396"/>
                  </a:cubicBezTo>
                  <a:cubicBezTo>
                    <a:pt x="-90" y="16628"/>
                    <a:pt x="67" y="17937"/>
                    <a:pt x="829" y="18963"/>
                  </a:cubicBezTo>
                  <a:cubicBezTo>
                    <a:pt x="2785" y="21600"/>
                    <a:pt x="6699" y="20867"/>
                    <a:pt x="9468" y="19937"/>
                  </a:cubicBezTo>
                  <a:cubicBezTo>
                    <a:pt x="10834" y="19479"/>
                    <a:pt x="12111" y="18848"/>
                    <a:pt x="13289" y="18080"/>
                  </a:cubicBezTo>
                  <a:cubicBezTo>
                    <a:pt x="17499" y="15330"/>
                    <a:pt x="20395" y="10825"/>
                    <a:pt x="21163" y="6212"/>
                  </a:cubicBezTo>
                  <a:cubicBezTo>
                    <a:pt x="21510" y="4097"/>
                    <a:pt x="21383" y="1814"/>
                    <a:pt x="20142" y="0"/>
                  </a:cubicBezTo>
                  <a:close/>
                </a:path>
              </a:pathLst>
            </a:custGeom>
            <a:solidFill>
              <a:srgbClr val="00A057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1200">
                <a:solidFill>
                  <a:schemeClr val="bg1"/>
                </a:solidFill>
              </a:endParaRPr>
            </a:p>
          </p:txBody>
        </p:sp>
        <p:sp>
          <p:nvSpPr>
            <p:cNvPr id="117" name="Freeform: Shape 116">
              <a:extLst>
                <a:ext uri="{FF2B5EF4-FFF2-40B4-BE49-F238E27FC236}">
                  <a16:creationId xmlns:a16="http://schemas.microsoft.com/office/drawing/2014/main" id="{8F7CAFB9-CCC7-4A53-8BB5-7C13A8A5173F}"/>
                </a:ext>
              </a:extLst>
            </p:cNvPr>
            <p:cNvSpPr/>
            <p:nvPr/>
          </p:nvSpPr>
          <p:spPr>
            <a:xfrm>
              <a:off x="7235120" y="2162990"/>
              <a:ext cx="1994931" cy="2233954"/>
            </a:xfrm>
            <a:custGeom>
              <a:avLst/>
              <a:gdLst>
                <a:gd name="connsiteX0" fmla="*/ 373790 w 1994931"/>
                <a:gd name="connsiteY0" fmla="*/ 969405 h 2233954"/>
                <a:gd name="connsiteX1" fmla="*/ 260674 w 1994931"/>
                <a:gd name="connsiteY1" fmla="*/ 1088328 h 2233954"/>
                <a:gd name="connsiteX2" fmla="*/ 49327 w 1994931"/>
                <a:gd name="connsiteY2" fmla="*/ 1613473 h 2233954"/>
                <a:gd name="connsiteX3" fmla="*/ 126234 w 1994931"/>
                <a:gd name="connsiteY3" fmla="*/ 1996775 h 2233954"/>
                <a:gd name="connsiteX4" fmla="*/ 971526 w 1994931"/>
                <a:gd name="connsiteY4" fmla="*/ 2101438 h 2233954"/>
                <a:gd name="connsiteX5" fmla="*/ 1345396 w 1994931"/>
                <a:gd name="connsiteY5" fmla="*/ 1901890 h 2233954"/>
                <a:gd name="connsiteX6" fmla="*/ 1472438 w 1994931"/>
                <a:gd name="connsiteY6" fmla="*/ 1799677 h 2233954"/>
                <a:gd name="connsiteX7" fmla="*/ 1448523 w 1994931"/>
                <a:gd name="connsiteY7" fmla="*/ 1823524 h 2233954"/>
                <a:gd name="connsiteX8" fmla="*/ 1300230 w 1994931"/>
                <a:gd name="connsiteY8" fmla="*/ 1942834 h 2233954"/>
                <a:gd name="connsiteX9" fmla="*/ 926360 w 1994931"/>
                <a:gd name="connsiteY9" fmla="*/ 2142382 h 2233954"/>
                <a:gd name="connsiteX10" fmla="*/ 81068 w 1994931"/>
                <a:gd name="connsiteY10" fmla="*/ 2037719 h 2233954"/>
                <a:gd name="connsiteX11" fmla="*/ 4161 w 1994931"/>
                <a:gd name="connsiteY11" fmla="*/ 1654417 h 2233954"/>
                <a:gd name="connsiteX12" fmla="*/ 215508 w 1994931"/>
                <a:gd name="connsiteY12" fmla="*/ 1129272 h 2233954"/>
                <a:gd name="connsiteX13" fmla="*/ 351600 w 1994931"/>
                <a:gd name="connsiteY13" fmla="*/ 986194 h 2233954"/>
                <a:gd name="connsiteX14" fmla="*/ 1970770 w 1994931"/>
                <a:gd name="connsiteY14" fmla="*/ 0 h 2233954"/>
                <a:gd name="connsiteX15" fmla="*/ 1994931 w 1994931"/>
                <a:gd name="connsiteY15" fmla="*/ 44884 h 2233954"/>
                <a:gd name="connsiteX16" fmla="*/ 1976218 w 1994931"/>
                <a:gd name="connsiteY16" fmla="*/ 88717 h 2233954"/>
                <a:gd name="connsiteX17" fmla="*/ 1891341 w 1994931"/>
                <a:gd name="connsiteY17" fmla="*/ 197182 h 2233954"/>
                <a:gd name="connsiteX18" fmla="*/ 1864481 w 1994931"/>
                <a:gd name="connsiteY18" fmla="*/ 218038 h 2233954"/>
                <a:gd name="connsiteX19" fmla="*/ 1893246 w 1994931"/>
                <a:gd name="connsiteY19" fmla="*/ 186473 h 2233954"/>
                <a:gd name="connsiteX20" fmla="*/ 1970770 w 1994931"/>
                <a:gd name="connsiteY20" fmla="*/ 0 h 22339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1994931" h="2233954">
                  <a:moveTo>
                    <a:pt x="373790" y="969405"/>
                  </a:moveTo>
                  <a:lnTo>
                    <a:pt x="260674" y="1088328"/>
                  </a:lnTo>
                  <a:cubicBezTo>
                    <a:pt x="142183" y="1238446"/>
                    <a:pt x="67820" y="1422951"/>
                    <a:pt x="49327" y="1613473"/>
                  </a:cubicBezTo>
                  <a:cubicBezTo>
                    <a:pt x="36313" y="1745861"/>
                    <a:pt x="51675" y="1886523"/>
                    <a:pt x="126234" y="1996775"/>
                  </a:cubicBezTo>
                  <a:cubicBezTo>
                    <a:pt x="317621" y="2280140"/>
                    <a:pt x="700590" y="2201374"/>
                    <a:pt x="971526" y="2101438"/>
                  </a:cubicBezTo>
                  <a:cubicBezTo>
                    <a:pt x="1105184" y="2052223"/>
                    <a:pt x="1230133" y="1984417"/>
                    <a:pt x="1345396" y="1901890"/>
                  </a:cubicBezTo>
                  <a:lnTo>
                    <a:pt x="1472438" y="1799677"/>
                  </a:lnTo>
                  <a:lnTo>
                    <a:pt x="1448523" y="1823524"/>
                  </a:lnTo>
                  <a:cubicBezTo>
                    <a:pt x="1401204" y="1866010"/>
                    <a:pt x="1351722" y="1905895"/>
                    <a:pt x="1300230" y="1942834"/>
                  </a:cubicBezTo>
                  <a:cubicBezTo>
                    <a:pt x="1184967" y="2025361"/>
                    <a:pt x="1060018" y="2093167"/>
                    <a:pt x="926360" y="2142382"/>
                  </a:cubicBezTo>
                  <a:cubicBezTo>
                    <a:pt x="655424" y="2242318"/>
                    <a:pt x="272455" y="2321084"/>
                    <a:pt x="81068" y="2037719"/>
                  </a:cubicBezTo>
                  <a:cubicBezTo>
                    <a:pt x="6509" y="1927467"/>
                    <a:pt x="-8853" y="1786805"/>
                    <a:pt x="4161" y="1654417"/>
                  </a:cubicBezTo>
                  <a:cubicBezTo>
                    <a:pt x="22654" y="1463895"/>
                    <a:pt x="97017" y="1279390"/>
                    <a:pt x="215508" y="1129272"/>
                  </a:cubicBezTo>
                  <a:cubicBezTo>
                    <a:pt x="256506" y="1077236"/>
                    <a:pt x="302237" y="1029746"/>
                    <a:pt x="351600" y="986194"/>
                  </a:cubicBezTo>
                  <a:close/>
                  <a:moveTo>
                    <a:pt x="1970770" y="0"/>
                  </a:moveTo>
                  <a:lnTo>
                    <a:pt x="1994931" y="44884"/>
                  </a:lnTo>
                  <a:lnTo>
                    <a:pt x="1976218" y="88717"/>
                  </a:lnTo>
                  <a:cubicBezTo>
                    <a:pt x="1954552" y="128342"/>
                    <a:pt x="1925361" y="164434"/>
                    <a:pt x="1891341" y="197182"/>
                  </a:cubicBezTo>
                  <a:lnTo>
                    <a:pt x="1864481" y="218038"/>
                  </a:lnTo>
                  <a:lnTo>
                    <a:pt x="1893246" y="186473"/>
                  </a:lnTo>
                  <a:cubicBezTo>
                    <a:pt x="1936022" y="132264"/>
                    <a:pt x="1964899" y="70318"/>
                    <a:pt x="1970770" y="0"/>
                  </a:cubicBezTo>
                  <a:close/>
                </a:path>
              </a:pathLst>
            </a:custGeom>
            <a:solidFill>
              <a:schemeClr val="tx1">
                <a:alpha val="30000"/>
              </a:scheme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 algn="ctr"/>
              <a:endParaRPr sz="2800">
                <a:solidFill>
                  <a:srgbClr val="FFFFFF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54400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8479</TotalTime>
  <Words>369</Words>
  <PresentationFormat>Widescreen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Infographic Tree – Slide Template</vt:lpstr>
      <vt:lpstr>Infographic Tree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Infographic Tree</dc:title>
  <dc:creator>PresentationGO.com</dc:creator>
  <dc:description>© Copyright PresentationGO.com</dc:description>
  <dcterms:created xsi:type="dcterms:W3CDTF">2014-11-26T05:14:11Z</dcterms:created>
  <dcterms:modified xsi:type="dcterms:W3CDTF">2019-07-19T23:16:29Z</dcterms:modified>
  <cp:category>Graphics &amp; Metaphors</cp:category>
</cp:coreProperties>
</file>