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4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98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Triangle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C138114-6384-4F74-B64A-A68EDD088F57}"/>
              </a:ext>
            </a:extLst>
          </p:cNvPr>
          <p:cNvGrpSpPr/>
          <p:nvPr/>
        </p:nvGrpSpPr>
        <p:grpSpPr>
          <a:xfrm>
            <a:off x="2962452" y="4900568"/>
            <a:ext cx="3219096" cy="1198447"/>
            <a:chOff x="332936" y="4498451"/>
            <a:chExt cx="2937088" cy="15979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327EC8-2C65-454D-8B2C-1AA139F8A684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8E089F5-E530-4C22-91D6-1EE7C8CD7AB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0CD3C8E-049F-4652-A124-FAAB2A84309C}"/>
              </a:ext>
            </a:extLst>
          </p:cNvPr>
          <p:cNvGrpSpPr/>
          <p:nvPr/>
        </p:nvGrpSpPr>
        <p:grpSpPr>
          <a:xfrm>
            <a:off x="6175702" y="1453397"/>
            <a:ext cx="2202816" cy="1360030"/>
            <a:chOff x="8921977" y="1312837"/>
            <a:chExt cx="2937088" cy="1813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2FA85D-3204-4CB5-85D5-A031F5D90A4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425375-898B-40C1-8C17-8F39CF40D6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6236892-DF4A-4039-B885-6FE1AEEBEF7A}"/>
              </a:ext>
            </a:extLst>
          </p:cNvPr>
          <p:cNvGrpSpPr/>
          <p:nvPr/>
        </p:nvGrpSpPr>
        <p:grpSpPr>
          <a:xfrm>
            <a:off x="759636" y="1453397"/>
            <a:ext cx="2202816" cy="1360030"/>
            <a:chOff x="332936" y="2473878"/>
            <a:chExt cx="2937088" cy="1813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9F795B-984A-4574-BB47-01EB9C8C1BD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8933A9F-E183-4F2C-A9B9-FE04DD22C57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A2E8004-43CB-49B0-A8D4-31D99C83000B}"/>
              </a:ext>
            </a:extLst>
          </p:cNvPr>
          <p:cNvGrpSpPr/>
          <p:nvPr/>
        </p:nvGrpSpPr>
        <p:grpSpPr>
          <a:xfrm>
            <a:off x="2462465" y="1086169"/>
            <a:ext cx="4219070" cy="3752055"/>
            <a:chOff x="9812954" y="9347200"/>
            <a:chExt cx="1460111" cy="1298489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C84C1FF2-A0B4-45E0-8F87-63920E3FCA1E}"/>
                </a:ext>
              </a:extLst>
            </p:cNvPr>
            <p:cNvSpPr/>
            <p:nvPr/>
          </p:nvSpPr>
          <p:spPr>
            <a:xfrm>
              <a:off x="10248900" y="9347200"/>
              <a:ext cx="1023530" cy="125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8" extrusionOk="0">
                  <a:moveTo>
                    <a:pt x="20798" y="18937"/>
                  </a:moveTo>
                  <a:lnTo>
                    <a:pt x="8202" y="1013"/>
                  </a:lnTo>
                  <a:cubicBezTo>
                    <a:pt x="7857" y="522"/>
                    <a:pt x="7322" y="211"/>
                    <a:pt x="6737" y="76"/>
                  </a:cubicBezTo>
                  <a:cubicBezTo>
                    <a:pt x="5711" y="-160"/>
                    <a:pt x="4525" y="151"/>
                    <a:pt x="3919" y="1013"/>
                  </a:cubicBezTo>
                  <a:lnTo>
                    <a:pt x="3656" y="1389"/>
                  </a:lnTo>
                  <a:cubicBezTo>
                    <a:pt x="4541" y="130"/>
                    <a:pt x="6836" y="383"/>
                    <a:pt x="7285" y="1788"/>
                  </a:cubicBezTo>
                  <a:cubicBezTo>
                    <a:pt x="7285" y="1788"/>
                    <a:pt x="7285" y="1788"/>
                    <a:pt x="7285" y="1788"/>
                  </a:cubicBezTo>
                  <a:lnTo>
                    <a:pt x="12121" y="16886"/>
                  </a:lnTo>
                  <a:lnTo>
                    <a:pt x="0" y="16886"/>
                  </a:lnTo>
                  <a:lnTo>
                    <a:pt x="18772" y="21092"/>
                  </a:lnTo>
                  <a:cubicBezTo>
                    <a:pt x="20318" y="21440"/>
                    <a:pt x="21600" y="20076"/>
                    <a:pt x="20798" y="189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2" name="Triangle">
              <a:extLst>
                <a:ext uri="{FF2B5EF4-FFF2-40B4-BE49-F238E27FC236}">
                  <a16:creationId xmlns:a16="http://schemas.microsoft.com/office/drawing/2014/main" id="{4F996634-6593-439C-AE23-4687A319C9B2}"/>
                </a:ext>
              </a:extLst>
            </p:cNvPr>
            <p:cNvSpPr/>
            <p:nvPr/>
          </p:nvSpPr>
          <p:spPr>
            <a:xfrm>
              <a:off x="10655300" y="9397999"/>
              <a:ext cx="406020" cy="70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65BDB977-0110-49EF-B5F8-0A01F0C90391}"/>
                </a:ext>
              </a:extLst>
            </p:cNvPr>
            <p:cNvSpPr/>
            <p:nvPr/>
          </p:nvSpPr>
          <p:spPr>
            <a:xfrm>
              <a:off x="9836281" y="9829800"/>
              <a:ext cx="1436784" cy="81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extrusionOk="0">
                  <a:moveTo>
                    <a:pt x="20703" y="16816"/>
                  </a:moveTo>
                  <a:lnTo>
                    <a:pt x="20677" y="16736"/>
                  </a:lnTo>
                  <a:cubicBezTo>
                    <a:pt x="21245" y="18522"/>
                    <a:pt x="20336" y="20661"/>
                    <a:pt x="19242" y="20120"/>
                  </a:cubicBezTo>
                  <a:lnTo>
                    <a:pt x="5936" y="13523"/>
                  </a:lnTo>
                  <a:lnTo>
                    <a:pt x="10232" y="0"/>
                  </a:lnTo>
                  <a:lnTo>
                    <a:pt x="367" y="17772"/>
                  </a:lnTo>
                  <a:cubicBezTo>
                    <a:pt x="-355" y="19070"/>
                    <a:pt x="60" y="21227"/>
                    <a:pt x="992" y="21553"/>
                  </a:cubicBezTo>
                  <a:cubicBezTo>
                    <a:pt x="1085" y="21580"/>
                    <a:pt x="1181" y="21600"/>
                    <a:pt x="1279" y="21600"/>
                  </a:cubicBezTo>
                  <a:lnTo>
                    <a:pt x="19187" y="21600"/>
                  </a:lnTo>
                  <a:cubicBezTo>
                    <a:pt x="19677" y="21600"/>
                    <a:pt x="20099" y="21247"/>
                    <a:pt x="20407" y="20698"/>
                  </a:cubicBezTo>
                  <a:cubicBezTo>
                    <a:pt x="20945" y="19736"/>
                    <a:pt x="21132" y="18169"/>
                    <a:pt x="20703" y="1681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4" name="Triangle">
              <a:extLst>
                <a:ext uri="{FF2B5EF4-FFF2-40B4-BE49-F238E27FC236}">
                  <a16:creationId xmlns:a16="http://schemas.microsoft.com/office/drawing/2014/main" id="{B31F6252-7F0C-4C10-8E1D-3F8C638D941D}"/>
                </a:ext>
              </a:extLst>
            </p:cNvPr>
            <p:cNvSpPr/>
            <p:nvPr/>
          </p:nvSpPr>
          <p:spPr>
            <a:xfrm>
              <a:off x="11061700" y="10109199"/>
              <a:ext cx="206630" cy="35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6ECB830-D2BC-410B-812E-335F21427D78}"/>
                </a:ext>
              </a:extLst>
            </p:cNvPr>
            <p:cNvSpPr/>
            <p:nvPr/>
          </p:nvSpPr>
          <p:spPr>
            <a:xfrm>
              <a:off x="9812954" y="9376744"/>
              <a:ext cx="1029369" cy="12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61" extrusionOk="0">
                  <a:moveTo>
                    <a:pt x="1206" y="18778"/>
                  </a:moveTo>
                  <a:lnTo>
                    <a:pt x="15362" y="7590"/>
                  </a:lnTo>
                  <a:lnTo>
                    <a:pt x="21526" y="16104"/>
                  </a:lnTo>
                  <a:lnTo>
                    <a:pt x="16607" y="1198"/>
                  </a:lnTo>
                  <a:cubicBezTo>
                    <a:pt x="16151" y="-189"/>
                    <a:pt x="13813" y="-439"/>
                    <a:pt x="12916" y="804"/>
                  </a:cubicBezTo>
                  <a:lnTo>
                    <a:pt x="338" y="18179"/>
                  </a:lnTo>
                  <a:cubicBezTo>
                    <a:pt x="-13" y="18664"/>
                    <a:pt x="-74" y="19194"/>
                    <a:pt x="77" y="19672"/>
                  </a:cubicBezTo>
                  <a:cubicBezTo>
                    <a:pt x="316" y="20413"/>
                    <a:pt x="1076" y="21028"/>
                    <a:pt x="2104" y="21161"/>
                  </a:cubicBezTo>
                  <a:cubicBezTo>
                    <a:pt x="765" y="20953"/>
                    <a:pt x="170" y="19596"/>
                    <a:pt x="1206" y="18778"/>
                  </a:cubicBezTo>
                  <a:lnTo>
                    <a:pt x="1206" y="1877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97F49E6-0B12-4C0D-B493-68E2F5B80657}"/>
              </a:ext>
            </a:extLst>
          </p:cNvPr>
          <p:cNvSpPr/>
          <p:nvPr/>
        </p:nvSpPr>
        <p:spPr>
          <a:xfrm>
            <a:off x="5735537" y="3978658"/>
            <a:ext cx="471959" cy="470359"/>
          </a:xfrm>
          <a:custGeom>
            <a:avLst/>
            <a:gdLst>
              <a:gd name="connsiteX0" fmla="*/ 111958 w 490193"/>
              <a:gd name="connsiteY0" fmla="*/ 340036 h 488532"/>
              <a:gd name="connsiteX1" fmla="*/ 128990 w 490193"/>
              <a:gd name="connsiteY1" fmla="*/ 355014 h 488532"/>
              <a:gd name="connsiteX2" fmla="*/ 135076 w 490193"/>
              <a:gd name="connsiteY2" fmla="*/ 383620 h 488532"/>
              <a:gd name="connsiteX3" fmla="*/ 59605 w 490193"/>
              <a:gd name="connsiteY3" fmla="*/ 424399 h 488532"/>
              <a:gd name="connsiteX4" fmla="*/ 100384 w 490193"/>
              <a:gd name="connsiteY4" fmla="*/ 348928 h 488532"/>
              <a:gd name="connsiteX5" fmla="*/ 111958 w 490193"/>
              <a:gd name="connsiteY5" fmla="*/ 340036 h 488532"/>
              <a:gd name="connsiteX6" fmla="*/ 309755 w 490193"/>
              <a:gd name="connsiteY6" fmla="*/ 335538 h 488532"/>
              <a:gd name="connsiteX7" fmla="*/ 319493 w 490193"/>
              <a:gd name="connsiteY7" fmla="*/ 360492 h 488532"/>
              <a:gd name="connsiteX8" fmla="*/ 314624 w 490193"/>
              <a:gd name="connsiteY8" fmla="*/ 384838 h 488532"/>
              <a:gd name="connsiteX9" fmla="*/ 217851 w 490193"/>
              <a:gd name="connsiteY9" fmla="*/ 481611 h 488532"/>
              <a:gd name="connsiteX10" fmla="*/ 179507 w 490193"/>
              <a:gd name="connsiteY10" fmla="*/ 460917 h 488532"/>
              <a:gd name="connsiteX11" fmla="*/ 198374 w 490193"/>
              <a:gd name="connsiteY11" fmla="*/ 374491 h 488532"/>
              <a:gd name="connsiteX12" fmla="*/ 309755 w 490193"/>
              <a:gd name="connsiteY12" fmla="*/ 335538 h 488532"/>
              <a:gd name="connsiteX13" fmla="*/ 127774 w 490193"/>
              <a:gd name="connsiteY13" fmla="*/ 168772 h 488532"/>
              <a:gd name="connsiteX14" fmla="*/ 148467 w 490193"/>
              <a:gd name="connsiteY14" fmla="*/ 176684 h 488532"/>
              <a:gd name="connsiteX15" fmla="*/ 108297 w 490193"/>
              <a:gd name="connsiteY15" fmla="*/ 290499 h 488532"/>
              <a:gd name="connsiteX16" fmla="*/ 27348 w 490193"/>
              <a:gd name="connsiteY16" fmla="*/ 308758 h 488532"/>
              <a:gd name="connsiteX17" fmla="*/ 6654 w 490193"/>
              <a:gd name="connsiteY17" fmla="*/ 270414 h 488532"/>
              <a:gd name="connsiteX18" fmla="*/ 103428 w 490193"/>
              <a:gd name="connsiteY18" fmla="*/ 173641 h 488532"/>
              <a:gd name="connsiteX19" fmla="*/ 127774 w 490193"/>
              <a:gd name="connsiteY19" fmla="*/ 168772 h 488532"/>
              <a:gd name="connsiteX20" fmla="*/ 350610 w 490193"/>
              <a:gd name="connsiteY20" fmla="*/ 96800 h 488532"/>
              <a:gd name="connsiteX21" fmla="*/ 324971 w 490193"/>
              <a:gd name="connsiteY21" fmla="*/ 107299 h 488532"/>
              <a:gd name="connsiteX22" fmla="*/ 324971 w 490193"/>
              <a:gd name="connsiteY22" fmla="*/ 159033 h 488532"/>
              <a:gd name="connsiteX23" fmla="*/ 376705 w 490193"/>
              <a:gd name="connsiteY23" fmla="*/ 159033 h 488532"/>
              <a:gd name="connsiteX24" fmla="*/ 376705 w 490193"/>
              <a:gd name="connsiteY24" fmla="*/ 107299 h 488532"/>
              <a:gd name="connsiteX25" fmla="*/ 350610 w 490193"/>
              <a:gd name="connsiteY25" fmla="*/ 96800 h 488532"/>
              <a:gd name="connsiteX26" fmla="*/ 345665 w 490193"/>
              <a:gd name="connsiteY26" fmla="*/ 27568 h 488532"/>
              <a:gd name="connsiteX27" fmla="*/ 410789 w 490193"/>
              <a:gd name="connsiteY27" fmla="*/ 72607 h 488532"/>
              <a:gd name="connsiteX28" fmla="*/ 457045 w 490193"/>
              <a:gd name="connsiteY28" fmla="*/ 139557 h 488532"/>
              <a:gd name="connsiteX29" fmla="*/ 377923 w 490193"/>
              <a:gd name="connsiteY29" fmla="*/ 255198 h 488532"/>
              <a:gd name="connsiteX30" fmla="*/ 167334 w 490193"/>
              <a:gd name="connsiteY30" fmla="*/ 354406 h 488532"/>
              <a:gd name="connsiteX31" fmla="*/ 129599 w 490193"/>
              <a:gd name="connsiteY31" fmla="*/ 316670 h 488532"/>
              <a:gd name="connsiteX32" fmla="*/ 229415 w 490193"/>
              <a:gd name="connsiteY32" fmla="*/ 106691 h 488532"/>
              <a:gd name="connsiteX33" fmla="*/ 345665 w 490193"/>
              <a:gd name="connsiteY33" fmla="*/ 27568 h 488532"/>
              <a:gd name="connsiteX34" fmla="*/ 473280 w 490193"/>
              <a:gd name="connsiteY34" fmla="*/ 7 h 488532"/>
              <a:gd name="connsiteX35" fmla="*/ 487478 w 490193"/>
              <a:gd name="connsiteY35" fmla="*/ 3222 h 488532"/>
              <a:gd name="connsiteX36" fmla="*/ 468610 w 490193"/>
              <a:gd name="connsiteY36" fmla="*/ 107299 h 488532"/>
              <a:gd name="connsiteX37" fmla="*/ 428440 w 490193"/>
              <a:gd name="connsiteY37" fmla="*/ 56173 h 488532"/>
              <a:gd name="connsiteX38" fmla="*/ 378531 w 490193"/>
              <a:gd name="connsiteY38" fmla="*/ 16612 h 488532"/>
              <a:gd name="connsiteX39" fmla="*/ 473280 w 490193"/>
              <a:gd name="connsiteY39" fmla="*/ 7 h 4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90193" h="488532">
                <a:moveTo>
                  <a:pt x="111958" y="340036"/>
                </a:moveTo>
                <a:cubicBezTo>
                  <a:pt x="120545" y="336641"/>
                  <a:pt x="121687" y="347711"/>
                  <a:pt x="128990" y="355014"/>
                </a:cubicBezTo>
                <a:cubicBezTo>
                  <a:pt x="138728" y="364144"/>
                  <a:pt x="155161" y="362926"/>
                  <a:pt x="135076" y="383620"/>
                </a:cubicBezTo>
                <a:cubicBezTo>
                  <a:pt x="114991" y="403705"/>
                  <a:pt x="69343" y="434137"/>
                  <a:pt x="59605" y="424399"/>
                </a:cubicBezTo>
                <a:cubicBezTo>
                  <a:pt x="50476" y="414661"/>
                  <a:pt x="80299" y="369013"/>
                  <a:pt x="100384" y="348928"/>
                </a:cubicBezTo>
                <a:cubicBezTo>
                  <a:pt x="105406" y="343907"/>
                  <a:pt x="109095" y="341168"/>
                  <a:pt x="111958" y="340036"/>
                </a:cubicBezTo>
                <a:close/>
                <a:moveTo>
                  <a:pt x="309755" y="335538"/>
                </a:moveTo>
                <a:lnTo>
                  <a:pt x="319493" y="360492"/>
                </a:lnTo>
                <a:cubicBezTo>
                  <a:pt x="323145" y="369013"/>
                  <a:pt x="320710" y="378751"/>
                  <a:pt x="314624" y="384838"/>
                </a:cubicBezTo>
                <a:lnTo>
                  <a:pt x="217851" y="481611"/>
                </a:lnTo>
                <a:cubicBezTo>
                  <a:pt x="201417" y="498044"/>
                  <a:pt x="174637" y="482828"/>
                  <a:pt x="179507" y="460917"/>
                </a:cubicBezTo>
                <a:lnTo>
                  <a:pt x="198374" y="374491"/>
                </a:lnTo>
                <a:cubicBezTo>
                  <a:pt x="230023" y="368404"/>
                  <a:pt x="268976" y="356840"/>
                  <a:pt x="309755" y="335538"/>
                </a:cubicBezTo>
                <a:close/>
                <a:moveTo>
                  <a:pt x="127774" y="168772"/>
                </a:moveTo>
                <a:lnTo>
                  <a:pt x="148467" y="176684"/>
                </a:lnTo>
                <a:cubicBezTo>
                  <a:pt x="125948" y="219288"/>
                  <a:pt x="114992" y="260067"/>
                  <a:pt x="108297" y="290499"/>
                </a:cubicBezTo>
                <a:lnTo>
                  <a:pt x="27348" y="308758"/>
                </a:lnTo>
                <a:cubicBezTo>
                  <a:pt x="5437" y="313627"/>
                  <a:pt x="-9171" y="286238"/>
                  <a:pt x="6654" y="270414"/>
                </a:cubicBezTo>
                <a:lnTo>
                  <a:pt x="103428" y="173641"/>
                </a:lnTo>
                <a:cubicBezTo>
                  <a:pt x="110123" y="167554"/>
                  <a:pt x="119253" y="165728"/>
                  <a:pt x="127774" y="168772"/>
                </a:cubicBezTo>
                <a:close/>
                <a:moveTo>
                  <a:pt x="350610" y="96800"/>
                </a:moveTo>
                <a:cubicBezTo>
                  <a:pt x="341252" y="96800"/>
                  <a:pt x="331971" y="100300"/>
                  <a:pt x="324971" y="107299"/>
                </a:cubicBezTo>
                <a:cubicBezTo>
                  <a:pt x="310973" y="121907"/>
                  <a:pt x="310973" y="145035"/>
                  <a:pt x="324971" y="159033"/>
                </a:cubicBezTo>
                <a:cubicBezTo>
                  <a:pt x="339579" y="173032"/>
                  <a:pt x="362707" y="173032"/>
                  <a:pt x="376705" y="159033"/>
                </a:cubicBezTo>
                <a:cubicBezTo>
                  <a:pt x="390704" y="145035"/>
                  <a:pt x="390704" y="121907"/>
                  <a:pt x="376705" y="107299"/>
                </a:cubicBezTo>
                <a:cubicBezTo>
                  <a:pt x="369402" y="100300"/>
                  <a:pt x="359968" y="96800"/>
                  <a:pt x="350610" y="96800"/>
                </a:cubicBezTo>
                <a:close/>
                <a:moveTo>
                  <a:pt x="345665" y="27568"/>
                </a:moveTo>
                <a:cubicBezTo>
                  <a:pt x="365750" y="35480"/>
                  <a:pt x="388878" y="51305"/>
                  <a:pt x="410789" y="72607"/>
                </a:cubicBezTo>
                <a:cubicBezTo>
                  <a:pt x="433309" y="95735"/>
                  <a:pt x="449133" y="119472"/>
                  <a:pt x="457045" y="139557"/>
                </a:cubicBezTo>
                <a:cubicBezTo>
                  <a:pt x="442438" y="175467"/>
                  <a:pt x="417484" y="215637"/>
                  <a:pt x="377923" y="255198"/>
                </a:cubicBezTo>
                <a:cubicBezTo>
                  <a:pt x="305495" y="327626"/>
                  <a:pt x="217243" y="348319"/>
                  <a:pt x="167334" y="354406"/>
                </a:cubicBezTo>
                <a:lnTo>
                  <a:pt x="129599" y="316670"/>
                </a:lnTo>
                <a:cubicBezTo>
                  <a:pt x="135685" y="266762"/>
                  <a:pt x="156988" y="179118"/>
                  <a:pt x="229415" y="106691"/>
                </a:cubicBezTo>
                <a:cubicBezTo>
                  <a:pt x="268977" y="67129"/>
                  <a:pt x="309755" y="42175"/>
                  <a:pt x="345665" y="27568"/>
                </a:cubicBezTo>
                <a:close/>
                <a:moveTo>
                  <a:pt x="473280" y="7"/>
                </a:moveTo>
                <a:cubicBezTo>
                  <a:pt x="480327" y="103"/>
                  <a:pt x="485348" y="1092"/>
                  <a:pt x="487478" y="3222"/>
                </a:cubicBezTo>
                <a:cubicBezTo>
                  <a:pt x="496607" y="11743"/>
                  <a:pt x="480783" y="60434"/>
                  <a:pt x="468610" y="107299"/>
                </a:cubicBezTo>
                <a:cubicBezTo>
                  <a:pt x="458872" y="90257"/>
                  <a:pt x="445482" y="73215"/>
                  <a:pt x="428440" y="56173"/>
                </a:cubicBezTo>
                <a:cubicBezTo>
                  <a:pt x="412007" y="39740"/>
                  <a:pt x="394964" y="26350"/>
                  <a:pt x="378531" y="16612"/>
                </a:cubicBezTo>
                <a:cubicBezTo>
                  <a:pt x="412768" y="7482"/>
                  <a:pt x="452139" y="-278"/>
                  <a:pt x="473280" y="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Graphic 79" descr="Pin">
            <a:extLst>
              <a:ext uri="{FF2B5EF4-FFF2-40B4-BE49-F238E27FC236}">
                <a16:creationId xmlns:a16="http://schemas.microsoft.com/office/drawing/2014/main" id="{1FF050FF-3339-45CB-B924-ABC623473F9E}"/>
              </a:ext>
            </a:extLst>
          </p:cNvPr>
          <p:cNvSpPr/>
          <p:nvPr/>
        </p:nvSpPr>
        <p:spPr>
          <a:xfrm>
            <a:off x="4297234" y="1859502"/>
            <a:ext cx="416057" cy="416057"/>
          </a:xfrm>
          <a:custGeom>
            <a:avLst/>
            <a:gdLst>
              <a:gd name="connsiteX0" fmla="*/ 210889 w 432131"/>
              <a:gd name="connsiteY0" fmla="*/ 417825 h 432131"/>
              <a:gd name="connsiteX1" fmla="*/ 297924 w 432131"/>
              <a:gd name="connsiteY1" fmla="*/ 330790 h 432131"/>
              <a:gd name="connsiteX2" fmla="*/ 421477 w 432131"/>
              <a:gd name="connsiteY2" fmla="*/ 431215 h 432131"/>
              <a:gd name="connsiteX3" fmla="*/ 430606 w 432131"/>
              <a:gd name="connsiteY3" fmla="*/ 430606 h 432131"/>
              <a:gd name="connsiteX4" fmla="*/ 431215 w 432131"/>
              <a:gd name="connsiteY4" fmla="*/ 421477 h 432131"/>
              <a:gd name="connsiteX5" fmla="*/ 330790 w 432131"/>
              <a:gd name="connsiteY5" fmla="*/ 298532 h 432131"/>
              <a:gd name="connsiteX6" fmla="*/ 417825 w 432131"/>
              <a:gd name="connsiteY6" fmla="*/ 211497 h 432131"/>
              <a:gd name="connsiteX7" fmla="*/ 423303 w 432131"/>
              <a:gd name="connsiteY7" fmla="*/ 185935 h 432131"/>
              <a:gd name="connsiteX8" fmla="*/ 402609 w 432131"/>
              <a:gd name="connsiteY8" fmla="*/ 170110 h 432131"/>
              <a:gd name="connsiteX9" fmla="*/ 318009 w 432131"/>
              <a:gd name="connsiteY9" fmla="*/ 192021 h 432131"/>
              <a:gd name="connsiteX10" fmla="*/ 188978 w 432131"/>
              <a:gd name="connsiteY10" fmla="*/ 88553 h 432131"/>
              <a:gd name="connsiteX11" fmla="*/ 202976 w 432131"/>
              <a:gd name="connsiteY11" fmla="*/ 19777 h 432131"/>
              <a:gd name="connsiteX12" fmla="*/ 167675 w 432131"/>
              <a:gd name="connsiteY12" fmla="*/ 5169 h 432131"/>
              <a:gd name="connsiteX13" fmla="*/ 5169 w 432131"/>
              <a:gd name="connsiteY13" fmla="*/ 167675 h 432131"/>
              <a:gd name="connsiteX14" fmla="*/ 19777 w 432131"/>
              <a:gd name="connsiteY14" fmla="*/ 202976 h 432131"/>
              <a:gd name="connsiteX15" fmla="*/ 88553 w 432131"/>
              <a:gd name="connsiteY15" fmla="*/ 188978 h 432131"/>
              <a:gd name="connsiteX16" fmla="*/ 192021 w 432131"/>
              <a:gd name="connsiteY16" fmla="*/ 318009 h 432131"/>
              <a:gd name="connsiteX17" fmla="*/ 170110 w 432131"/>
              <a:gd name="connsiteY17" fmla="*/ 402609 h 432131"/>
              <a:gd name="connsiteX18" fmla="*/ 185935 w 432131"/>
              <a:gd name="connsiteY18" fmla="*/ 423303 h 432131"/>
              <a:gd name="connsiteX19" fmla="*/ 210889 w 432131"/>
              <a:gd name="connsiteY19" fmla="*/ 417825 h 4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131" h="432131">
                <a:moveTo>
                  <a:pt x="210889" y="417825"/>
                </a:moveTo>
                <a:lnTo>
                  <a:pt x="297924" y="330790"/>
                </a:lnTo>
                <a:lnTo>
                  <a:pt x="421477" y="431215"/>
                </a:lnTo>
                <a:cubicBezTo>
                  <a:pt x="423911" y="433650"/>
                  <a:pt x="428172" y="433041"/>
                  <a:pt x="430606" y="430606"/>
                </a:cubicBezTo>
                <a:cubicBezTo>
                  <a:pt x="433041" y="428172"/>
                  <a:pt x="433041" y="424520"/>
                  <a:pt x="431215" y="421477"/>
                </a:cubicBezTo>
                <a:lnTo>
                  <a:pt x="330790" y="298532"/>
                </a:lnTo>
                <a:lnTo>
                  <a:pt x="417825" y="211497"/>
                </a:lnTo>
                <a:cubicBezTo>
                  <a:pt x="424520" y="204802"/>
                  <a:pt x="426346" y="195064"/>
                  <a:pt x="423303" y="185935"/>
                </a:cubicBezTo>
                <a:cubicBezTo>
                  <a:pt x="420260" y="176805"/>
                  <a:pt x="411739" y="170719"/>
                  <a:pt x="402609" y="170110"/>
                </a:cubicBezTo>
                <a:cubicBezTo>
                  <a:pt x="378264" y="167675"/>
                  <a:pt x="348440" y="175588"/>
                  <a:pt x="318009" y="192021"/>
                </a:cubicBezTo>
                <a:lnTo>
                  <a:pt x="188978" y="88553"/>
                </a:lnTo>
                <a:cubicBezTo>
                  <a:pt x="199933" y="67250"/>
                  <a:pt x="204802" y="43514"/>
                  <a:pt x="202976" y="19777"/>
                </a:cubicBezTo>
                <a:cubicBezTo>
                  <a:pt x="200542" y="2735"/>
                  <a:pt x="179240" y="-6395"/>
                  <a:pt x="167675" y="5169"/>
                </a:cubicBezTo>
                <a:lnTo>
                  <a:pt x="5169" y="167675"/>
                </a:lnTo>
                <a:cubicBezTo>
                  <a:pt x="-6395" y="179240"/>
                  <a:pt x="2735" y="200542"/>
                  <a:pt x="19777" y="202976"/>
                </a:cubicBezTo>
                <a:cubicBezTo>
                  <a:pt x="43514" y="204802"/>
                  <a:pt x="67250" y="200542"/>
                  <a:pt x="88553" y="188978"/>
                </a:cubicBezTo>
                <a:lnTo>
                  <a:pt x="192021" y="318009"/>
                </a:lnTo>
                <a:cubicBezTo>
                  <a:pt x="175588" y="348440"/>
                  <a:pt x="168284" y="378264"/>
                  <a:pt x="170110" y="402609"/>
                </a:cubicBezTo>
                <a:cubicBezTo>
                  <a:pt x="170719" y="411739"/>
                  <a:pt x="176805" y="420260"/>
                  <a:pt x="185935" y="423303"/>
                </a:cubicBezTo>
                <a:cubicBezTo>
                  <a:pt x="194455" y="426955"/>
                  <a:pt x="204194" y="424520"/>
                  <a:pt x="210889" y="4178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F6B487C-AC04-4090-8361-3FE18C9EB09D}"/>
              </a:ext>
            </a:extLst>
          </p:cNvPr>
          <p:cNvSpPr/>
          <p:nvPr/>
        </p:nvSpPr>
        <p:spPr>
          <a:xfrm>
            <a:off x="3164574" y="4114605"/>
            <a:ext cx="515861" cy="479308"/>
          </a:xfrm>
          <a:custGeom>
            <a:avLst/>
            <a:gdLst>
              <a:gd name="connsiteX0" fmla="*/ 194993 w 535792"/>
              <a:gd name="connsiteY0" fmla="*/ 292716 h 497827"/>
              <a:gd name="connsiteX1" fmla="*/ 241858 w 535792"/>
              <a:gd name="connsiteY1" fmla="*/ 341407 h 497827"/>
              <a:gd name="connsiteX2" fmla="*/ 95785 w 535792"/>
              <a:gd name="connsiteY2" fmla="*/ 494175 h 497827"/>
              <a:gd name="connsiteX3" fmla="*/ 77526 w 535792"/>
              <a:gd name="connsiteY3" fmla="*/ 494175 h 497827"/>
              <a:gd name="connsiteX4" fmla="*/ 41008 w 535792"/>
              <a:gd name="connsiteY4" fmla="*/ 457657 h 497827"/>
              <a:gd name="connsiteX5" fmla="*/ 41008 w 535792"/>
              <a:gd name="connsiteY5" fmla="*/ 439397 h 497827"/>
              <a:gd name="connsiteX6" fmla="*/ 149955 w 535792"/>
              <a:gd name="connsiteY6" fmla="*/ 19439 h 497827"/>
              <a:gd name="connsiteX7" fmla="*/ 168214 w 535792"/>
              <a:gd name="connsiteY7" fmla="*/ 19439 h 497827"/>
              <a:gd name="connsiteX8" fmla="*/ 227252 w 535792"/>
              <a:gd name="connsiteY8" fmla="*/ 79085 h 497827"/>
              <a:gd name="connsiteX9" fmla="*/ 227252 w 535792"/>
              <a:gd name="connsiteY9" fmla="*/ 97344 h 497827"/>
              <a:gd name="connsiteX10" fmla="*/ 174909 w 535792"/>
              <a:gd name="connsiteY10" fmla="*/ 150296 h 497827"/>
              <a:gd name="connsiteX11" fmla="*/ 478010 w 535792"/>
              <a:gd name="connsiteY11" fmla="*/ 440008 h 497827"/>
              <a:gd name="connsiteX12" fmla="*/ 478010 w 535792"/>
              <a:gd name="connsiteY12" fmla="*/ 458267 h 497827"/>
              <a:gd name="connsiteX13" fmla="*/ 442100 w 535792"/>
              <a:gd name="connsiteY13" fmla="*/ 494176 h 497827"/>
              <a:gd name="connsiteX14" fmla="*/ 423841 w 535792"/>
              <a:gd name="connsiteY14" fmla="*/ 494176 h 497827"/>
              <a:gd name="connsiteX15" fmla="*/ 134130 w 535792"/>
              <a:gd name="connsiteY15" fmla="*/ 191074 h 497827"/>
              <a:gd name="connsiteX16" fmla="*/ 118913 w 535792"/>
              <a:gd name="connsiteY16" fmla="*/ 206290 h 497827"/>
              <a:gd name="connsiteX17" fmla="*/ 108567 w 535792"/>
              <a:gd name="connsiteY17" fmla="*/ 212377 h 497827"/>
              <a:gd name="connsiteX18" fmla="*/ 17271 w 535792"/>
              <a:gd name="connsiteY18" fmla="*/ 242200 h 497827"/>
              <a:gd name="connsiteX19" fmla="*/ 3881 w 535792"/>
              <a:gd name="connsiteY19" fmla="*/ 238548 h 497827"/>
              <a:gd name="connsiteX20" fmla="*/ 838 w 535792"/>
              <a:gd name="connsiteY20" fmla="*/ 225767 h 497827"/>
              <a:gd name="connsiteX21" fmla="*/ 34313 w 535792"/>
              <a:gd name="connsiteY21" fmla="*/ 138123 h 497827"/>
              <a:gd name="connsiteX22" fmla="*/ 40399 w 535792"/>
              <a:gd name="connsiteY22" fmla="*/ 128993 h 497827"/>
              <a:gd name="connsiteX23" fmla="*/ 58050 w 535792"/>
              <a:gd name="connsiteY23" fmla="*/ 111343 h 497827"/>
              <a:gd name="connsiteX24" fmla="*/ 48920 w 535792"/>
              <a:gd name="connsiteY24" fmla="*/ 101605 h 497827"/>
              <a:gd name="connsiteX25" fmla="*/ 48920 w 535792"/>
              <a:gd name="connsiteY25" fmla="*/ 83346 h 497827"/>
              <a:gd name="connsiteX26" fmla="*/ 67788 w 535792"/>
              <a:gd name="connsiteY26" fmla="*/ 64478 h 497827"/>
              <a:gd name="connsiteX27" fmla="*/ 86047 w 535792"/>
              <a:gd name="connsiteY27" fmla="*/ 64478 h 497827"/>
              <a:gd name="connsiteX28" fmla="*/ 95785 w 535792"/>
              <a:gd name="connsiteY28" fmla="*/ 73607 h 497827"/>
              <a:gd name="connsiteX29" fmla="*/ 356281 w 535792"/>
              <a:gd name="connsiteY29" fmla="*/ 2397 h 497827"/>
              <a:gd name="connsiteX30" fmla="*/ 449403 w 535792"/>
              <a:gd name="connsiteY30" fmla="*/ 64478 h 497827"/>
              <a:gd name="connsiteX31" fmla="*/ 450620 w 535792"/>
              <a:gd name="connsiteY31" fmla="*/ 65695 h 497827"/>
              <a:gd name="connsiteX32" fmla="*/ 451229 w 535792"/>
              <a:gd name="connsiteY32" fmla="*/ 66304 h 497827"/>
              <a:gd name="connsiteX33" fmla="*/ 468879 w 535792"/>
              <a:gd name="connsiteY33" fmla="*/ 83954 h 497827"/>
              <a:gd name="connsiteX34" fmla="*/ 470096 w 535792"/>
              <a:gd name="connsiteY34" fmla="*/ 85171 h 497827"/>
              <a:gd name="connsiteX35" fmla="*/ 470705 w 535792"/>
              <a:gd name="connsiteY35" fmla="*/ 85780 h 497827"/>
              <a:gd name="connsiteX36" fmla="*/ 470705 w 535792"/>
              <a:gd name="connsiteY36" fmla="*/ 86389 h 497827"/>
              <a:gd name="connsiteX37" fmla="*/ 533395 w 535792"/>
              <a:gd name="connsiteY37" fmla="*/ 177684 h 497827"/>
              <a:gd name="connsiteX38" fmla="*/ 532177 w 535792"/>
              <a:gd name="connsiteY38" fmla="*/ 194117 h 497827"/>
              <a:gd name="connsiteX39" fmla="*/ 477400 w 535792"/>
              <a:gd name="connsiteY39" fmla="*/ 248286 h 497827"/>
              <a:gd name="connsiteX40" fmla="*/ 467053 w 535792"/>
              <a:gd name="connsiteY40" fmla="*/ 251938 h 497827"/>
              <a:gd name="connsiteX41" fmla="*/ 457315 w 535792"/>
              <a:gd name="connsiteY41" fmla="*/ 246460 h 497827"/>
              <a:gd name="connsiteX42" fmla="*/ 406190 w 535792"/>
              <a:gd name="connsiteY42" fmla="*/ 169772 h 497827"/>
              <a:gd name="connsiteX43" fmla="*/ 323415 w 535792"/>
              <a:gd name="connsiteY43" fmla="*/ 256198 h 497827"/>
              <a:gd name="connsiteX44" fmla="*/ 278376 w 535792"/>
              <a:gd name="connsiteY44" fmla="*/ 212985 h 497827"/>
              <a:gd name="connsiteX45" fmla="*/ 366020 w 535792"/>
              <a:gd name="connsiteY45" fmla="*/ 129602 h 497827"/>
              <a:gd name="connsiteX46" fmla="*/ 286897 w 535792"/>
              <a:gd name="connsiteY46" fmla="*/ 77259 h 497827"/>
              <a:gd name="connsiteX47" fmla="*/ 281419 w 535792"/>
              <a:gd name="connsiteY47" fmla="*/ 68130 h 497827"/>
              <a:gd name="connsiteX48" fmla="*/ 285071 w 535792"/>
              <a:gd name="connsiteY48" fmla="*/ 57783 h 497827"/>
              <a:gd name="connsiteX49" fmla="*/ 339848 w 535792"/>
              <a:gd name="connsiteY49" fmla="*/ 3614 h 497827"/>
              <a:gd name="connsiteX50" fmla="*/ 356281 w 535792"/>
              <a:gd name="connsiteY50" fmla="*/ 2397 h 4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35792" h="497827">
                <a:moveTo>
                  <a:pt x="194993" y="292716"/>
                </a:moveTo>
                <a:lnTo>
                  <a:pt x="241858" y="341407"/>
                </a:lnTo>
                <a:lnTo>
                  <a:pt x="95785" y="494175"/>
                </a:lnTo>
                <a:cubicBezTo>
                  <a:pt x="90916" y="499044"/>
                  <a:pt x="82395" y="499044"/>
                  <a:pt x="77526" y="494175"/>
                </a:cubicBezTo>
                <a:lnTo>
                  <a:pt x="41008" y="457657"/>
                </a:lnTo>
                <a:cubicBezTo>
                  <a:pt x="36139" y="452787"/>
                  <a:pt x="36139" y="444266"/>
                  <a:pt x="41008" y="439397"/>
                </a:cubicBezTo>
                <a:close/>
                <a:moveTo>
                  <a:pt x="149955" y="19439"/>
                </a:moveTo>
                <a:cubicBezTo>
                  <a:pt x="154824" y="14570"/>
                  <a:pt x="163345" y="14570"/>
                  <a:pt x="168214" y="19439"/>
                </a:cubicBezTo>
                <a:lnTo>
                  <a:pt x="227252" y="79085"/>
                </a:lnTo>
                <a:cubicBezTo>
                  <a:pt x="232121" y="83954"/>
                  <a:pt x="232121" y="92475"/>
                  <a:pt x="227252" y="97344"/>
                </a:cubicBezTo>
                <a:lnTo>
                  <a:pt x="174909" y="150296"/>
                </a:lnTo>
                <a:lnTo>
                  <a:pt x="478010" y="440008"/>
                </a:lnTo>
                <a:cubicBezTo>
                  <a:pt x="482879" y="444877"/>
                  <a:pt x="482879" y="453398"/>
                  <a:pt x="478010" y="458267"/>
                </a:cubicBezTo>
                <a:lnTo>
                  <a:pt x="442100" y="494176"/>
                </a:lnTo>
                <a:cubicBezTo>
                  <a:pt x="437231" y="499045"/>
                  <a:pt x="428710" y="499045"/>
                  <a:pt x="423841" y="494176"/>
                </a:cubicBezTo>
                <a:lnTo>
                  <a:pt x="134130" y="191074"/>
                </a:lnTo>
                <a:lnTo>
                  <a:pt x="118913" y="206290"/>
                </a:lnTo>
                <a:cubicBezTo>
                  <a:pt x="115870" y="209333"/>
                  <a:pt x="112218" y="211159"/>
                  <a:pt x="108567" y="212377"/>
                </a:cubicBezTo>
                <a:lnTo>
                  <a:pt x="17271" y="242200"/>
                </a:lnTo>
                <a:cubicBezTo>
                  <a:pt x="12402" y="243417"/>
                  <a:pt x="7533" y="242200"/>
                  <a:pt x="3881" y="238548"/>
                </a:cubicBezTo>
                <a:cubicBezTo>
                  <a:pt x="229" y="235505"/>
                  <a:pt x="-988" y="230027"/>
                  <a:pt x="838" y="225767"/>
                </a:cubicBezTo>
                <a:lnTo>
                  <a:pt x="34313" y="138123"/>
                </a:lnTo>
                <a:cubicBezTo>
                  <a:pt x="35530" y="134471"/>
                  <a:pt x="37965" y="131428"/>
                  <a:pt x="40399" y="128993"/>
                </a:cubicBezTo>
                <a:lnTo>
                  <a:pt x="58050" y="111343"/>
                </a:lnTo>
                <a:lnTo>
                  <a:pt x="48920" y="101605"/>
                </a:lnTo>
                <a:cubicBezTo>
                  <a:pt x="44051" y="96736"/>
                  <a:pt x="44051" y="88215"/>
                  <a:pt x="48920" y="83346"/>
                </a:cubicBezTo>
                <a:lnTo>
                  <a:pt x="67788" y="64478"/>
                </a:lnTo>
                <a:cubicBezTo>
                  <a:pt x="72657" y="59609"/>
                  <a:pt x="81178" y="59609"/>
                  <a:pt x="86047" y="64478"/>
                </a:cubicBezTo>
                <a:lnTo>
                  <a:pt x="95785" y="73607"/>
                </a:lnTo>
                <a:close/>
                <a:moveTo>
                  <a:pt x="356281" y="2397"/>
                </a:moveTo>
                <a:lnTo>
                  <a:pt x="449403" y="64478"/>
                </a:lnTo>
                <a:cubicBezTo>
                  <a:pt x="450011" y="64478"/>
                  <a:pt x="450620" y="65086"/>
                  <a:pt x="450620" y="65695"/>
                </a:cubicBezTo>
                <a:lnTo>
                  <a:pt x="451229" y="66304"/>
                </a:lnTo>
                <a:lnTo>
                  <a:pt x="468879" y="83954"/>
                </a:lnTo>
                <a:lnTo>
                  <a:pt x="470096" y="85171"/>
                </a:lnTo>
                <a:lnTo>
                  <a:pt x="470705" y="85780"/>
                </a:lnTo>
                <a:lnTo>
                  <a:pt x="470705" y="86389"/>
                </a:lnTo>
                <a:lnTo>
                  <a:pt x="533395" y="177684"/>
                </a:lnTo>
                <a:cubicBezTo>
                  <a:pt x="537046" y="182553"/>
                  <a:pt x="536438" y="189857"/>
                  <a:pt x="532177" y="194117"/>
                </a:cubicBezTo>
                <a:lnTo>
                  <a:pt x="477400" y="248286"/>
                </a:lnTo>
                <a:cubicBezTo>
                  <a:pt x="474966" y="250721"/>
                  <a:pt x="470705" y="252546"/>
                  <a:pt x="467053" y="251938"/>
                </a:cubicBezTo>
                <a:cubicBezTo>
                  <a:pt x="463401" y="251329"/>
                  <a:pt x="459750" y="249503"/>
                  <a:pt x="457315" y="246460"/>
                </a:cubicBezTo>
                <a:lnTo>
                  <a:pt x="406190" y="169772"/>
                </a:lnTo>
                <a:lnTo>
                  <a:pt x="323415" y="256198"/>
                </a:lnTo>
                <a:lnTo>
                  <a:pt x="278376" y="212985"/>
                </a:lnTo>
                <a:lnTo>
                  <a:pt x="366020" y="129602"/>
                </a:lnTo>
                <a:lnTo>
                  <a:pt x="286897" y="77259"/>
                </a:lnTo>
                <a:cubicBezTo>
                  <a:pt x="283854" y="74825"/>
                  <a:pt x="282028" y="71781"/>
                  <a:pt x="281419" y="68130"/>
                </a:cubicBezTo>
                <a:cubicBezTo>
                  <a:pt x="281419" y="64478"/>
                  <a:pt x="282636" y="60826"/>
                  <a:pt x="285071" y="57783"/>
                </a:cubicBezTo>
                <a:lnTo>
                  <a:pt x="339848" y="3614"/>
                </a:lnTo>
                <a:cubicBezTo>
                  <a:pt x="344109" y="-646"/>
                  <a:pt x="351412" y="-1255"/>
                  <a:pt x="356281" y="2397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6B76E3B-5E11-4A8D-9AB7-7292AE986E28}"/>
              </a:ext>
            </a:extLst>
          </p:cNvPr>
          <p:cNvSpPr/>
          <p:nvPr/>
        </p:nvSpPr>
        <p:spPr>
          <a:xfrm>
            <a:off x="5650530" y="1989613"/>
            <a:ext cx="367643" cy="366398"/>
          </a:xfrm>
          <a:custGeom>
            <a:avLst/>
            <a:gdLst>
              <a:gd name="connsiteX0" fmla="*/ 83969 w 367643"/>
              <a:gd name="connsiteY0" fmla="*/ 255026 h 366398"/>
              <a:gd name="connsiteX1" fmla="*/ 96743 w 367643"/>
              <a:gd name="connsiteY1" fmla="*/ 266260 h 366398"/>
              <a:gd name="connsiteX2" fmla="*/ 101308 w 367643"/>
              <a:gd name="connsiteY2" fmla="*/ 287715 h 366398"/>
              <a:gd name="connsiteX3" fmla="*/ 44704 w 367643"/>
              <a:gd name="connsiteY3" fmla="*/ 318299 h 366398"/>
              <a:gd name="connsiteX4" fmla="*/ 75288 w 367643"/>
              <a:gd name="connsiteY4" fmla="*/ 261695 h 366398"/>
              <a:gd name="connsiteX5" fmla="*/ 83969 w 367643"/>
              <a:gd name="connsiteY5" fmla="*/ 255026 h 366398"/>
              <a:gd name="connsiteX6" fmla="*/ 232317 w 367643"/>
              <a:gd name="connsiteY6" fmla="*/ 251653 h 366398"/>
              <a:gd name="connsiteX7" fmla="*/ 239621 w 367643"/>
              <a:gd name="connsiteY7" fmla="*/ 270369 h 366398"/>
              <a:gd name="connsiteX8" fmla="*/ 235969 w 367643"/>
              <a:gd name="connsiteY8" fmla="*/ 288628 h 366398"/>
              <a:gd name="connsiteX9" fmla="*/ 163388 w 367643"/>
              <a:gd name="connsiteY9" fmla="*/ 361208 h 366398"/>
              <a:gd name="connsiteX10" fmla="*/ 134630 w 367643"/>
              <a:gd name="connsiteY10" fmla="*/ 345687 h 366398"/>
              <a:gd name="connsiteX11" fmla="*/ 148781 w 367643"/>
              <a:gd name="connsiteY11" fmla="*/ 280868 h 366398"/>
              <a:gd name="connsiteX12" fmla="*/ 232317 w 367643"/>
              <a:gd name="connsiteY12" fmla="*/ 251653 h 366398"/>
              <a:gd name="connsiteX13" fmla="*/ 95830 w 367643"/>
              <a:gd name="connsiteY13" fmla="*/ 126578 h 366398"/>
              <a:gd name="connsiteX14" fmla="*/ 111351 w 367643"/>
              <a:gd name="connsiteY14" fmla="*/ 132512 h 366398"/>
              <a:gd name="connsiteX15" fmla="*/ 81222 w 367643"/>
              <a:gd name="connsiteY15" fmla="*/ 217875 h 366398"/>
              <a:gd name="connsiteX16" fmla="*/ 20511 w 367643"/>
              <a:gd name="connsiteY16" fmla="*/ 231569 h 366398"/>
              <a:gd name="connsiteX17" fmla="*/ 4990 w 367643"/>
              <a:gd name="connsiteY17" fmla="*/ 202811 h 366398"/>
              <a:gd name="connsiteX18" fmla="*/ 77570 w 367643"/>
              <a:gd name="connsiteY18" fmla="*/ 130230 h 366398"/>
              <a:gd name="connsiteX19" fmla="*/ 95830 w 367643"/>
              <a:gd name="connsiteY19" fmla="*/ 126578 h 366398"/>
              <a:gd name="connsiteX20" fmla="*/ 262956 w 367643"/>
              <a:gd name="connsiteY20" fmla="*/ 72600 h 366398"/>
              <a:gd name="connsiteX21" fmla="*/ 243727 w 367643"/>
              <a:gd name="connsiteY21" fmla="*/ 80474 h 366398"/>
              <a:gd name="connsiteX22" fmla="*/ 243727 w 367643"/>
              <a:gd name="connsiteY22" fmla="*/ 119275 h 366398"/>
              <a:gd name="connsiteX23" fmla="*/ 282529 w 367643"/>
              <a:gd name="connsiteY23" fmla="*/ 119275 h 366398"/>
              <a:gd name="connsiteX24" fmla="*/ 282529 w 367643"/>
              <a:gd name="connsiteY24" fmla="*/ 80474 h 366398"/>
              <a:gd name="connsiteX25" fmla="*/ 262956 w 367643"/>
              <a:gd name="connsiteY25" fmla="*/ 72600 h 366398"/>
              <a:gd name="connsiteX26" fmla="*/ 259247 w 367643"/>
              <a:gd name="connsiteY26" fmla="*/ 20675 h 366398"/>
              <a:gd name="connsiteX27" fmla="*/ 308091 w 367643"/>
              <a:gd name="connsiteY27" fmla="*/ 54454 h 366398"/>
              <a:gd name="connsiteX28" fmla="*/ 342784 w 367643"/>
              <a:gd name="connsiteY28" fmla="*/ 104667 h 366398"/>
              <a:gd name="connsiteX29" fmla="*/ 283442 w 367643"/>
              <a:gd name="connsiteY29" fmla="*/ 191398 h 366398"/>
              <a:gd name="connsiteX30" fmla="*/ 125500 w 367643"/>
              <a:gd name="connsiteY30" fmla="*/ 265804 h 366398"/>
              <a:gd name="connsiteX31" fmla="*/ 97198 w 367643"/>
              <a:gd name="connsiteY31" fmla="*/ 237503 h 366398"/>
              <a:gd name="connsiteX32" fmla="*/ 172060 w 367643"/>
              <a:gd name="connsiteY32" fmla="*/ 80017 h 366398"/>
              <a:gd name="connsiteX33" fmla="*/ 259247 w 367643"/>
              <a:gd name="connsiteY33" fmla="*/ 20675 h 366398"/>
              <a:gd name="connsiteX34" fmla="*/ 354959 w 367643"/>
              <a:gd name="connsiteY34" fmla="*/ 6 h 366398"/>
              <a:gd name="connsiteX35" fmla="*/ 365607 w 367643"/>
              <a:gd name="connsiteY35" fmla="*/ 2416 h 366398"/>
              <a:gd name="connsiteX36" fmla="*/ 351457 w 367643"/>
              <a:gd name="connsiteY36" fmla="*/ 80474 h 366398"/>
              <a:gd name="connsiteX37" fmla="*/ 321329 w 367643"/>
              <a:gd name="connsiteY37" fmla="*/ 42130 h 366398"/>
              <a:gd name="connsiteX38" fmla="*/ 283897 w 367643"/>
              <a:gd name="connsiteY38" fmla="*/ 12459 h 366398"/>
              <a:gd name="connsiteX39" fmla="*/ 354959 w 367643"/>
              <a:gd name="connsiteY39" fmla="*/ 6 h 36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67643" h="366398">
                <a:moveTo>
                  <a:pt x="83969" y="255026"/>
                </a:moveTo>
                <a:cubicBezTo>
                  <a:pt x="90409" y="252480"/>
                  <a:pt x="91265" y="260782"/>
                  <a:pt x="96743" y="266260"/>
                </a:cubicBezTo>
                <a:cubicBezTo>
                  <a:pt x="104047" y="273107"/>
                  <a:pt x="116372" y="272194"/>
                  <a:pt x="101308" y="287715"/>
                </a:cubicBezTo>
                <a:cubicBezTo>
                  <a:pt x="86243" y="302779"/>
                  <a:pt x="52008" y="325603"/>
                  <a:pt x="44704" y="318299"/>
                </a:cubicBezTo>
                <a:cubicBezTo>
                  <a:pt x="37857" y="310996"/>
                  <a:pt x="60224" y="276759"/>
                  <a:pt x="75288" y="261695"/>
                </a:cubicBezTo>
                <a:cubicBezTo>
                  <a:pt x="79054" y="257929"/>
                  <a:pt x="81822" y="255875"/>
                  <a:pt x="83969" y="255026"/>
                </a:cubicBezTo>
                <a:close/>
                <a:moveTo>
                  <a:pt x="232317" y="251653"/>
                </a:moveTo>
                <a:lnTo>
                  <a:pt x="239621" y="270369"/>
                </a:lnTo>
                <a:cubicBezTo>
                  <a:pt x="242360" y="276759"/>
                  <a:pt x="240534" y="284063"/>
                  <a:pt x="235969" y="288628"/>
                </a:cubicBezTo>
                <a:lnTo>
                  <a:pt x="163388" y="361208"/>
                </a:lnTo>
                <a:cubicBezTo>
                  <a:pt x="151063" y="373532"/>
                  <a:pt x="130978" y="362120"/>
                  <a:pt x="134630" y="345687"/>
                </a:cubicBezTo>
                <a:lnTo>
                  <a:pt x="148781" y="280868"/>
                </a:lnTo>
                <a:cubicBezTo>
                  <a:pt x="172518" y="276303"/>
                  <a:pt x="201732" y="267630"/>
                  <a:pt x="232317" y="251653"/>
                </a:cubicBezTo>
                <a:close/>
                <a:moveTo>
                  <a:pt x="95830" y="126578"/>
                </a:moveTo>
                <a:lnTo>
                  <a:pt x="111351" y="132512"/>
                </a:lnTo>
                <a:cubicBezTo>
                  <a:pt x="94461" y="164466"/>
                  <a:pt x="86244" y="195051"/>
                  <a:pt x="81222" y="217875"/>
                </a:cubicBezTo>
                <a:lnTo>
                  <a:pt x="20511" y="231569"/>
                </a:lnTo>
                <a:cubicBezTo>
                  <a:pt x="4077" y="235221"/>
                  <a:pt x="-6878" y="214679"/>
                  <a:pt x="4990" y="202811"/>
                </a:cubicBezTo>
                <a:lnTo>
                  <a:pt x="77570" y="130230"/>
                </a:lnTo>
                <a:cubicBezTo>
                  <a:pt x="82593" y="125665"/>
                  <a:pt x="89440" y="124296"/>
                  <a:pt x="95830" y="126578"/>
                </a:cubicBezTo>
                <a:close/>
                <a:moveTo>
                  <a:pt x="262956" y="72600"/>
                </a:moveTo>
                <a:cubicBezTo>
                  <a:pt x="255938" y="72600"/>
                  <a:pt x="248977" y="75225"/>
                  <a:pt x="243727" y="80474"/>
                </a:cubicBezTo>
                <a:cubicBezTo>
                  <a:pt x="233228" y="91429"/>
                  <a:pt x="233228" y="108775"/>
                  <a:pt x="243727" y="119275"/>
                </a:cubicBezTo>
                <a:cubicBezTo>
                  <a:pt x="254683" y="129774"/>
                  <a:pt x="272029" y="129774"/>
                  <a:pt x="282529" y="119275"/>
                </a:cubicBezTo>
                <a:cubicBezTo>
                  <a:pt x="293028" y="108775"/>
                  <a:pt x="293028" y="91429"/>
                  <a:pt x="282529" y="80474"/>
                </a:cubicBezTo>
                <a:cubicBezTo>
                  <a:pt x="277051" y="75225"/>
                  <a:pt x="269975" y="72600"/>
                  <a:pt x="262956" y="72600"/>
                </a:cubicBezTo>
                <a:close/>
                <a:moveTo>
                  <a:pt x="259247" y="20675"/>
                </a:moveTo>
                <a:cubicBezTo>
                  <a:pt x="274311" y="26609"/>
                  <a:pt x="291658" y="38478"/>
                  <a:pt x="308091" y="54454"/>
                </a:cubicBezTo>
                <a:cubicBezTo>
                  <a:pt x="324981" y="71800"/>
                  <a:pt x="336849" y="89603"/>
                  <a:pt x="342784" y="104667"/>
                </a:cubicBezTo>
                <a:cubicBezTo>
                  <a:pt x="331828" y="131600"/>
                  <a:pt x="313113" y="161727"/>
                  <a:pt x="283442" y="191398"/>
                </a:cubicBezTo>
                <a:cubicBezTo>
                  <a:pt x="229120" y="245719"/>
                  <a:pt x="162931" y="261239"/>
                  <a:pt x="125500" y="265804"/>
                </a:cubicBezTo>
                <a:lnTo>
                  <a:pt x="97198" y="237503"/>
                </a:lnTo>
                <a:cubicBezTo>
                  <a:pt x="101763" y="200072"/>
                  <a:pt x="117739" y="134339"/>
                  <a:pt x="172060" y="80017"/>
                </a:cubicBezTo>
                <a:cubicBezTo>
                  <a:pt x="201731" y="50346"/>
                  <a:pt x="232315" y="31630"/>
                  <a:pt x="259247" y="20675"/>
                </a:cubicBezTo>
                <a:close/>
                <a:moveTo>
                  <a:pt x="354959" y="6"/>
                </a:moveTo>
                <a:cubicBezTo>
                  <a:pt x="360244" y="77"/>
                  <a:pt x="364010" y="819"/>
                  <a:pt x="365607" y="2416"/>
                </a:cubicBezTo>
                <a:cubicBezTo>
                  <a:pt x="372455" y="8807"/>
                  <a:pt x="360586" y="45325"/>
                  <a:pt x="351457" y="80474"/>
                </a:cubicBezTo>
                <a:cubicBezTo>
                  <a:pt x="344153" y="67693"/>
                  <a:pt x="334110" y="54911"/>
                  <a:pt x="321329" y="42130"/>
                </a:cubicBezTo>
                <a:cubicBezTo>
                  <a:pt x="309004" y="29805"/>
                  <a:pt x="296222" y="19763"/>
                  <a:pt x="283897" y="12459"/>
                </a:cubicBezTo>
                <a:cubicBezTo>
                  <a:pt x="309575" y="5612"/>
                  <a:pt x="339103" y="-208"/>
                  <a:pt x="354959" y="6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44" descr="Pin">
            <a:extLst>
              <a:ext uri="{FF2B5EF4-FFF2-40B4-BE49-F238E27FC236}">
                <a16:creationId xmlns:a16="http://schemas.microsoft.com/office/drawing/2014/main" id="{6785CD94-1BB9-4513-9FFC-7266A219C592}"/>
              </a:ext>
            </a:extLst>
          </p:cNvPr>
          <p:cNvSpPr/>
          <p:nvPr/>
        </p:nvSpPr>
        <p:spPr>
          <a:xfrm>
            <a:off x="3048976" y="2010520"/>
            <a:ext cx="324099" cy="324099"/>
          </a:xfrm>
          <a:custGeom>
            <a:avLst/>
            <a:gdLst>
              <a:gd name="connsiteX0" fmla="*/ 158166 w 324098"/>
              <a:gd name="connsiteY0" fmla="*/ 313369 h 324098"/>
              <a:gd name="connsiteX1" fmla="*/ 223443 w 324098"/>
              <a:gd name="connsiteY1" fmla="*/ 248092 h 324098"/>
              <a:gd name="connsiteX2" fmla="*/ 316107 w 324098"/>
              <a:gd name="connsiteY2" fmla="*/ 323411 h 324098"/>
              <a:gd name="connsiteX3" fmla="*/ 322955 w 324098"/>
              <a:gd name="connsiteY3" fmla="*/ 322955 h 324098"/>
              <a:gd name="connsiteX4" fmla="*/ 323411 w 324098"/>
              <a:gd name="connsiteY4" fmla="*/ 316107 h 324098"/>
              <a:gd name="connsiteX5" fmla="*/ 248092 w 324098"/>
              <a:gd name="connsiteY5" fmla="*/ 223899 h 324098"/>
              <a:gd name="connsiteX6" fmla="*/ 313369 w 324098"/>
              <a:gd name="connsiteY6" fmla="*/ 158623 h 324098"/>
              <a:gd name="connsiteX7" fmla="*/ 317477 w 324098"/>
              <a:gd name="connsiteY7" fmla="*/ 139451 h 324098"/>
              <a:gd name="connsiteX8" fmla="*/ 301957 w 324098"/>
              <a:gd name="connsiteY8" fmla="*/ 127582 h 324098"/>
              <a:gd name="connsiteX9" fmla="*/ 238506 w 324098"/>
              <a:gd name="connsiteY9" fmla="*/ 144016 h 324098"/>
              <a:gd name="connsiteX10" fmla="*/ 141733 w 324098"/>
              <a:gd name="connsiteY10" fmla="*/ 66414 h 324098"/>
              <a:gd name="connsiteX11" fmla="*/ 152232 w 324098"/>
              <a:gd name="connsiteY11" fmla="*/ 14833 h 324098"/>
              <a:gd name="connsiteX12" fmla="*/ 125756 w 324098"/>
              <a:gd name="connsiteY12" fmla="*/ 3877 h 324098"/>
              <a:gd name="connsiteX13" fmla="*/ 3877 w 324098"/>
              <a:gd name="connsiteY13" fmla="*/ 125756 h 324098"/>
              <a:gd name="connsiteX14" fmla="*/ 14833 w 324098"/>
              <a:gd name="connsiteY14" fmla="*/ 152232 h 324098"/>
              <a:gd name="connsiteX15" fmla="*/ 66414 w 324098"/>
              <a:gd name="connsiteY15" fmla="*/ 141733 h 324098"/>
              <a:gd name="connsiteX16" fmla="*/ 144016 w 324098"/>
              <a:gd name="connsiteY16" fmla="*/ 238506 h 324098"/>
              <a:gd name="connsiteX17" fmla="*/ 127582 w 324098"/>
              <a:gd name="connsiteY17" fmla="*/ 301957 h 324098"/>
              <a:gd name="connsiteX18" fmla="*/ 139451 w 324098"/>
              <a:gd name="connsiteY18" fmla="*/ 317477 h 324098"/>
              <a:gd name="connsiteX19" fmla="*/ 158166 w 324098"/>
              <a:gd name="connsiteY19" fmla="*/ 313369 h 32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098" h="324098">
                <a:moveTo>
                  <a:pt x="158166" y="313369"/>
                </a:moveTo>
                <a:lnTo>
                  <a:pt x="223443" y="248092"/>
                </a:lnTo>
                <a:lnTo>
                  <a:pt x="316107" y="323411"/>
                </a:lnTo>
                <a:cubicBezTo>
                  <a:pt x="317933" y="325237"/>
                  <a:pt x="321129" y="324780"/>
                  <a:pt x="322955" y="322955"/>
                </a:cubicBezTo>
                <a:cubicBezTo>
                  <a:pt x="324780" y="321129"/>
                  <a:pt x="324780" y="318390"/>
                  <a:pt x="323411" y="316107"/>
                </a:cubicBezTo>
                <a:lnTo>
                  <a:pt x="248092" y="223899"/>
                </a:lnTo>
                <a:lnTo>
                  <a:pt x="313369" y="158623"/>
                </a:lnTo>
                <a:cubicBezTo>
                  <a:pt x="318390" y="153602"/>
                  <a:pt x="319759" y="146298"/>
                  <a:pt x="317477" y="139451"/>
                </a:cubicBezTo>
                <a:cubicBezTo>
                  <a:pt x="315194" y="132604"/>
                  <a:pt x="308804" y="128039"/>
                  <a:pt x="301957" y="127582"/>
                </a:cubicBezTo>
                <a:cubicBezTo>
                  <a:pt x="283698" y="125756"/>
                  <a:pt x="261330" y="131691"/>
                  <a:pt x="238506" y="144016"/>
                </a:cubicBezTo>
                <a:lnTo>
                  <a:pt x="141733" y="66414"/>
                </a:lnTo>
                <a:cubicBezTo>
                  <a:pt x="149950" y="50438"/>
                  <a:pt x="153602" y="32635"/>
                  <a:pt x="152232" y="14833"/>
                </a:cubicBezTo>
                <a:cubicBezTo>
                  <a:pt x="150406" y="2051"/>
                  <a:pt x="134430" y="-4796"/>
                  <a:pt x="125756" y="3877"/>
                </a:cubicBezTo>
                <a:lnTo>
                  <a:pt x="3877" y="125756"/>
                </a:lnTo>
                <a:cubicBezTo>
                  <a:pt x="-4796" y="134430"/>
                  <a:pt x="2051" y="150406"/>
                  <a:pt x="14833" y="152232"/>
                </a:cubicBezTo>
                <a:cubicBezTo>
                  <a:pt x="32635" y="153602"/>
                  <a:pt x="50438" y="150406"/>
                  <a:pt x="66414" y="141733"/>
                </a:cubicBezTo>
                <a:lnTo>
                  <a:pt x="144016" y="238506"/>
                </a:lnTo>
                <a:cubicBezTo>
                  <a:pt x="131691" y="261330"/>
                  <a:pt x="126213" y="283698"/>
                  <a:pt x="127582" y="301957"/>
                </a:cubicBezTo>
                <a:cubicBezTo>
                  <a:pt x="128039" y="308804"/>
                  <a:pt x="132604" y="315194"/>
                  <a:pt x="139451" y="317477"/>
                </a:cubicBezTo>
                <a:cubicBezTo>
                  <a:pt x="145841" y="320216"/>
                  <a:pt x="153145" y="318390"/>
                  <a:pt x="158166" y="313369"/>
                </a:cubicBezTo>
                <a:close/>
              </a:path>
            </a:pathLst>
          </a:custGeom>
          <a:solidFill>
            <a:schemeClr val="accent4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0B5DDF7-D695-48E9-95F1-7F231ECB20FD}"/>
              </a:ext>
            </a:extLst>
          </p:cNvPr>
          <p:cNvSpPr/>
          <p:nvPr/>
        </p:nvSpPr>
        <p:spPr>
          <a:xfrm>
            <a:off x="2413410" y="5585160"/>
            <a:ext cx="401845" cy="373371"/>
          </a:xfrm>
          <a:custGeom>
            <a:avLst/>
            <a:gdLst>
              <a:gd name="connsiteX0" fmla="*/ 146246 w 401845"/>
              <a:gd name="connsiteY0" fmla="*/ 219537 h 373371"/>
              <a:gd name="connsiteX1" fmla="*/ 181394 w 401845"/>
              <a:gd name="connsiteY1" fmla="*/ 256055 h 373371"/>
              <a:gd name="connsiteX2" fmla="*/ 71840 w 401845"/>
              <a:gd name="connsiteY2" fmla="*/ 370631 h 373371"/>
              <a:gd name="connsiteX3" fmla="*/ 58145 w 401845"/>
              <a:gd name="connsiteY3" fmla="*/ 370631 h 373371"/>
              <a:gd name="connsiteX4" fmla="*/ 30757 w 401845"/>
              <a:gd name="connsiteY4" fmla="*/ 343242 h 373371"/>
              <a:gd name="connsiteX5" fmla="*/ 30757 w 401845"/>
              <a:gd name="connsiteY5" fmla="*/ 329548 h 373371"/>
              <a:gd name="connsiteX6" fmla="*/ 112466 w 401845"/>
              <a:gd name="connsiteY6" fmla="*/ 14579 h 373371"/>
              <a:gd name="connsiteX7" fmla="*/ 126160 w 401845"/>
              <a:gd name="connsiteY7" fmla="*/ 14579 h 373371"/>
              <a:gd name="connsiteX8" fmla="*/ 170440 w 401845"/>
              <a:gd name="connsiteY8" fmla="*/ 59314 h 373371"/>
              <a:gd name="connsiteX9" fmla="*/ 170440 w 401845"/>
              <a:gd name="connsiteY9" fmla="*/ 73008 h 373371"/>
              <a:gd name="connsiteX10" fmla="*/ 131182 w 401845"/>
              <a:gd name="connsiteY10" fmla="*/ 112722 h 373371"/>
              <a:gd name="connsiteX11" fmla="*/ 358508 w 401845"/>
              <a:gd name="connsiteY11" fmla="*/ 330006 h 373371"/>
              <a:gd name="connsiteX12" fmla="*/ 358508 w 401845"/>
              <a:gd name="connsiteY12" fmla="*/ 343700 h 373371"/>
              <a:gd name="connsiteX13" fmla="*/ 331576 w 401845"/>
              <a:gd name="connsiteY13" fmla="*/ 370632 h 373371"/>
              <a:gd name="connsiteX14" fmla="*/ 317882 w 401845"/>
              <a:gd name="connsiteY14" fmla="*/ 370632 h 373371"/>
              <a:gd name="connsiteX15" fmla="*/ 100598 w 401845"/>
              <a:gd name="connsiteY15" fmla="*/ 143306 h 373371"/>
              <a:gd name="connsiteX16" fmla="*/ 89186 w 401845"/>
              <a:gd name="connsiteY16" fmla="*/ 154718 h 373371"/>
              <a:gd name="connsiteX17" fmla="*/ 81426 w 401845"/>
              <a:gd name="connsiteY17" fmla="*/ 159283 h 373371"/>
              <a:gd name="connsiteX18" fmla="*/ 12954 w 401845"/>
              <a:gd name="connsiteY18" fmla="*/ 181650 h 373371"/>
              <a:gd name="connsiteX19" fmla="*/ 2912 w 401845"/>
              <a:gd name="connsiteY19" fmla="*/ 178912 h 373371"/>
              <a:gd name="connsiteX20" fmla="*/ 629 w 401845"/>
              <a:gd name="connsiteY20" fmla="*/ 169326 h 373371"/>
              <a:gd name="connsiteX21" fmla="*/ 25735 w 401845"/>
              <a:gd name="connsiteY21" fmla="*/ 103593 h 373371"/>
              <a:gd name="connsiteX22" fmla="*/ 30300 w 401845"/>
              <a:gd name="connsiteY22" fmla="*/ 96745 h 373371"/>
              <a:gd name="connsiteX23" fmla="*/ 43538 w 401845"/>
              <a:gd name="connsiteY23" fmla="*/ 83507 h 373371"/>
              <a:gd name="connsiteX24" fmla="*/ 36691 w 401845"/>
              <a:gd name="connsiteY24" fmla="*/ 76203 h 373371"/>
              <a:gd name="connsiteX25" fmla="*/ 36691 w 401845"/>
              <a:gd name="connsiteY25" fmla="*/ 62509 h 373371"/>
              <a:gd name="connsiteX26" fmla="*/ 50842 w 401845"/>
              <a:gd name="connsiteY26" fmla="*/ 48358 h 373371"/>
              <a:gd name="connsiteX27" fmla="*/ 64536 w 401845"/>
              <a:gd name="connsiteY27" fmla="*/ 48358 h 373371"/>
              <a:gd name="connsiteX28" fmla="*/ 71840 w 401845"/>
              <a:gd name="connsiteY28" fmla="*/ 55205 h 373371"/>
              <a:gd name="connsiteX29" fmla="*/ 267212 w 401845"/>
              <a:gd name="connsiteY29" fmla="*/ 1797 h 373371"/>
              <a:gd name="connsiteX30" fmla="*/ 337053 w 401845"/>
              <a:gd name="connsiteY30" fmla="*/ 48358 h 373371"/>
              <a:gd name="connsiteX31" fmla="*/ 337966 w 401845"/>
              <a:gd name="connsiteY31" fmla="*/ 49271 h 373371"/>
              <a:gd name="connsiteX32" fmla="*/ 338422 w 401845"/>
              <a:gd name="connsiteY32" fmla="*/ 49727 h 373371"/>
              <a:gd name="connsiteX33" fmla="*/ 351660 w 401845"/>
              <a:gd name="connsiteY33" fmla="*/ 62965 h 373371"/>
              <a:gd name="connsiteX34" fmla="*/ 352573 w 401845"/>
              <a:gd name="connsiteY34" fmla="*/ 63878 h 373371"/>
              <a:gd name="connsiteX35" fmla="*/ 353030 w 401845"/>
              <a:gd name="connsiteY35" fmla="*/ 64335 h 373371"/>
              <a:gd name="connsiteX36" fmla="*/ 353030 w 401845"/>
              <a:gd name="connsiteY36" fmla="*/ 64791 h 373371"/>
              <a:gd name="connsiteX37" fmla="*/ 400047 w 401845"/>
              <a:gd name="connsiteY37" fmla="*/ 133263 h 373371"/>
              <a:gd name="connsiteX38" fmla="*/ 399134 w 401845"/>
              <a:gd name="connsiteY38" fmla="*/ 145588 h 373371"/>
              <a:gd name="connsiteX39" fmla="*/ 358051 w 401845"/>
              <a:gd name="connsiteY39" fmla="*/ 186214 h 373371"/>
              <a:gd name="connsiteX40" fmla="*/ 350291 w 401845"/>
              <a:gd name="connsiteY40" fmla="*/ 188953 h 373371"/>
              <a:gd name="connsiteX41" fmla="*/ 342987 w 401845"/>
              <a:gd name="connsiteY41" fmla="*/ 184845 h 373371"/>
              <a:gd name="connsiteX42" fmla="*/ 304643 w 401845"/>
              <a:gd name="connsiteY42" fmla="*/ 127329 h 373371"/>
              <a:gd name="connsiteX43" fmla="*/ 242562 w 401845"/>
              <a:gd name="connsiteY43" fmla="*/ 192148 h 373371"/>
              <a:gd name="connsiteX44" fmla="*/ 208783 w 401845"/>
              <a:gd name="connsiteY44" fmla="*/ 159738 h 373371"/>
              <a:gd name="connsiteX45" fmla="*/ 274516 w 401845"/>
              <a:gd name="connsiteY45" fmla="*/ 97201 h 373371"/>
              <a:gd name="connsiteX46" fmla="*/ 215174 w 401845"/>
              <a:gd name="connsiteY46" fmla="*/ 57944 h 373371"/>
              <a:gd name="connsiteX47" fmla="*/ 211065 w 401845"/>
              <a:gd name="connsiteY47" fmla="*/ 51097 h 373371"/>
              <a:gd name="connsiteX48" fmla="*/ 213804 w 401845"/>
              <a:gd name="connsiteY48" fmla="*/ 43337 h 373371"/>
              <a:gd name="connsiteX49" fmla="*/ 254887 w 401845"/>
              <a:gd name="connsiteY49" fmla="*/ 2710 h 373371"/>
              <a:gd name="connsiteX50" fmla="*/ 267212 w 401845"/>
              <a:gd name="connsiteY50" fmla="*/ 1797 h 37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1845" h="373371">
                <a:moveTo>
                  <a:pt x="146246" y="219537"/>
                </a:moveTo>
                <a:lnTo>
                  <a:pt x="181394" y="256055"/>
                </a:lnTo>
                <a:lnTo>
                  <a:pt x="71840" y="370631"/>
                </a:lnTo>
                <a:cubicBezTo>
                  <a:pt x="68188" y="374283"/>
                  <a:pt x="61797" y="374283"/>
                  <a:pt x="58145" y="370631"/>
                </a:cubicBezTo>
                <a:lnTo>
                  <a:pt x="30757" y="343242"/>
                </a:lnTo>
                <a:cubicBezTo>
                  <a:pt x="27105" y="339590"/>
                  <a:pt x="27105" y="333200"/>
                  <a:pt x="30757" y="329548"/>
                </a:cubicBezTo>
                <a:close/>
                <a:moveTo>
                  <a:pt x="112466" y="14579"/>
                </a:moveTo>
                <a:cubicBezTo>
                  <a:pt x="116118" y="10927"/>
                  <a:pt x="122509" y="10927"/>
                  <a:pt x="126160" y="14579"/>
                </a:cubicBezTo>
                <a:lnTo>
                  <a:pt x="170440" y="59314"/>
                </a:lnTo>
                <a:cubicBezTo>
                  <a:pt x="174091" y="62965"/>
                  <a:pt x="174091" y="69356"/>
                  <a:pt x="170440" y="73008"/>
                </a:cubicBezTo>
                <a:lnTo>
                  <a:pt x="131182" y="112722"/>
                </a:lnTo>
                <a:lnTo>
                  <a:pt x="358508" y="330006"/>
                </a:lnTo>
                <a:cubicBezTo>
                  <a:pt x="362160" y="333657"/>
                  <a:pt x="362160" y="340048"/>
                  <a:pt x="358508" y="343700"/>
                </a:cubicBezTo>
                <a:lnTo>
                  <a:pt x="331576" y="370632"/>
                </a:lnTo>
                <a:cubicBezTo>
                  <a:pt x="327924" y="374284"/>
                  <a:pt x="321534" y="374284"/>
                  <a:pt x="317882" y="370632"/>
                </a:cubicBezTo>
                <a:lnTo>
                  <a:pt x="100598" y="143306"/>
                </a:lnTo>
                <a:lnTo>
                  <a:pt x="89186" y="154718"/>
                </a:lnTo>
                <a:cubicBezTo>
                  <a:pt x="86903" y="157001"/>
                  <a:pt x="84164" y="158370"/>
                  <a:pt x="81426" y="159283"/>
                </a:cubicBezTo>
                <a:lnTo>
                  <a:pt x="12954" y="181650"/>
                </a:lnTo>
                <a:cubicBezTo>
                  <a:pt x="9302" y="182563"/>
                  <a:pt x="5650" y="181650"/>
                  <a:pt x="2912" y="178912"/>
                </a:cubicBezTo>
                <a:cubicBezTo>
                  <a:pt x="173" y="176629"/>
                  <a:pt x="-740" y="172521"/>
                  <a:pt x="629" y="169326"/>
                </a:cubicBezTo>
                <a:lnTo>
                  <a:pt x="25735" y="103593"/>
                </a:lnTo>
                <a:cubicBezTo>
                  <a:pt x="26648" y="100853"/>
                  <a:pt x="28474" y="98571"/>
                  <a:pt x="30300" y="96745"/>
                </a:cubicBezTo>
                <a:lnTo>
                  <a:pt x="43538" y="83507"/>
                </a:lnTo>
                <a:lnTo>
                  <a:pt x="36691" y="76203"/>
                </a:lnTo>
                <a:cubicBezTo>
                  <a:pt x="33039" y="72551"/>
                  <a:pt x="33039" y="66161"/>
                  <a:pt x="36691" y="62509"/>
                </a:cubicBezTo>
                <a:lnTo>
                  <a:pt x="50842" y="48358"/>
                </a:lnTo>
                <a:cubicBezTo>
                  <a:pt x="54493" y="44706"/>
                  <a:pt x="60884" y="44706"/>
                  <a:pt x="64536" y="48358"/>
                </a:cubicBezTo>
                <a:lnTo>
                  <a:pt x="71840" y="55205"/>
                </a:lnTo>
                <a:close/>
                <a:moveTo>
                  <a:pt x="267212" y="1797"/>
                </a:moveTo>
                <a:lnTo>
                  <a:pt x="337053" y="48358"/>
                </a:lnTo>
                <a:cubicBezTo>
                  <a:pt x="337510" y="48358"/>
                  <a:pt x="337966" y="48815"/>
                  <a:pt x="337966" y="49271"/>
                </a:cubicBezTo>
                <a:lnTo>
                  <a:pt x="338422" y="49727"/>
                </a:lnTo>
                <a:lnTo>
                  <a:pt x="351660" y="62965"/>
                </a:lnTo>
                <a:lnTo>
                  <a:pt x="352573" y="63878"/>
                </a:lnTo>
                <a:lnTo>
                  <a:pt x="353030" y="64335"/>
                </a:lnTo>
                <a:lnTo>
                  <a:pt x="353030" y="64791"/>
                </a:lnTo>
                <a:lnTo>
                  <a:pt x="400047" y="133263"/>
                </a:lnTo>
                <a:cubicBezTo>
                  <a:pt x="402786" y="136915"/>
                  <a:pt x="402329" y="142392"/>
                  <a:pt x="399134" y="145588"/>
                </a:cubicBezTo>
                <a:lnTo>
                  <a:pt x="358051" y="186214"/>
                </a:lnTo>
                <a:cubicBezTo>
                  <a:pt x="356225" y="188040"/>
                  <a:pt x="353030" y="189409"/>
                  <a:pt x="350291" y="188953"/>
                </a:cubicBezTo>
                <a:cubicBezTo>
                  <a:pt x="347552" y="188497"/>
                  <a:pt x="344813" y="187127"/>
                  <a:pt x="342987" y="184845"/>
                </a:cubicBezTo>
                <a:lnTo>
                  <a:pt x="304643" y="127329"/>
                </a:lnTo>
                <a:lnTo>
                  <a:pt x="242562" y="192148"/>
                </a:lnTo>
                <a:lnTo>
                  <a:pt x="208783" y="159738"/>
                </a:lnTo>
                <a:lnTo>
                  <a:pt x="274516" y="97201"/>
                </a:lnTo>
                <a:lnTo>
                  <a:pt x="215174" y="57944"/>
                </a:lnTo>
                <a:cubicBezTo>
                  <a:pt x="212891" y="56118"/>
                  <a:pt x="211522" y="53836"/>
                  <a:pt x="211065" y="51097"/>
                </a:cubicBezTo>
                <a:cubicBezTo>
                  <a:pt x="211065" y="48358"/>
                  <a:pt x="211978" y="45619"/>
                  <a:pt x="213804" y="43337"/>
                </a:cubicBezTo>
                <a:lnTo>
                  <a:pt x="254887" y="2710"/>
                </a:lnTo>
                <a:cubicBezTo>
                  <a:pt x="258083" y="-485"/>
                  <a:pt x="263560" y="-941"/>
                  <a:pt x="267212" y="1797"/>
                </a:cubicBezTo>
                <a:close/>
              </a:path>
            </a:pathLst>
          </a:custGeom>
          <a:solidFill>
            <a:schemeClr val="tx2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Triangle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C138114-6384-4F74-B64A-A68EDD088F57}"/>
              </a:ext>
            </a:extLst>
          </p:cNvPr>
          <p:cNvGrpSpPr/>
          <p:nvPr/>
        </p:nvGrpSpPr>
        <p:grpSpPr>
          <a:xfrm>
            <a:off x="2962452" y="4900568"/>
            <a:ext cx="3219096" cy="1198447"/>
            <a:chOff x="332936" y="4498451"/>
            <a:chExt cx="2937088" cy="15979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327EC8-2C65-454D-8B2C-1AA139F8A684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8E089F5-E530-4C22-91D6-1EE7C8CD7AB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0CD3C8E-049F-4652-A124-FAAB2A84309C}"/>
              </a:ext>
            </a:extLst>
          </p:cNvPr>
          <p:cNvGrpSpPr/>
          <p:nvPr/>
        </p:nvGrpSpPr>
        <p:grpSpPr>
          <a:xfrm>
            <a:off x="6175702" y="1453397"/>
            <a:ext cx="2202816" cy="1360030"/>
            <a:chOff x="8921977" y="1312837"/>
            <a:chExt cx="2937088" cy="1813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2FA85D-3204-4CB5-85D5-A031F5D90A4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425375-898B-40C1-8C17-8F39CF40D6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6236892-DF4A-4039-B885-6FE1AEEBEF7A}"/>
              </a:ext>
            </a:extLst>
          </p:cNvPr>
          <p:cNvGrpSpPr/>
          <p:nvPr/>
        </p:nvGrpSpPr>
        <p:grpSpPr>
          <a:xfrm>
            <a:off x="759636" y="1453397"/>
            <a:ext cx="2202816" cy="1360030"/>
            <a:chOff x="332936" y="2473878"/>
            <a:chExt cx="2937088" cy="1813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9F795B-984A-4574-BB47-01EB9C8C1BD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8933A9F-E183-4F2C-A9B9-FE04DD22C57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A2E8004-43CB-49B0-A8D4-31D99C83000B}"/>
              </a:ext>
            </a:extLst>
          </p:cNvPr>
          <p:cNvGrpSpPr/>
          <p:nvPr/>
        </p:nvGrpSpPr>
        <p:grpSpPr>
          <a:xfrm>
            <a:off x="2462465" y="1086169"/>
            <a:ext cx="4219070" cy="3752055"/>
            <a:chOff x="9812954" y="9347200"/>
            <a:chExt cx="1460111" cy="1298489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C84C1FF2-A0B4-45E0-8F87-63920E3FCA1E}"/>
                </a:ext>
              </a:extLst>
            </p:cNvPr>
            <p:cNvSpPr/>
            <p:nvPr/>
          </p:nvSpPr>
          <p:spPr>
            <a:xfrm>
              <a:off x="10248900" y="9347200"/>
              <a:ext cx="1023530" cy="125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8" extrusionOk="0">
                  <a:moveTo>
                    <a:pt x="20798" y="18937"/>
                  </a:moveTo>
                  <a:lnTo>
                    <a:pt x="8202" y="1013"/>
                  </a:lnTo>
                  <a:cubicBezTo>
                    <a:pt x="7857" y="522"/>
                    <a:pt x="7322" y="211"/>
                    <a:pt x="6737" y="76"/>
                  </a:cubicBezTo>
                  <a:cubicBezTo>
                    <a:pt x="5711" y="-160"/>
                    <a:pt x="4525" y="151"/>
                    <a:pt x="3919" y="1013"/>
                  </a:cubicBezTo>
                  <a:lnTo>
                    <a:pt x="3656" y="1389"/>
                  </a:lnTo>
                  <a:cubicBezTo>
                    <a:pt x="4541" y="130"/>
                    <a:pt x="6836" y="383"/>
                    <a:pt x="7285" y="1788"/>
                  </a:cubicBezTo>
                  <a:cubicBezTo>
                    <a:pt x="7285" y="1788"/>
                    <a:pt x="7285" y="1788"/>
                    <a:pt x="7285" y="1788"/>
                  </a:cubicBezTo>
                  <a:lnTo>
                    <a:pt x="12121" y="16886"/>
                  </a:lnTo>
                  <a:lnTo>
                    <a:pt x="0" y="16886"/>
                  </a:lnTo>
                  <a:lnTo>
                    <a:pt x="18772" y="21092"/>
                  </a:lnTo>
                  <a:cubicBezTo>
                    <a:pt x="20318" y="21440"/>
                    <a:pt x="21600" y="20076"/>
                    <a:pt x="20798" y="189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2" name="Triangle">
              <a:extLst>
                <a:ext uri="{FF2B5EF4-FFF2-40B4-BE49-F238E27FC236}">
                  <a16:creationId xmlns:a16="http://schemas.microsoft.com/office/drawing/2014/main" id="{4F996634-6593-439C-AE23-4687A319C9B2}"/>
                </a:ext>
              </a:extLst>
            </p:cNvPr>
            <p:cNvSpPr/>
            <p:nvPr/>
          </p:nvSpPr>
          <p:spPr>
            <a:xfrm>
              <a:off x="10655300" y="9397999"/>
              <a:ext cx="406020" cy="70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65BDB977-0110-49EF-B5F8-0A01F0C90391}"/>
                </a:ext>
              </a:extLst>
            </p:cNvPr>
            <p:cNvSpPr/>
            <p:nvPr/>
          </p:nvSpPr>
          <p:spPr>
            <a:xfrm>
              <a:off x="9836281" y="9829800"/>
              <a:ext cx="1436784" cy="81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extrusionOk="0">
                  <a:moveTo>
                    <a:pt x="20703" y="16816"/>
                  </a:moveTo>
                  <a:lnTo>
                    <a:pt x="20677" y="16736"/>
                  </a:lnTo>
                  <a:cubicBezTo>
                    <a:pt x="21245" y="18522"/>
                    <a:pt x="20336" y="20661"/>
                    <a:pt x="19242" y="20120"/>
                  </a:cubicBezTo>
                  <a:lnTo>
                    <a:pt x="5936" y="13523"/>
                  </a:lnTo>
                  <a:lnTo>
                    <a:pt x="10232" y="0"/>
                  </a:lnTo>
                  <a:lnTo>
                    <a:pt x="367" y="17772"/>
                  </a:lnTo>
                  <a:cubicBezTo>
                    <a:pt x="-355" y="19070"/>
                    <a:pt x="60" y="21227"/>
                    <a:pt x="992" y="21553"/>
                  </a:cubicBezTo>
                  <a:cubicBezTo>
                    <a:pt x="1085" y="21580"/>
                    <a:pt x="1181" y="21600"/>
                    <a:pt x="1279" y="21600"/>
                  </a:cubicBezTo>
                  <a:lnTo>
                    <a:pt x="19187" y="21600"/>
                  </a:lnTo>
                  <a:cubicBezTo>
                    <a:pt x="19677" y="21600"/>
                    <a:pt x="20099" y="21247"/>
                    <a:pt x="20407" y="20698"/>
                  </a:cubicBezTo>
                  <a:cubicBezTo>
                    <a:pt x="20945" y="19736"/>
                    <a:pt x="21132" y="18169"/>
                    <a:pt x="20703" y="1681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4" name="Triangle">
              <a:extLst>
                <a:ext uri="{FF2B5EF4-FFF2-40B4-BE49-F238E27FC236}">
                  <a16:creationId xmlns:a16="http://schemas.microsoft.com/office/drawing/2014/main" id="{B31F6252-7F0C-4C10-8E1D-3F8C638D941D}"/>
                </a:ext>
              </a:extLst>
            </p:cNvPr>
            <p:cNvSpPr/>
            <p:nvPr/>
          </p:nvSpPr>
          <p:spPr>
            <a:xfrm>
              <a:off x="11061700" y="10109199"/>
              <a:ext cx="206630" cy="35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6ECB830-D2BC-410B-812E-335F21427D78}"/>
                </a:ext>
              </a:extLst>
            </p:cNvPr>
            <p:cNvSpPr/>
            <p:nvPr/>
          </p:nvSpPr>
          <p:spPr>
            <a:xfrm>
              <a:off x="9812954" y="9376744"/>
              <a:ext cx="1029369" cy="12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61" extrusionOk="0">
                  <a:moveTo>
                    <a:pt x="1206" y="18778"/>
                  </a:moveTo>
                  <a:lnTo>
                    <a:pt x="15362" y="7590"/>
                  </a:lnTo>
                  <a:lnTo>
                    <a:pt x="21526" y="16104"/>
                  </a:lnTo>
                  <a:lnTo>
                    <a:pt x="16607" y="1198"/>
                  </a:lnTo>
                  <a:cubicBezTo>
                    <a:pt x="16151" y="-189"/>
                    <a:pt x="13813" y="-439"/>
                    <a:pt x="12916" y="804"/>
                  </a:cubicBezTo>
                  <a:lnTo>
                    <a:pt x="338" y="18179"/>
                  </a:lnTo>
                  <a:cubicBezTo>
                    <a:pt x="-13" y="18664"/>
                    <a:pt x="-74" y="19194"/>
                    <a:pt x="77" y="19672"/>
                  </a:cubicBezTo>
                  <a:cubicBezTo>
                    <a:pt x="316" y="20413"/>
                    <a:pt x="1076" y="21028"/>
                    <a:pt x="2104" y="21161"/>
                  </a:cubicBezTo>
                  <a:cubicBezTo>
                    <a:pt x="765" y="20953"/>
                    <a:pt x="170" y="19596"/>
                    <a:pt x="1206" y="18778"/>
                  </a:cubicBezTo>
                  <a:lnTo>
                    <a:pt x="1206" y="1877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97F49E6-0B12-4C0D-B493-68E2F5B80657}"/>
              </a:ext>
            </a:extLst>
          </p:cNvPr>
          <p:cNvSpPr/>
          <p:nvPr/>
        </p:nvSpPr>
        <p:spPr>
          <a:xfrm>
            <a:off x="5735537" y="3978658"/>
            <a:ext cx="471959" cy="470359"/>
          </a:xfrm>
          <a:custGeom>
            <a:avLst/>
            <a:gdLst>
              <a:gd name="connsiteX0" fmla="*/ 111958 w 490193"/>
              <a:gd name="connsiteY0" fmla="*/ 340036 h 488532"/>
              <a:gd name="connsiteX1" fmla="*/ 128990 w 490193"/>
              <a:gd name="connsiteY1" fmla="*/ 355014 h 488532"/>
              <a:gd name="connsiteX2" fmla="*/ 135076 w 490193"/>
              <a:gd name="connsiteY2" fmla="*/ 383620 h 488532"/>
              <a:gd name="connsiteX3" fmla="*/ 59605 w 490193"/>
              <a:gd name="connsiteY3" fmla="*/ 424399 h 488532"/>
              <a:gd name="connsiteX4" fmla="*/ 100384 w 490193"/>
              <a:gd name="connsiteY4" fmla="*/ 348928 h 488532"/>
              <a:gd name="connsiteX5" fmla="*/ 111958 w 490193"/>
              <a:gd name="connsiteY5" fmla="*/ 340036 h 488532"/>
              <a:gd name="connsiteX6" fmla="*/ 309755 w 490193"/>
              <a:gd name="connsiteY6" fmla="*/ 335538 h 488532"/>
              <a:gd name="connsiteX7" fmla="*/ 319493 w 490193"/>
              <a:gd name="connsiteY7" fmla="*/ 360492 h 488532"/>
              <a:gd name="connsiteX8" fmla="*/ 314624 w 490193"/>
              <a:gd name="connsiteY8" fmla="*/ 384838 h 488532"/>
              <a:gd name="connsiteX9" fmla="*/ 217851 w 490193"/>
              <a:gd name="connsiteY9" fmla="*/ 481611 h 488532"/>
              <a:gd name="connsiteX10" fmla="*/ 179507 w 490193"/>
              <a:gd name="connsiteY10" fmla="*/ 460917 h 488532"/>
              <a:gd name="connsiteX11" fmla="*/ 198374 w 490193"/>
              <a:gd name="connsiteY11" fmla="*/ 374491 h 488532"/>
              <a:gd name="connsiteX12" fmla="*/ 309755 w 490193"/>
              <a:gd name="connsiteY12" fmla="*/ 335538 h 488532"/>
              <a:gd name="connsiteX13" fmla="*/ 127774 w 490193"/>
              <a:gd name="connsiteY13" fmla="*/ 168772 h 488532"/>
              <a:gd name="connsiteX14" fmla="*/ 148467 w 490193"/>
              <a:gd name="connsiteY14" fmla="*/ 176684 h 488532"/>
              <a:gd name="connsiteX15" fmla="*/ 108297 w 490193"/>
              <a:gd name="connsiteY15" fmla="*/ 290499 h 488532"/>
              <a:gd name="connsiteX16" fmla="*/ 27348 w 490193"/>
              <a:gd name="connsiteY16" fmla="*/ 308758 h 488532"/>
              <a:gd name="connsiteX17" fmla="*/ 6654 w 490193"/>
              <a:gd name="connsiteY17" fmla="*/ 270414 h 488532"/>
              <a:gd name="connsiteX18" fmla="*/ 103428 w 490193"/>
              <a:gd name="connsiteY18" fmla="*/ 173641 h 488532"/>
              <a:gd name="connsiteX19" fmla="*/ 127774 w 490193"/>
              <a:gd name="connsiteY19" fmla="*/ 168772 h 488532"/>
              <a:gd name="connsiteX20" fmla="*/ 350610 w 490193"/>
              <a:gd name="connsiteY20" fmla="*/ 96800 h 488532"/>
              <a:gd name="connsiteX21" fmla="*/ 324971 w 490193"/>
              <a:gd name="connsiteY21" fmla="*/ 107299 h 488532"/>
              <a:gd name="connsiteX22" fmla="*/ 324971 w 490193"/>
              <a:gd name="connsiteY22" fmla="*/ 159033 h 488532"/>
              <a:gd name="connsiteX23" fmla="*/ 376705 w 490193"/>
              <a:gd name="connsiteY23" fmla="*/ 159033 h 488532"/>
              <a:gd name="connsiteX24" fmla="*/ 376705 w 490193"/>
              <a:gd name="connsiteY24" fmla="*/ 107299 h 488532"/>
              <a:gd name="connsiteX25" fmla="*/ 350610 w 490193"/>
              <a:gd name="connsiteY25" fmla="*/ 96800 h 488532"/>
              <a:gd name="connsiteX26" fmla="*/ 345665 w 490193"/>
              <a:gd name="connsiteY26" fmla="*/ 27568 h 488532"/>
              <a:gd name="connsiteX27" fmla="*/ 410789 w 490193"/>
              <a:gd name="connsiteY27" fmla="*/ 72607 h 488532"/>
              <a:gd name="connsiteX28" fmla="*/ 457045 w 490193"/>
              <a:gd name="connsiteY28" fmla="*/ 139557 h 488532"/>
              <a:gd name="connsiteX29" fmla="*/ 377923 w 490193"/>
              <a:gd name="connsiteY29" fmla="*/ 255198 h 488532"/>
              <a:gd name="connsiteX30" fmla="*/ 167334 w 490193"/>
              <a:gd name="connsiteY30" fmla="*/ 354406 h 488532"/>
              <a:gd name="connsiteX31" fmla="*/ 129599 w 490193"/>
              <a:gd name="connsiteY31" fmla="*/ 316670 h 488532"/>
              <a:gd name="connsiteX32" fmla="*/ 229415 w 490193"/>
              <a:gd name="connsiteY32" fmla="*/ 106691 h 488532"/>
              <a:gd name="connsiteX33" fmla="*/ 345665 w 490193"/>
              <a:gd name="connsiteY33" fmla="*/ 27568 h 488532"/>
              <a:gd name="connsiteX34" fmla="*/ 473280 w 490193"/>
              <a:gd name="connsiteY34" fmla="*/ 7 h 488532"/>
              <a:gd name="connsiteX35" fmla="*/ 487478 w 490193"/>
              <a:gd name="connsiteY35" fmla="*/ 3222 h 488532"/>
              <a:gd name="connsiteX36" fmla="*/ 468610 w 490193"/>
              <a:gd name="connsiteY36" fmla="*/ 107299 h 488532"/>
              <a:gd name="connsiteX37" fmla="*/ 428440 w 490193"/>
              <a:gd name="connsiteY37" fmla="*/ 56173 h 488532"/>
              <a:gd name="connsiteX38" fmla="*/ 378531 w 490193"/>
              <a:gd name="connsiteY38" fmla="*/ 16612 h 488532"/>
              <a:gd name="connsiteX39" fmla="*/ 473280 w 490193"/>
              <a:gd name="connsiteY39" fmla="*/ 7 h 4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90193" h="488532">
                <a:moveTo>
                  <a:pt x="111958" y="340036"/>
                </a:moveTo>
                <a:cubicBezTo>
                  <a:pt x="120545" y="336641"/>
                  <a:pt x="121687" y="347711"/>
                  <a:pt x="128990" y="355014"/>
                </a:cubicBezTo>
                <a:cubicBezTo>
                  <a:pt x="138728" y="364144"/>
                  <a:pt x="155161" y="362926"/>
                  <a:pt x="135076" y="383620"/>
                </a:cubicBezTo>
                <a:cubicBezTo>
                  <a:pt x="114991" y="403705"/>
                  <a:pt x="69343" y="434137"/>
                  <a:pt x="59605" y="424399"/>
                </a:cubicBezTo>
                <a:cubicBezTo>
                  <a:pt x="50476" y="414661"/>
                  <a:pt x="80299" y="369013"/>
                  <a:pt x="100384" y="348928"/>
                </a:cubicBezTo>
                <a:cubicBezTo>
                  <a:pt x="105406" y="343907"/>
                  <a:pt x="109095" y="341168"/>
                  <a:pt x="111958" y="340036"/>
                </a:cubicBezTo>
                <a:close/>
                <a:moveTo>
                  <a:pt x="309755" y="335538"/>
                </a:moveTo>
                <a:lnTo>
                  <a:pt x="319493" y="360492"/>
                </a:lnTo>
                <a:cubicBezTo>
                  <a:pt x="323145" y="369013"/>
                  <a:pt x="320710" y="378751"/>
                  <a:pt x="314624" y="384838"/>
                </a:cubicBezTo>
                <a:lnTo>
                  <a:pt x="217851" y="481611"/>
                </a:lnTo>
                <a:cubicBezTo>
                  <a:pt x="201417" y="498044"/>
                  <a:pt x="174637" y="482828"/>
                  <a:pt x="179507" y="460917"/>
                </a:cubicBezTo>
                <a:lnTo>
                  <a:pt x="198374" y="374491"/>
                </a:lnTo>
                <a:cubicBezTo>
                  <a:pt x="230023" y="368404"/>
                  <a:pt x="268976" y="356840"/>
                  <a:pt x="309755" y="335538"/>
                </a:cubicBezTo>
                <a:close/>
                <a:moveTo>
                  <a:pt x="127774" y="168772"/>
                </a:moveTo>
                <a:lnTo>
                  <a:pt x="148467" y="176684"/>
                </a:lnTo>
                <a:cubicBezTo>
                  <a:pt x="125948" y="219288"/>
                  <a:pt x="114992" y="260067"/>
                  <a:pt x="108297" y="290499"/>
                </a:cubicBezTo>
                <a:lnTo>
                  <a:pt x="27348" y="308758"/>
                </a:lnTo>
                <a:cubicBezTo>
                  <a:pt x="5437" y="313627"/>
                  <a:pt x="-9171" y="286238"/>
                  <a:pt x="6654" y="270414"/>
                </a:cubicBezTo>
                <a:lnTo>
                  <a:pt x="103428" y="173641"/>
                </a:lnTo>
                <a:cubicBezTo>
                  <a:pt x="110123" y="167554"/>
                  <a:pt x="119253" y="165728"/>
                  <a:pt x="127774" y="168772"/>
                </a:cubicBezTo>
                <a:close/>
                <a:moveTo>
                  <a:pt x="350610" y="96800"/>
                </a:moveTo>
                <a:cubicBezTo>
                  <a:pt x="341252" y="96800"/>
                  <a:pt x="331971" y="100300"/>
                  <a:pt x="324971" y="107299"/>
                </a:cubicBezTo>
                <a:cubicBezTo>
                  <a:pt x="310973" y="121907"/>
                  <a:pt x="310973" y="145035"/>
                  <a:pt x="324971" y="159033"/>
                </a:cubicBezTo>
                <a:cubicBezTo>
                  <a:pt x="339579" y="173032"/>
                  <a:pt x="362707" y="173032"/>
                  <a:pt x="376705" y="159033"/>
                </a:cubicBezTo>
                <a:cubicBezTo>
                  <a:pt x="390704" y="145035"/>
                  <a:pt x="390704" y="121907"/>
                  <a:pt x="376705" y="107299"/>
                </a:cubicBezTo>
                <a:cubicBezTo>
                  <a:pt x="369402" y="100300"/>
                  <a:pt x="359968" y="96800"/>
                  <a:pt x="350610" y="96800"/>
                </a:cubicBezTo>
                <a:close/>
                <a:moveTo>
                  <a:pt x="345665" y="27568"/>
                </a:moveTo>
                <a:cubicBezTo>
                  <a:pt x="365750" y="35480"/>
                  <a:pt x="388878" y="51305"/>
                  <a:pt x="410789" y="72607"/>
                </a:cubicBezTo>
                <a:cubicBezTo>
                  <a:pt x="433309" y="95735"/>
                  <a:pt x="449133" y="119472"/>
                  <a:pt x="457045" y="139557"/>
                </a:cubicBezTo>
                <a:cubicBezTo>
                  <a:pt x="442438" y="175467"/>
                  <a:pt x="417484" y="215637"/>
                  <a:pt x="377923" y="255198"/>
                </a:cubicBezTo>
                <a:cubicBezTo>
                  <a:pt x="305495" y="327626"/>
                  <a:pt x="217243" y="348319"/>
                  <a:pt x="167334" y="354406"/>
                </a:cubicBezTo>
                <a:lnTo>
                  <a:pt x="129599" y="316670"/>
                </a:lnTo>
                <a:cubicBezTo>
                  <a:pt x="135685" y="266762"/>
                  <a:pt x="156988" y="179118"/>
                  <a:pt x="229415" y="106691"/>
                </a:cubicBezTo>
                <a:cubicBezTo>
                  <a:pt x="268977" y="67129"/>
                  <a:pt x="309755" y="42175"/>
                  <a:pt x="345665" y="27568"/>
                </a:cubicBezTo>
                <a:close/>
                <a:moveTo>
                  <a:pt x="473280" y="7"/>
                </a:moveTo>
                <a:cubicBezTo>
                  <a:pt x="480327" y="103"/>
                  <a:pt x="485348" y="1092"/>
                  <a:pt x="487478" y="3222"/>
                </a:cubicBezTo>
                <a:cubicBezTo>
                  <a:pt x="496607" y="11743"/>
                  <a:pt x="480783" y="60434"/>
                  <a:pt x="468610" y="107299"/>
                </a:cubicBezTo>
                <a:cubicBezTo>
                  <a:pt x="458872" y="90257"/>
                  <a:pt x="445482" y="73215"/>
                  <a:pt x="428440" y="56173"/>
                </a:cubicBezTo>
                <a:cubicBezTo>
                  <a:pt x="412007" y="39740"/>
                  <a:pt x="394964" y="26350"/>
                  <a:pt x="378531" y="16612"/>
                </a:cubicBezTo>
                <a:cubicBezTo>
                  <a:pt x="412768" y="7482"/>
                  <a:pt x="452139" y="-278"/>
                  <a:pt x="473280" y="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Graphic 79" descr="Pin">
            <a:extLst>
              <a:ext uri="{FF2B5EF4-FFF2-40B4-BE49-F238E27FC236}">
                <a16:creationId xmlns:a16="http://schemas.microsoft.com/office/drawing/2014/main" id="{1FF050FF-3339-45CB-B924-ABC623473F9E}"/>
              </a:ext>
            </a:extLst>
          </p:cNvPr>
          <p:cNvSpPr/>
          <p:nvPr/>
        </p:nvSpPr>
        <p:spPr>
          <a:xfrm>
            <a:off x="4297234" y="1859502"/>
            <a:ext cx="416057" cy="416057"/>
          </a:xfrm>
          <a:custGeom>
            <a:avLst/>
            <a:gdLst>
              <a:gd name="connsiteX0" fmla="*/ 210889 w 432131"/>
              <a:gd name="connsiteY0" fmla="*/ 417825 h 432131"/>
              <a:gd name="connsiteX1" fmla="*/ 297924 w 432131"/>
              <a:gd name="connsiteY1" fmla="*/ 330790 h 432131"/>
              <a:gd name="connsiteX2" fmla="*/ 421477 w 432131"/>
              <a:gd name="connsiteY2" fmla="*/ 431215 h 432131"/>
              <a:gd name="connsiteX3" fmla="*/ 430606 w 432131"/>
              <a:gd name="connsiteY3" fmla="*/ 430606 h 432131"/>
              <a:gd name="connsiteX4" fmla="*/ 431215 w 432131"/>
              <a:gd name="connsiteY4" fmla="*/ 421477 h 432131"/>
              <a:gd name="connsiteX5" fmla="*/ 330790 w 432131"/>
              <a:gd name="connsiteY5" fmla="*/ 298532 h 432131"/>
              <a:gd name="connsiteX6" fmla="*/ 417825 w 432131"/>
              <a:gd name="connsiteY6" fmla="*/ 211497 h 432131"/>
              <a:gd name="connsiteX7" fmla="*/ 423303 w 432131"/>
              <a:gd name="connsiteY7" fmla="*/ 185935 h 432131"/>
              <a:gd name="connsiteX8" fmla="*/ 402609 w 432131"/>
              <a:gd name="connsiteY8" fmla="*/ 170110 h 432131"/>
              <a:gd name="connsiteX9" fmla="*/ 318009 w 432131"/>
              <a:gd name="connsiteY9" fmla="*/ 192021 h 432131"/>
              <a:gd name="connsiteX10" fmla="*/ 188978 w 432131"/>
              <a:gd name="connsiteY10" fmla="*/ 88553 h 432131"/>
              <a:gd name="connsiteX11" fmla="*/ 202976 w 432131"/>
              <a:gd name="connsiteY11" fmla="*/ 19777 h 432131"/>
              <a:gd name="connsiteX12" fmla="*/ 167675 w 432131"/>
              <a:gd name="connsiteY12" fmla="*/ 5169 h 432131"/>
              <a:gd name="connsiteX13" fmla="*/ 5169 w 432131"/>
              <a:gd name="connsiteY13" fmla="*/ 167675 h 432131"/>
              <a:gd name="connsiteX14" fmla="*/ 19777 w 432131"/>
              <a:gd name="connsiteY14" fmla="*/ 202976 h 432131"/>
              <a:gd name="connsiteX15" fmla="*/ 88553 w 432131"/>
              <a:gd name="connsiteY15" fmla="*/ 188978 h 432131"/>
              <a:gd name="connsiteX16" fmla="*/ 192021 w 432131"/>
              <a:gd name="connsiteY16" fmla="*/ 318009 h 432131"/>
              <a:gd name="connsiteX17" fmla="*/ 170110 w 432131"/>
              <a:gd name="connsiteY17" fmla="*/ 402609 h 432131"/>
              <a:gd name="connsiteX18" fmla="*/ 185935 w 432131"/>
              <a:gd name="connsiteY18" fmla="*/ 423303 h 432131"/>
              <a:gd name="connsiteX19" fmla="*/ 210889 w 432131"/>
              <a:gd name="connsiteY19" fmla="*/ 417825 h 4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131" h="432131">
                <a:moveTo>
                  <a:pt x="210889" y="417825"/>
                </a:moveTo>
                <a:lnTo>
                  <a:pt x="297924" y="330790"/>
                </a:lnTo>
                <a:lnTo>
                  <a:pt x="421477" y="431215"/>
                </a:lnTo>
                <a:cubicBezTo>
                  <a:pt x="423911" y="433650"/>
                  <a:pt x="428172" y="433041"/>
                  <a:pt x="430606" y="430606"/>
                </a:cubicBezTo>
                <a:cubicBezTo>
                  <a:pt x="433041" y="428172"/>
                  <a:pt x="433041" y="424520"/>
                  <a:pt x="431215" y="421477"/>
                </a:cubicBezTo>
                <a:lnTo>
                  <a:pt x="330790" y="298532"/>
                </a:lnTo>
                <a:lnTo>
                  <a:pt x="417825" y="211497"/>
                </a:lnTo>
                <a:cubicBezTo>
                  <a:pt x="424520" y="204802"/>
                  <a:pt x="426346" y="195064"/>
                  <a:pt x="423303" y="185935"/>
                </a:cubicBezTo>
                <a:cubicBezTo>
                  <a:pt x="420260" y="176805"/>
                  <a:pt x="411739" y="170719"/>
                  <a:pt x="402609" y="170110"/>
                </a:cubicBezTo>
                <a:cubicBezTo>
                  <a:pt x="378264" y="167675"/>
                  <a:pt x="348440" y="175588"/>
                  <a:pt x="318009" y="192021"/>
                </a:cubicBezTo>
                <a:lnTo>
                  <a:pt x="188978" y="88553"/>
                </a:lnTo>
                <a:cubicBezTo>
                  <a:pt x="199933" y="67250"/>
                  <a:pt x="204802" y="43514"/>
                  <a:pt x="202976" y="19777"/>
                </a:cubicBezTo>
                <a:cubicBezTo>
                  <a:pt x="200542" y="2735"/>
                  <a:pt x="179240" y="-6395"/>
                  <a:pt x="167675" y="5169"/>
                </a:cubicBezTo>
                <a:lnTo>
                  <a:pt x="5169" y="167675"/>
                </a:lnTo>
                <a:cubicBezTo>
                  <a:pt x="-6395" y="179240"/>
                  <a:pt x="2735" y="200542"/>
                  <a:pt x="19777" y="202976"/>
                </a:cubicBezTo>
                <a:cubicBezTo>
                  <a:pt x="43514" y="204802"/>
                  <a:pt x="67250" y="200542"/>
                  <a:pt x="88553" y="188978"/>
                </a:cubicBezTo>
                <a:lnTo>
                  <a:pt x="192021" y="318009"/>
                </a:lnTo>
                <a:cubicBezTo>
                  <a:pt x="175588" y="348440"/>
                  <a:pt x="168284" y="378264"/>
                  <a:pt x="170110" y="402609"/>
                </a:cubicBezTo>
                <a:cubicBezTo>
                  <a:pt x="170719" y="411739"/>
                  <a:pt x="176805" y="420260"/>
                  <a:pt x="185935" y="423303"/>
                </a:cubicBezTo>
                <a:cubicBezTo>
                  <a:pt x="194455" y="426955"/>
                  <a:pt x="204194" y="424520"/>
                  <a:pt x="210889" y="4178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F6B487C-AC04-4090-8361-3FE18C9EB09D}"/>
              </a:ext>
            </a:extLst>
          </p:cNvPr>
          <p:cNvSpPr/>
          <p:nvPr/>
        </p:nvSpPr>
        <p:spPr>
          <a:xfrm>
            <a:off x="3164574" y="4114605"/>
            <a:ext cx="515861" cy="479308"/>
          </a:xfrm>
          <a:custGeom>
            <a:avLst/>
            <a:gdLst>
              <a:gd name="connsiteX0" fmla="*/ 194993 w 535792"/>
              <a:gd name="connsiteY0" fmla="*/ 292716 h 497827"/>
              <a:gd name="connsiteX1" fmla="*/ 241858 w 535792"/>
              <a:gd name="connsiteY1" fmla="*/ 341407 h 497827"/>
              <a:gd name="connsiteX2" fmla="*/ 95785 w 535792"/>
              <a:gd name="connsiteY2" fmla="*/ 494175 h 497827"/>
              <a:gd name="connsiteX3" fmla="*/ 77526 w 535792"/>
              <a:gd name="connsiteY3" fmla="*/ 494175 h 497827"/>
              <a:gd name="connsiteX4" fmla="*/ 41008 w 535792"/>
              <a:gd name="connsiteY4" fmla="*/ 457657 h 497827"/>
              <a:gd name="connsiteX5" fmla="*/ 41008 w 535792"/>
              <a:gd name="connsiteY5" fmla="*/ 439397 h 497827"/>
              <a:gd name="connsiteX6" fmla="*/ 149955 w 535792"/>
              <a:gd name="connsiteY6" fmla="*/ 19439 h 497827"/>
              <a:gd name="connsiteX7" fmla="*/ 168214 w 535792"/>
              <a:gd name="connsiteY7" fmla="*/ 19439 h 497827"/>
              <a:gd name="connsiteX8" fmla="*/ 227252 w 535792"/>
              <a:gd name="connsiteY8" fmla="*/ 79085 h 497827"/>
              <a:gd name="connsiteX9" fmla="*/ 227252 w 535792"/>
              <a:gd name="connsiteY9" fmla="*/ 97344 h 497827"/>
              <a:gd name="connsiteX10" fmla="*/ 174909 w 535792"/>
              <a:gd name="connsiteY10" fmla="*/ 150296 h 497827"/>
              <a:gd name="connsiteX11" fmla="*/ 478010 w 535792"/>
              <a:gd name="connsiteY11" fmla="*/ 440008 h 497827"/>
              <a:gd name="connsiteX12" fmla="*/ 478010 w 535792"/>
              <a:gd name="connsiteY12" fmla="*/ 458267 h 497827"/>
              <a:gd name="connsiteX13" fmla="*/ 442100 w 535792"/>
              <a:gd name="connsiteY13" fmla="*/ 494176 h 497827"/>
              <a:gd name="connsiteX14" fmla="*/ 423841 w 535792"/>
              <a:gd name="connsiteY14" fmla="*/ 494176 h 497827"/>
              <a:gd name="connsiteX15" fmla="*/ 134130 w 535792"/>
              <a:gd name="connsiteY15" fmla="*/ 191074 h 497827"/>
              <a:gd name="connsiteX16" fmla="*/ 118913 w 535792"/>
              <a:gd name="connsiteY16" fmla="*/ 206290 h 497827"/>
              <a:gd name="connsiteX17" fmla="*/ 108567 w 535792"/>
              <a:gd name="connsiteY17" fmla="*/ 212377 h 497827"/>
              <a:gd name="connsiteX18" fmla="*/ 17271 w 535792"/>
              <a:gd name="connsiteY18" fmla="*/ 242200 h 497827"/>
              <a:gd name="connsiteX19" fmla="*/ 3881 w 535792"/>
              <a:gd name="connsiteY19" fmla="*/ 238548 h 497827"/>
              <a:gd name="connsiteX20" fmla="*/ 838 w 535792"/>
              <a:gd name="connsiteY20" fmla="*/ 225767 h 497827"/>
              <a:gd name="connsiteX21" fmla="*/ 34313 w 535792"/>
              <a:gd name="connsiteY21" fmla="*/ 138123 h 497827"/>
              <a:gd name="connsiteX22" fmla="*/ 40399 w 535792"/>
              <a:gd name="connsiteY22" fmla="*/ 128993 h 497827"/>
              <a:gd name="connsiteX23" fmla="*/ 58050 w 535792"/>
              <a:gd name="connsiteY23" fmla="*/ 111343 h 497827"/>
              <a:gd name="connsiteX24" fmla="*/ 48920 w 535792"/>
              <a:gd name="connsiteY24" fmla="*/ 101605 h 497827"/>
              <a:gd name="connsiteX25" fmla="*/ 48920 w 535792"/>
              <a:gd name="connsiteY25" fmla="*/ 83346 h 497827"/>
              <a:gd name="connsiteX26" fmla="*/ 67788 w 535792"/>
              <a:gd name="connsiteY26" fmla="*/ 64478 h 497827"/>
              <a:gd name="connsiteX27" fmla="*/ 86047 w 535792"/>
              <a:gd name="connsiteY27" fmla="*/ 64478 h 497827"/>
              <a:gd name="connsiteX28" fmla="*/ 95785 w 535792"/>
              <a:gd name="connsiteY28" fmla="*/ 73607 h 497827"/>
              <a:gd name="connsiteX29" fmla="*/ 356281 w 535792"/>
              <a:gd name="connsiteY29" fmla="*/ 2397 h 497827"/>
              <a:gd name="connsiteX30" fmla="*/ 449403 w 535792"/>
              <a:gd name="connsiteY30" fmla="*/ 64478 h 497827"/>
              <a:gd name="connsiteX31" fmla="*/ 450620 w 535792"/>
              <a:gd name="connsiteY31" fmla="*/ 65695 h 497827"/>
              <a:gd name="connsiteX32" fmla="*/ 451229 w 535792"/>
              <a:gd name="connsiteY32" fmla="*/ 66304 h 497827"/>
              <a:gd name="connsiteX33" fmla="*/ 468879 w 535792"/>
              <a:gd name="connsiteY33" fmla="*/ 83954 h 497827"/>
              <a:gd name="connsiteX34" fmla="*/ 470096 w 535792"/>
              <a:gd name="connsiteY34" fmla="*/ 85171 h 497827"/>
              <a:gd name="connsiteX35" fmla="*/ 470705 w 535792"/>
              <a:gd name="connsiteY35" fmla="*/ 85780 h 497827"/>
              <a:gd name="connsiteX36" fmla="*/ 470705 w 535792"/>
              <a:gd name="connsiteY36" fmla="*/ 86389 h 497827"/>
              <a:gd name="connsiteX37" fmla="*/ 533395 w 535792"/>
              <a:gd name="connsiteY37" fmla="*/ 177684 h 497827"/>
              <a:gd name="connsiteX38" fmla="*/ 532177 w 535792"/>
              <a:gd name="connsiteY38" fmla="*/ 194117 h 497827"/>
              <a:gd name="connsiteX39" fmla="*/ 477400 w 535792"/>
              <a:gd name="connsiteY39" fmla="*/ 248286 h 497827"/>
              <a:gd name="connsiteX40" fmla="*/ 467053 w 535792"/>
              <a:gd name="connsiteY40" fmla="*/ 251938 h 497827"/>
              <a:gd name="connsiteX41" fmla="*/ 457315 w 535792"/>
              <a:gd name="connsiteY41" fmla="*/ 246460 h 497827"/>
              <a:gd name="connsiteX42" fmla="*/ 406190 w 535792"/>
              <a:gd name="connsiteY42" fmla="*/ 169772 h 497827"/>
              <a:gd name="connsiteX43" fmla="*/ 323415 w 535792"/>
              <a:gd name="connsiteY43" fmla="*/ 256198 h 497827"/>
              <a:gd name="connsiteX44" fmla="*/ 278376 w 535792"/>
              <a:gd name="connsiteY44" fmla="*/ 212985 h 497827"/>
              <a:gd name="connsiteX45" fmla="*/ 366020 w 535792"/>
              <a:gd name="connsiteY45" fmla="*/ 129602 h 497827"/>
              <a:gd name="connsiteX46" fmla="*/ 286897 w 535792"/>
              <a:gd name="connsiteY46" fmla="*/ 77259 h 497827"/>
              <a:gd name="connsiteX47" fmla="*/ 281419 w 535792"/>
              <a:gd name="connsiteY47" fmla="*/ 68130 h 497827"/>
              <a:gd name="connsiteX48" fmla="*/ 285071 w 535792"/>
              <a:gd name="connsiteY48" fmla="*/ 57783 h 497827"/>
              <a:gd name="connsiteX49" fmla="*/ 339848 w 535792"/>
              <a:gd name="connsiteY49" fmla="*/ 3614 h 497827"/>
              <a:gd name="connsiteX50" fmla="*/ 356281 w 535792"/>
              <a:gd name="connsiteY50" fmla="*/ 2397 h 4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35792" h="497827">
                <a:moveTo>
                  <a:pt x="194993" y="292716"/>
                </a:moveTo>
                <a:lnTo>
                  <a:pt x="241858" y="341407"/>
                </a:lnTo>
                <a:lnTo>
                  <a:pt x="95785" y="494175"/>
                </a:lnTo>
                <a:cubicBezTo>
                  <a:pt x="90916" y="499044"/>
                  <a:pt x="82395" y="499044"/>
                  <a:pt x="77526" y="494175"/>
                </a:cubicBezTo>
                <a:lnTo>
                  <a:pt x="41008" y="457657"/>
                </a:lnTo>
                <a:cubicBezTo>
                  <a:pt x="36139" y="452787"/>
                  <a:pt x="36139" y="444266"/>
                  <a:pt x="41008" y="439397"/>
                </a:cubicBezTo>
                <a:close/>
                <a:moveTo>
                  <a:pt x="149955" y="19439"/>
                </a:moveTo>
                <a:cubicBezTo>
                  <a:pt x="154824" y="14570"/>
                  <a:pt x="163345" y="14570"/>
                  <a:pt x="168214" y="19439"/>
                </a:cubicBezTo>
                <a:lnTo>
                  <a:pt x="227252" y="79085"/>
                </a:lnTo>
                <a:cubicBezTo>
                  <a:pt x="232121" y="83954"/>
                  <a:pt x="232121" y="92475"/>
                  <a:pt x="227252" y="97344"/>
                </a:cubicBezTo>
                <a:lnTo>
                  <a:pt x="174909" y="150296"/>
                </a:lnTo>
                <a:lnTo>
                  <a:pt x="478010" y="440008"/>
                </a:lnTo>
                <a:cubicBezTo>
                  <a:pt x="482879" y="444877"/>
                  <a:pt x="482879" y="453398"/>
                  <a:pt x="478010" y="458267"/>
                </a:cubicBezTo>
                <a:lnTo>
                  <a:pt x="442100" y="494176"/>
                </a:lnTo>
                <a:cubicBezTo>
                  <a:pt x="437231" y="499045"/>
                  <a:pt x="428710" y="499045"/>
                  <a:pt x="423841" y="494176"/>
                </a:cubicBezTo>
                <a:lnTo>
                  <a:pt x="134130" y="191074"/>
                </a:lnTo>
                <a:lnTo>
                  <a:pt x="118913" y="206290"/>
                </a:lnTo>
                <a:cubicBezTo>
                  <a:pt x="115870" y="209333"/>
                  <a:pt x="112218" y="211159"/>
                  <a:pt x="108567" y="212377"/>
                </a:cubicBezTo>
                <a:lnTo>
                  <a:pt x="17271" y="242200"/>
                </a:lnTo>
                <a:cubicBezTo>
                  <a:pt x="12402" y="243417"/>
                  <a:pt x="7533" y="242200"/>
                  <a:pt x="3881" y="238548"/>
                </a:cubicBezTo>
                <a:cubicBezTo>
                  <a:pt x="229" y="235505"/>
                  <a:pt x="-988" y="230027"/>
                  <a:pt x="838" y="225767"/>
                </a:cubicBezTo>
                <a:lnTo>
                  <a:pt x="34313" y="138123"/>
                </a:lnTo>
                <a:cubicBezTo>
                  <a:pt x="35530" y="134471"/>
                  <a:pt x="37965" y="131428"/>
                  <a:pt x="40399" y="128993"/>
                </a:cubicBezTo>
                <a:lnTo>
                  <a:pt x="58050" y="111343"/>
                </a:lnTo>
                <a:lnTo>
                  <a:pt x="48920" y="101605"/>
                </a:lnTo>
                <a:cubicBezTo>
                  <a:pt x="44051" y="96736"/>
                  <a:pt x="44051" y="88215"/>
                  <a:pt x="48920" y="83346"/>
                </a:cubicBezTo>
                <a:lnTo>
                  <a:pt x="67788" y="64478"/>
                </a:lnTo>
                <a:cubicBezTo>
                  <a:pt x="72657" y="59609"/>
                  <a:pt x="81178" y="59609"/>
                  <a:pt x="86047" y="64478"/>
                </a:cubicBezTo>
                <a:lnTo>
                  <a:pt x="95785" y="73607"/>
                </a:lnTo>
                <a:close/>
                <a:moveTo>
                  <a:pt x="356281" y="2397"/>
                </a:moveTo>
                <a:lnTo>
                  <a:pt x="449403" y="64478"/>
                </a:lnTo>
                <a:cubicBezTo>
                  <a:pt x="450011" y="64478"/>
                  <a:pt x="450620" y="65086"/>
                  <a:pt x="450620" y="65695"/>
                </a:cubicBezTo>
                <a:lnTo>
                  <a:pt x="451229" y="66304"/>
                </a:lnTo>
                <a:lnTo>
                  <a:pt x="468879" y="83954"/>
                </a:lnTo>
                <a:lnTo>
                  <a:pt x="470096" y="85171"/>
                </a:lnTo>
                <a:lnTo>
                  <a:pt x="470705" y="85780"/>
                </a:lnTo>
                <a:lnTo>
                  <a:pt x="470705" y="86389"/>
                </a:lnTo>
                <a:lnTo>
                  <a:pt x="533395" y="177684"/>
                </a:lnTo>
                <a:cubicBezTo>
                  <a:pt x="537046" y="182553"/>
                  <a:pt x="536438" y="189857"/>
                  <a:pt x="532177" y="194117"/>
                </a:cubicBezTo>
                <a:lnTo>
                  <a:pt x="477400" y="248286"/>
                </a:lnTo>
                <a:cubicBezTo>
                  <a:pt x="474966" y="250721"/>
                  <a:pt x="470705" y="252546"/>
                  <a:pt x="467053" y="251938"/>
                </a:cubicBezTo>
                <a:cubicBezTo>
                  <a:pt x="463401" y="251329"/>
                  <a:pt x="459750" y="249503"/>
                  <a:pt x="457315" y="246460"/>
                </a:cubicBezTo>
                <a:lnTo>
                  <a:pt x="406190" y="169772"/>
                </a:lnTo>
                <a:lnTo>
                  <a:pt x="323415" y="256198"/>
                </a:lnTo>
                <a:lnTo>
                  <a:pt x="278376" y="212985"/>
                </a:lnTo>
                <a:lnTo>
                  <a:pt x="366020" y="129602"/>
                </a:lnTo>
                <a:lnTo>
                  <a:pt x="286897" y="77259"/>
                </a:lnTo>
                <a:cubicBezTo>
                  <a:pt x="283854" y="74825"/>
                  <a:pt x="282028" y="71781"/>
                  <a:pt x="281419" y="68130"/>
                </a:cubicBezTo>
                <a:cubicBezTo>
                  <a:pt x="281419" y="64478"/>
                  <a:pt x="282636" y="60826"/>
                  <a:pt x="285071" y="57783"/>
                </a:cubicBezTo>
                <a:lnTo>
                  <a:pt x="339848" y="3614"/>
                </a:lnTo>
                <a:cubicBezTo>
                  <a:pt x="344109" y="-646"/>
                  <a:pt x="351412" y="-1255"/>
                  <a:pt x="356281" y="23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0FA333-0114-4E9C-89E8-7C32D02820C9}"/>
              </a:ext>
            </a:extLst>
          </p:cNvPr>
          <p:cNvSpPr/>
          <p:nvPr/>
        </p:nvSpPr>
        <p:spPr>
          <a:xfrm>
            <a:off x="2413410" y="5585160"/>
            <a:ext cx="401844" cy="373371"/>
          </a:xfrm>
          <a:custGeom>
            <a:avLst/>
            <a:gdLst>
              <a:gd name="connsiteX0" fmla="*/ 146245 w 401844"/>
              <a:gd name="connsiteY0" fmla="*/ 219537 h 373371"/>
              <a:gd name="connsiteX1" fmla="*/ 181393 w 401844"/>
              <a:gd name="connsiteY1" fmla="*/ 256055 h 373371"/>
              <a:gd name="connsiteX2" fmla="*/ 71839 w 401844"/>
              <a:gd name="connsiteY2" fmla="*/ 370631 h 373371"/>
              <a:gd name="connsiteX3" fmla="*/ 58144 w 401844"/>
              <a:gd name="connsiteY3" fmla="*/ 370631 h 373371"/>
              <a:gd name="connsiteX4" fmla="*/ 30756 w 401844"/>
              <a:gd name="connsiteY4" fmla="*/ 343242 h 373371"/>
              <a:gd name="connsiteX5" fmla="*/ 30756 w 401844"/>
              <a:gd name="connsiteY5" fmla="*/ 329548 h 373371"/>
              <a:gd name="connsiteX6" fmla="*/ 112465 w 401844"/>
              <a:gd name="connsiteY6" fmla="*/ 14579 h 373371"/>
              <a:gd name="connsiteX7" fmla="*/ 126159 w 401844"/>
              <a:gd name="connsiteY7" fmla="*/ 14579 h 373371"/>
              <a:gd name="connsiteX8" fmla="*/ 170439 w 401844"/>
              <a:gd name="connsiteY8" fmla="*/ 59314 h 373371"/>
              <a:gd name="connsiteX9" fmla="*/ 170439 w 401844"/>
              <a:gd name="connsiteY9" fmla="*/ 73008 h 373371"/>
              <a:gd name="connsiteX10" fmla="*/ 131181 w 401844"/>
              <a:gd name="connsiteY10" fmla="*/ 112721 h 373371"/>
              <a:gd name="connsiteX11" fmla="*/ 358507 w 401844"/>
              <a:gd name="connsiteY11" fmla="*/ 330006 h 373371"/>
              <a:gd name="connsiteX12" fmla="*/ 358507 w 401844"/>
              <a:gd name="connsiteY12" fmla="*/ 343700 h 373371"/>
              <a:gd name="connsiteX13" fmla="*/ 331575 w 401844"/>
              <a:gd name="connsiteY13" fmla="*/ 370632 h 373371"/>
              <a:gd name="connsiteX14" fmla="*/ 317881 w 401844"/>
              <a:gd name="connsiteY14" fmla="*/ 370632 h 373371"/>
              <a:gd name="connsiteX15" fmla="*/ 100597 w 401844"/>
              <a:gd name="connsiteY15" fmla="*/ 143305 h 373371"/>
              <a:gd name="connsiteX16" fmla="*/ 89185 w 401844"/>
              <a:gd name="connsiteY16" fmla="*/ 154717 h 373371"/>
              <a:gd name="connsiteX17" fmla="*/ 81425 w 401844"/>
              <a:gd name="connsiteY17" fmla="*/ 159282 h 373371"/>
              <a:gd name="connsiteX18" fmla="*/ 12953 w 401844"/>
              <a:gd name="connsiteY18" fmla="*/ 181649 h 373371"/>
              <a:gd name="connsiteX19" fmla="*/ 2911 w 401844"/>
              <a:gd name="connsiteY19" fmla="*/ 178911 h 373371"/>
              <a:gd name="connsiteX20" fmla="*/ 628 w 401844"/>
              <a:gd name="connsiteY20" fmla="*/ 169325 h 373371"/>
              <a:gd name="connsiteX21" fmla="*/ 25734 w 401844"/>
              <a:gd name="connsiteY21" fmla="*/ 103592 h 373371"/>
              <a:gd name="connsiteX22" fmla="*/ 30299 w 401844"/>
              <a:gd name="connsiteY22" fmla="*/ 96745 h 373371"/>
              <a:gd name="connsiteX23" fmla="*/ 43537 w 401844"/>
              <a:gd name="connsiteY23" fmla="*/ 83507 h 373371"/>
              <a:gd name="connsiteX24" fmla="*/ 36690 w 401844"/>
              <a:gd name="connsiteY24" fmla="*/ 76203 h 373371"/>
              <a:gd name="connsiteX25" fmla="*/ 36690 w 401844"/>
              <a:gd name="connsiteY25" fmla="*/ 62509 h 373371"/>
              <a:gd name="connsiteX26" fmla="*/ 50841 w 401844"/>
              <a:gd name="connsiteY26" fmla="*/ 48358 h 373371"/>
              <a:gd name="connsiteX27" fmla="*/ 64535 w 401844"/>
              <a:gd name="connsiteY27" fmla="*/ 48358 h 373371"/>
              <a:gd name="connsiteX28" fmla="*/ 71839 w 401844"/>
              <a:gd name="connsiteY28" fmla="*/ 55205 h 373371"/>
              <a:gd name="connsiteX29" fmla="*/ 267211 w 401844"/>
              <a:gd name="connsiteY29" fmla="*/ 1797 h 373371"/>
              <a:gd name="connsiteX30" fmla="*/ 337052 w 401844"/>
              <a:gd name="connsiteY30" fmla="*/ 48358 h 373371"/>
              <a:gd name="connsiteX31" fmla="*/ 337965 w 401844"/>
              <a:gd name="connsiteY31" fmla="*/ 49271 h 373371"/>
              <a:gd name="connsiteX32" fmla="*/ 338421 w 401844"/>
              <a:gd name="connsiteY32" fmla="*/ 49727 h 373371"/>
              <a:gd name="connsiteX33" fmla="*/ 351659 w 401844"/>
              <a:gd name="connsiteY33" fmla="*/ 62965 h 373371"/>
              <a:gd name="connsiteX34" fmla="*/ 352572 w 401844"/>
              <a:gd name="connsiteY34" fmla="*/ 63878 h 373371"/>
              <a:gd name="connsiteX35" fmla="*/ 353029 w 401844"/>
              <a:gd name="connsiteY35" fmla="*/ 64335 h 373371"/>
              <a:gd name="connsiteX36" fmla="*/ 353029 w 401844"/>
              <a:gd name="connsiteY36" fmla="*/ 64791 h 373371"/>
              <a:gd name="connsiteX37" fmla="*/ 400046 w 401844"/>
              <a:gd name="connsiteY37" fmla="*/ 133263 h 373371"/>
              <a:gd name="connsiteX38" fmla="*/ 399133 w 401844"/>
              <a:gd name="connsiteY38" fmla="*/ 145588 h 373371"/>
              <a:gd name="connsiteX39" fmla="*/ 358050 w 401844"/>
              <a:gd name="connsiteY39" fmla="*/ 186214 h 373371"/>
              <a:gd name="connsiteX40" fmla="*/ 350290 w 401844"/>
              <a:gd name="connsiteY40" fmla="*/ 188953 h 373371"/>
              <a:gd name="connsiteX41" fmla="*/ 342986 w 401844"/>
              <a:gd name="connsiteY41" fmla="*/ 184845 h 373371"/>
              <a:gd name="connsiteX42" fmla="*/ 304642 w 401844"/>
              <a:gd name="connsiteY42" fmla="*/ 127329 h 373371"/>
              <a:gd name="connsiteX43" fmla="*/ 242561 w 401844"/>
              <a:gd name="connsiteY43" fmla="*/ 192148 h 373371"/>
              <a:gd name="connsiteX44" fmla="*/ 208782 w 401844"/>
              <a:gd name="connsiteY44" fmla="*/ 159738 h 373371"/>
              <a:gd name="connsiteX45" fmla="*/ 274515 w 401844"/>
              <a:gd name="connsiteY45" fmla="*/ 97201 h 373371"/>
              <a:gd name="connsiteX46" fmla="*/ 215173 w 401844"/>
              <a:gd name="connsiteY46" fmla="*/ 57944 h 373371"/>
              <a:gd name="connsiteX47" fmla="*/ 211064 w 401844"/>
              <a:gd name="connsiteY47" fmla="*/ 51097 h 373371"/>
              <a:gd name="connsiteX48" fmla="*/ 213803 w 401844"/>
              <a:gd name="connsiteY48" fmla="*/ 43337 h 373371"/>
              <a:gd name="connsiteX49" fmla="*/ 254886 w 401844"/>
              <a:gd name="connsiteY49" fmla="*/ 2710 h 373371"/>
              <a:gd name="connsiteX50" fmla="*/ 267211 w 401844"/>
              <a:gd name="connsiteY50" fmla="*/ 1797 h 37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1844" h="373371">
                <a:moveTo>
                  <a:pt x="146245" y="219537"/>
                </a:moveTo>
                <a:lnTo>
                  <a:pt x="181393" y="256055"/>
                </a:lnTo>
                <a:lnTo>
                  <a:pt x="71839" y="370631"/>
                </a:lnTo>
                <a:cubicBezTo>
                  <a:pt x="68187" y="374283"/>
                  <a:pt x="61796" y="374283"/>
                  <a:pt x="58144" y="370631"/>
                </a:cubicBezTo>
                <a:lnTo>
                  <a:pt x="30756" y="343242"/>
                </a:lnTo>
                <a:cubicBezTo>
                  <a:pt x="27104" y="339590"/>
                  <a:pt x="27104" y="333200"/>
                  <a:pt x="30756" y="329548"/>
                </a:cubicBezTo>
                <a:close/>
                <a:moveTo>
                  <a:pt x="112465" y="14579"/>
                </a:moveTo>
                <a:cubicBezTo>
                  <a:pt x="116117" y="10927"/>
                  <a:pt x="122508" y="10927"/>
                  <a:pt x="126159" y="14579"/>
                </a:cubicBezTo>
                <a:lnTo>
                  <a:pt x="170439" y="59314"/>
                </a:lnTo>
                <a:cubicBezTo>
                  <a:pt x="174090" y="62965"/>
                  <a:pt x="174090" y="69356"/>
                  <a:pt x="170439" y="73008"/>
                </a:cubicBezTo>
                <a:lnTo>
                  <a:pt x="131181" y="112721"/>
                </a:lnTo>
                <a:lnTo>
                  <a:pt x="358507" y="330006"/>
                </a:lnTo>
                <a:cubicBezTo>
                  <a:pt x="362159" y="333657"/>
                  <a:pt x="362159" y="340048"/>
                  <a:pt x="358507" y="343700"/>
                </a:cubicBezTo>
                <a:lnTo>
                  <a:pt x="331575" y="370632"/>
                </a:lnTo>
                <a:cubicBezTo>
                  <a:pt x="327923" y="374284"/>
                  <a:pt x="321533" y="374284"/>
                  <a:pt x="317881" y="370632"/>
                </a:cubicBezTo>
                <a:lnTo>
                  <a:pt x="100597" y="143305"/>
                </a:lnTo>
                <a:lnTo>
                  <a:pt x="89185" y="154717"/>
                </a:lnTo>
                <a:cubicBezTo>
                  <a:pt x="86902" y="157000"/>
                  <a:pt x="84163" y="158369"/>
                  <a:pt x="81425" y="159282"/>
                </a:cubicBezTo>
                <a:lnTo>
                  <a:pt x="12953" y="181649"/>
                </a:lnTo>
                <a:cubicBezTo>
                  <a:pt x="9301" y="182562"/>
                  <a:pt x="5649" y="181649"/>
                  <a:pt x="2911" y="178911"/>
                </a:cubicBezTo>
                <a:cubicBezTo>
                  <a:pt x="172" y="176628"/>
                  <a:pt x="-741" y="172520"/>
                  <a:pt x="628" y="169325"/>
                </a:cubicBezTo>
                <a:lnTo>
                  <a:pt x="25734" y="103592"/>
                </a:lnTo>
                <a:cubicBezTo>
                  <a:pt x="26647" y="100853"/>
                  <a:pt x="28473" y="98571"/>
                  <a:pt x="30299" y="96745"/>
                </a:cubicBezTo>
                <a:lnTo>
                  <a:pt x="43537" y="83507"/>
                </a:lnTo>
                <a:lnTo>
                  <a:pt x="36690" y="76203"/>
                </a:lnTo>
                <a:cubicBezTo>
                  <a:pt x="33038" y="72551"/>
                  <a:pt x="33038" y="66161"/>
                  <a:pt x="36690" y="62509"/>
                </a:cubicBezTo>
                <a:lnTo>
                  <a:pt x="50841" y="48358"/>
                </a:lnTo>
                <a:cubicBezTo>
                  <a:pt x="54492" y="44706"/>
                  <a:pt x="60883" y="44706"/>
                  <a:pt x="64535" y="48358"/>
                </a:cubicBezTo>
                <a:lnTo>
                  <a:pt x="71839" y="55205"/>
                </a:lnTo>
                <a:close/>
                <a:moveTo>
                  <a:pt x="267211" y="1797"/>
                </a:moveTo>
                <a:lnTo>
                  <a:pt x="337052" y="48358"/>
                </a:lnTo>
                <a:cubicBezTo>
                  <a:pt x="337509" y="48358"/>
                  <a:pt x="337965" y="48815"/>
                  <a:pt x="337965" y="49271"/>
                </a:cubicBezTo>
                <a:lnTo>
                  <a:pt x="338421" y="49727"/>
                </a:lnTo>
                <a:lnTo>
                  <a:pt x="351659" y="62965"/>
                </a:lnTo>
                <a:lnTo>
                  <a:pt x="352572" y="63878"/>
                </a:lnTo>
                <a:lnTo>
                  <a:pt x="353029" y="64335"/>
                </a:lnTo>
                <a:lnTo>
                  <a:pt x="353029" y="64791"/>
                </a:lnTo>
                <a:lnTo>
                  <a:pt x="400046" y="133263"/>
                </a:lnTo>
                <a:cubicBezTo>
                  <a:pt x="402785" y="136915"/>
                  <a:pt x="402328" y="142392"/>
                  <a:pt x="399133" y="145588"/>
                </a:cubicBezTo>
                <a:lnTo>
                  <a:pt x="358050" y="186214"/>
                </a:lnTo>
                <a:cubicBezTo>
                  <a:pt x="356224" y="188040"/>
                  <a:pt x="353029" y="189409"/>
                  <a:pt x="350290" y="188953"/>
                </a:cubicBezTo>
                <a:cubicBezTo>
                  <a:pt x="347551" y="188497"/>
                  <a:pt x="344812" y="187127"/>
                  <a:pt x="342986" y="184845"/>
                </a:cubicBezTo>
                <a:lnTo>
                  <a:pt x="304642" y="127329"/>
                </a:lnTo>
                <a:lnTo>
                  <a:pt x="242561" y="192148"/>
                </a:lnTo>
                <a:lnTo>
                  <a:pt x="208782" y="159738"/>
                </a:lnTo>
                <a:lnTo>
                  <a:pt x="274515" y="97201"/>
                </a:lnTo>
                <a:lnTo>
                  <a:pt x="215173" y="57944"/>
                </a:lnTo>
                <a:cubicBezTo>
                  <a:pt x="212890" y="56118"/>
                  <a:pt x="211521" y="53836"/>
                  <a:pt x="211064" y="51097"/>
                </a:cubicBezTo>
                <a:cubicBezTo>
                  <a:pt x="211064" y="48358"/>
                  <a:pt x="211977" y="45619"/>
                  <a:pt x="213803" y="43337"/>
                </a:cubicBezTo>
                <a:lnTo>
                  <a:pt x="254886" y="2710"/>
                </a:lnTo>
                <a:cubicBezTo>
                  <a:pt x="258082" y="-485"/>
                  <a:pt x="263559" y="-941"/>
                  <a:pt x="267211" y="1797"/>
                </a:cubicBezTo>
                <a:close/>
              </a:path>
            </a:pathLst>
          </a:custGeom>
          <a:solidFill>
            <a:schemeClr val="accent4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44" descr="Pin">
            <a:extLst>
              <a:ext uri="{FF2B5EF4-FFF2-40B4-BE49-F238E27FC236}">
                <a16:creationId xmlns:a16="http://schemas.microsoft.com/office/drawing/2014/main" id="{6785CD94-1BB9-4513-9FFC-7266A219C592}"/>
              </a:ext>
            </a:extLst>
          </p:cNvPr>
          <p:cNvSpPr/>
          <p:nvPr/>
        </p:nvSpPr>
        <p:spPr>
          <a:xfrm>
            <a:off x="3048976" y="2010520"/>
            <a:ext cx="324099" cy="324099"/>
          </a:xfrm>
          <a:custGeom>
            <a:avLst/>
            <a:gdLst>
              <a:gd name="connsiteX0" fmla="*/ 158166 w 324098"/>
              <a:gd name="connsiteY0" fmla="*/ 313369 h 324098"/>
              <a:gd name="connsiteX1" fmla="*/ 223443 w 324098"/>
              <a:gd name="connsiteY1" fmla="*/ 248092 h 324098"/>
              <a:gd name="connsiteX2" fmla="*/ 316107 w 324098"/>
              <a:gd name="connsiteY2" fmla="*/ 323411 h 324098"/>
              <a:gd name="connsiteX3" fmla="*/ 322955 w 324098"/>
              <a:gd name="connsiteY3" fmla="*/ 322955 h 324098"/>
              <a:gd name="connsiteX4" fmla="*/ 323411 w 324098"/>
              <a:gd name="connsiteY4" fmla="*/ 316107 h 324098"/>
              <a:gd name="connsiteX5" fmla="*/ 248092 w 324098"/>
              <a:gd name="connsiteY5" fmla="*/ 223899 h 324098"/>
              <a:gd name="connsiteX6" fmla="*/ 313369 w 324098"/>
              <a:gd name="connsiteY6" fmla="*/ 158623 h 324098"/>
              <a:gd name="connsiteX7" fmla="*/ 317477 w 324098"/>
              <a:gd name="connsiteY7" fmla="*/ 139451 h 324098"/>
              <a:gd name="connsiteX8" fmla="*/ 301957 w 324098"/>
              <a:gd name="connsiteY8" fmla="*/ 127582 h 324098"/>
              <a:gd name="connsiteX9" fmla="*/ 238506 w 324098"/>
              <a:gd name="connsiteY9" fmla="*/ 144016 h 324098"/>
              <a:gd name="connsiteX10" fmla="*/ 141733 w 324098"/>
              <a:gd name="connsiteY10" fmla="*/ 66414 h 324098"/>
              <a:gd name="connsiteX11" fmla="*/ 152232 w 324098"/>
              <a:gd name="connsiteY11" fmla="*/ 14833 h 324098"/>
              <a:gd name="connsiteX12" fmla="*/ 125756 w 324098"/>
              <a:gd name="connsiteY12" fmla="*/ 3877 h 324098"/>
              <a:gd name="connsiteX13" fmla="*/ 3877 w 324098"/>
              <a:gd name="connsiteY13" fmla="*/ 125756 h 324098"/>
              <a:gd name="connsiteX14" fmla="*/ 14833 w 324098"/>
              <a:gd name="connsiteY14" fmla="*/ 152232 h 324098"/>
              <a:gd name="connsiteX15" fmla="*/ 66414 w 324098"/>
              <a:gd name="connsiteY15" fmla="*/ 141733 h 324098"/>
              <a:gd name="connsiteX16" fmla="*/ 144016 w 324098"/>
              <a:gd name="connsiteY16" fmla="*/ 238506 h 324098"/>
              <a:gd name="connsiteX17" fmla="*/ 127582 w 324098"/>
              <a:gd name="connsiteY17" fmla="*/ 301957 h 324098"/>
              <a:gd name="connsiteX18" fmla="*/ 139451 w 324098"/>
              <a:gd name="connsiteY18" fmla="*/ 317477 h 324098"/>
              <a:gd name="connsiteX19" fmla="*/ 158166 w 324098"/>
              <a:gd name="connsiteY19" fmla="*/ 313369 h 32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098" h="324098">
                <a:moveTo>
                  <a:pt x="158166" y="313369"/>
                </a:moveTo>
                <a:lnTo>
                  <a:pt x="223443" y="248092"/>
                </a:lnTo>
                <a:lnTo>
                  <a:pt x="316107" y="323411"/>
                </a:lnTo>
                <a:cubicBezTo>
                  <a:pt x="317933" y="325237"/>
                  <a:pt x="321129" y="324780"/>
                  <a:pt x="322955" y="322955"/>
                </a:cubicBezTo>
                <a:cubicBezTo>
                  <a:pt x="324780" y="321129"/>
                  <a:pt x="324780" y="318390"/>
                  <a:pt x="323411" y="316107"/>
                </a:cubicBezTo>
                <a:lnTo>
                  <a:pt x="248092" y="223899"/>
                </a:lnTo>
                <a:lnTo>
                  <a:pt x="313369" y="158623"/>
                </a:lnTo>
                <a:cubicBezTo>
                  <a:pt x="318390" y="153602"/>
                  <a:pt x="319759" y="146298"/>
                  <a:pt x="317477" y="139451"/>
                </a:cubicBezTo>
                <a:cubicBezTo>
                  <a:pt x="315194" y="132604"/>
                  <a:pt x="308804" y="128039"/>
                  <a:pt x="301957" y="127582"/>
                </a:cubicBezTo>
                <a:cubicBezTo>
                  <a:pt x="283698" y="125756"/>
                  <a:pt x="261330" y="131691"/>
                  <a:pt x="238506" y="144016"/>
                </a:cubicBezTo>
                <a:lnTo>
                  <a:pt x="141733" y="66414"/>
                </a:lnTo>
                <a:cubicBezTo>
                  <a:pt x="149950" y="50438"/>
                  <a:pt x="153602" y="32635"/>
                  <a:pt x="152232" y="14833"/>
                </a:cubicBezTo>
                <a:cubicBezTo>
                  <a:pt x="150406" y="2051"/>
                  <a:pt x="134430" y="-4796"/>
                  <a:pt x="125756" y="3877"/>
                </a:cubicBezTo>
                <a:lnTo>
                  <a:pt x="3877" y="125756"/>
                </a:lnTo>
                <a:cubicBezTo>
                  <a:pt x="-4796" y="134430"/>
                  <a:pt x="2051" y="150406"/>
                  <a:pt x="14833" y="152232"/>
                </a:cubicBezTo>
                <a:cubicBezTo>
                  <a:pt x="32635" y="153602"/>
                  <a:pt x="50438" y="150406"/>
                  <a:pt x="66414" y="141733"/>
                </a:cubicBezTo>
                <a:lnTo>
                  <a:pt x="144016" y="238506"/>
                </a:lnTo>
                <a:cubicBezTo>
                  <a:pt x="131691" y="261330"/>
                  <a:pt x="126213" y="283698"/>
                  <a:pt x="127582" y="301957"/>
                </a:cubicBezTo>
                <a:cubicBezTo>
                  <a:pt x="128039" y="308804"/>
                  <a:pt x="132604" y="315194"/>
                  <a:pt x="139451" y="317477"/>
                </a:cubicBezTo>
                <a:cubicBezTo>
                  <a:pt x="145841" y="320216"/>
                  <a:pt x="153145" y="318390"/>
                  <a:pt x="158166" y="313369"/>
                </a:cubicBezTo>
                <a:close/>
              </a:path>
            </a:pathLst>
          </a:custGeom>
          <a:solidFill>
            <a:schemeClr val="accent6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A2241F6-C323-4301-AE0E-A2A4A06D0482}"/>
              </a:ext>
            </a:extLst>
          </p:cNvPr>
          <p:cNvSpPr/>
          <p:nvPr/>
        </p:nvSpPr>
        <p:spPr>
          <a:xfrm>
            <a:off x="5650530" y="1989613"/>
            <a:ext cx="367643" cy="366398"/>
          </a:xfrm>
          <a:custGeom>
            <a:avLst/>
            <a:gdLst>
              <a:gd name="connsiteX0" fmla="*/ 83969 w 367643"/>
              <a:gd name="connsiteY0" fmla="*/ 255026 h 366398"/>
              <a:gd name="connsiteX1" fmla="*/ 96743 w 367643"/>
              <a:gd name="connsiteY1" fmla="*/ 266260 h 366398"/>
              <a:gd name="connsiteX2" fmla="*/ 101308 w 367643"/>
              <a:gd name="connsiteY2" fmla="*/ 287715 h 366398"/>
              <a:gd name="connsiteX3" fmla="*/ 44704 w 367643"/>
              <a:gd name="connsiteY3" fmla="*/ 318299 h 366398"/>
              <a:gd name="connsiteX4" fmla="*/ 75288 w 367643"/>
              <a:gd name="connsiteY4" fmla="*/ 261695 h 366398"/>
              <a:gd name="connsiteX5" fmla="*/ 83969 w 367643"/>
              <a:gd name="connsiteY5" fmla="*/ 255026 h 366398"/>
              <a:gd name="connsiteX6" fmla="*/ 232317 w 367643"/>
              <a:gd name="connsiteY6" fmla="*/ 251653 h 366398"/>
              <a:gd name="connsiteX7" fmla="*/ 239621 w 367643"/>
              <a:gd name="connsiteY7" fmla="*/ 270369 h 366398"/>
              <a:gd name="connsiteX8" fmla="*/ 235969 w 367643"/>
              <a:gd name="connsiteY8" fmla="*/ 288628 h 366398"/>
              <a:gd name="connsiteX9" fmla="*/ 163388 w 367643"/>
              <a:gd name="connsiteY9" fmla="*/ 361208 h 366398"/>
              <a:gd name="connsiteX10" fmla="*/ 134630 w 367643"/>
              <a:gd name="connsiteY10" fmla="*/ 345687 h 366398"/>
              <a:gd name="connsiteX11" fmla="*/ 148781 w 367643"/>
              <a:gd name="connsiteY11" fmla="*/ 280868 h 366398"/>
              <a:gd name="connsiteX12" fmla="*/ 232317 w 367643"/>
              <a:gd name="connsiteY12" fmla="*/ 251653 h 366398"/>
              <a:gd name="connsiteX13" fmla="*/ 95830 w 367643"/>
              <a:gd name="connsiteY13" fmla="*/ 126578 h 366398"/>
              <a:gd name="connsiteX14" fmla="*/ 111351 w 367643"/>
              <a:gd name="connsiteY14" fmla="*/ 132512 h 366398"/>
              <a:gd name="connsiteX15" fmla="*/ 81222 w 367643"/>
              <a:gd name="connsiteY15" fmla="*/ 217875 h 366398"/>
              <a:gd name="connsiteX16" fmla="*/ 20511 w 367643"/>
              <a:gd name="connsiteY16" fmla="*/ 231569 h 366398"/>
              <a:gd name="connsiteX17" fmla="*/ 4990 w 367643"/>
              <a:gd name="connsiteY17" fmla="*/ 202811 h 366398"/>
              <a:gd name="connsiteX18" fmla="*/ 77570 w 367643"/>
              <a:gd name="connsiteY18" fmla="*/ 130230 h 366398"/>
              <a:gd name="connsiteX19" fmla="*/ 95830 w 367643"/>
              <a:gd name="connsiteY19" fmla="*/ 126578 h 366398"/>
              <a:gd name="connsiteX20" fmla="*/ 262956 w 367643"/>
              <a:gd name="connsiteY20" fmla="*/ 72600 h 366398"/>
              <a:gd name="connsiteX21" fmla="*/ 243727 w 367643"/>
              <a:gd name="connsiteY21" fmla="*/ 80474 h 366398"/>
              <a:gd name="connsiteX22" fmla="*/ 243727 w 367643"/>
              <a:gd name="connsiteY22" fmla="*/ 119275 h 366398"/>
              <a:gd name="connsiteX23" fmla="*/ 282529 w 367643"/>
              <a:gd name="connsiteY23" fmla="*/ 119275 h 366398"/>
              <a:gd name="connsiteX24" fmla="*/ 282529 w 367643"/>
              <a:gd name="connsiteY24" fmla="*/ 80474 h 366398"/>
              <a:gd name="connsiteX25" fmla="*/ 262956 w 367643"/>
              <a:gd name="connsiteY25" fmla="*/ 72600 h 366398"/>
              <a:gd name="connsiteX26" fmla="*/ 259247 w 367643"/>
              <a:gd name="connsiteY26" fmla="*/ 20675 h 366398"/>
              <a:gd name="connsiteX27" fmla="*/ 308091 w 367643"/>
              <a:gd name="connsiteY27" fmla="*/ 54454 h 366398"/>
              <a:gd name="connsiteX28" fmla="*/ 342784 w 367643"/>
              <a:gd name="connsiteY28" fmla="*/ 104667 h 366398"/>
              <a:gd name="connsiteX29" fmla="*/ 283442 w 367643"/>
              <a:gd name="connsiteY29" fmla="*/ 191398 h 366398"/>
              <a:gd name="connsiteX30" fmla="*/ 125500 w 367643"/>
              <a:gd name="connsiteY30" fmla="*/ 265804 h 366398"/>
              <a:gd name="connsiteX31" fmla="*/ 97198 w 367643"/>
              <a:gd name="connsiteY31" fmla="*/ 237503 h 366398"/>
              <a:gd name="connsiteX32" fmla="*/ 172060 w 367643"/>
              <a:gd name="connsiteY32" fmla="*/ 80017 h 366398"/>
              <a:gd name="connsiteX33" fmla="*/ 259247 w 367643"/>
              <a:gd name="connsiteY33" fmla="*/ 20675 h 366398"/>
              <a:gd name="connsiteX34" fmla="*/ 354959 w 367643"/>
              <a:gd name="connsiteY34" fmla="*/ 6 h 366398"/>
              <a:gd name="connsiteX35" fmla="*/ 365607 w 367643"/>
              <a:gd name="connsiteY35" fmla="*/ 2416 h 366398"/>
              <a:gd name="connsiteX36" fmla="*/ 351457 w 367643"/>
              <a:gd name="connsiteY36" fmla="*/ 80474 h 366398"/>
              <a:gd name="connsiteX37" fmla="*/ 321329 w 367643"/>
              <a:gd name="connsiteY37" fmla="*/ 42130 h 366398"/>
              <a:gd name="connsiteX38" fmla="*/ 283897 w 367643"/>
              <a:gd name="connsiteY38" fmla="*/ 12459 h 366398"/>
              <a:gd name="connsiteX39" fmla="*/ 354959 w 367643"/>
              <a:gd name="connsiteY39" fmla="*/ 6 h 36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67643" h="366398">
                <a:moveTo>
                  <a:pt x="83969" y="255026"/>
                </a:moveTo>
                <a:cubicBezTo>
                  <a:pt x="90409" y="252480"/>
                  <a:pt x="91265" y="260782"/>
                  <a:pt x="96743" y="266260"/>
                </a:cubicBezTo>
                <a:cubicBezTo>
                  <a:pt x="104047" y="273107"/>
                  <a:pt x="116372" y="272194"/>
                  <a:pt x="101308" y="287715"/>
                </a:cubicBezTo>
                <a:cubicBezTo>
                  <a:pt x="86243" y="302779"/>
                  <a:pt x="52008" y="325603"/>
                  <a:pt x="44704" y="318299"/>
                </a:cubicBezTo>
                <a:cubicBezTo>
                  <a:pt x="37857" y="310996"/>
                  <a:pt x="60224" y="276759"/>
                  <a:pt x="75288" y="261695"/>
                </a:cubicBezTo>
                <a:cubicBezTo>
                  <a:pt x="79054" y="257929"/>
                  <a:pt x="81822" y="255875"/>
                  <a:pt x="83969" y="255026"/>
                </a:cubicBezTo>
                <a:close/>
                <a:moveTo>
                  <a:pt x="232317" y="251653"/>
                </a:moveTo>
                <a:lnTo>
                  <a:pt x="239621" y="270369"/>
                </a:lnTo>
                <a:cubicBezTo>
                  <a:pt x="242360" y="276759"/>
                  <a:pt x="240534" y="284063"/>
                  <a:pt x="235969" y="288628"/>
                </a:cubicBezTo>
                <a:lnTo>
                  <a:pt x="163388" y="361208"/>
                </a:lnTo>
                <a:cubicBezTo>
                  <a:pt x="151063" y="373532"/>
                  <a:pt x="130978" y="362120"/>
                  <a:pt x="134630" y="345687"/>
                </a:cubicBezTo>
                <a:lnTo>
                  <a:pt x="148781" y="280868"/>
                </a:lnTo>
                <a:cubicBezTo>
                  <a:pt x="172518" y="276303"/>
                  <a:pt x="201732" y="267630"/>
                  <a:pt x="232317" y="251653"/>
                </a:cubicBezTo>
                <a:close/>
                <a:moveTo>
                  <a:pt x="95830" y="126578"/>
                </a:moveTo>
                <a:lnTo>
                  <a:pt x="111351" y="132512"/>
                </a:lnTo>
                <a:cubicBezTo>
                  <a:pt x="94461" y="164466"/>
                  <a:pt x="86244" y="195051"/>
                  <a:pt x="81222" y="217875"/>
                </a:cubicBezTo>
                <a:lnTo>
                  <a:pt x="20511" y="231569"/>
                </a:lnTo>
                <a:cubicBezTo>
                  <a:pt x="4077" y="235221"/>
                  <a:pt x="-6878" y="214679"/>
                  <a:pt x="4990" y="202811"/>
                </a:cubicBezTo>
                <a:lnTo>
                  <a:pt x="77570" y="130230"/>
                </a:lnTo>
                <a:cubicBezTo>
                  <a:pt x="82593" y="125665"/>
                  <a:pt x="89440" y="124296"/>
                  <a:pt x="95830" y="126578"/>
                </a:cubicBezTo>
                <a:close/>
                <a:moveTo>
                  <a:pt x="262956" y="72600"/>
                </a:moveTo>
                <a:cubicBezTo>
                  <a:pt x="255938" y="72600"/>
                  <a:pt x="248977" y="75225"/>
                  <a:pt x="243727" y="80474"/>
                </a:cubicBezTo>
                <a:cubicBezTo>
                  <a:pt x="233228" y="91429"/>
                  <a:pt x="233228" y="108775"/>
                  <a:pt x="243727" y="119275"/>
                </a:cubicBezTo>
                <a:cubicBezTo>
                  <a:pt x="254683" y="129774"/>
                  <a:pt x="272029" y="129774"/>
                  <a:pt x="282529" y="119275"/>
                </a:cubicBezTo>
                <a:cubicBezTo>
                  <a:pt x="293028" y="108775"/>
                  <a:pt x="293028" y="91429"/>
                  <a:pt x="282529" y="80474"/>
                </a:cubicBezTo>
                <a:cubicBezTo>
                  <a:pt x="277051" y="75225"/>
                  <a:pt x="269975" y="72600"/>
                  <a:pt x="262956" y="72600"/>
                </a:cubicBezTo>
                <a:close/>
                <a:moveTo>
                  <a:pt x="259247" y="20675"/>
                </a:moveTo>
                <a:cubicBezTo>
                  <a:pt x="274311" y="26609"/>
                  <a:pt x="291658" y="38478"/>
                  <a:pt x="308091" y="54454"/>
                </a:cubicBezTo>
                <a:cubicBezTo>
                  <a:pt x="324981" y="71800"/>
                  <a:pt x="336849" y="89603"/>
                  <a:pt x="342784" y="104667"/>
                </a:cubicBezTo>
                <a:cubicBezTo>
                  <a:pt x="331828" y="131600"/>
                  <a:pt x="313113" y="161727"/>
                  <a:pt x="283442" y="191398"/>
                </a:cubicBezTo>
                <a:cubicBezTo>
                  <a:pt x="229120" y="245719"/>
                  <a:pt x="162931" y="261239"/>
                  <a:pt x="125500" y="265804"/>
                </a:cubicBezTo>
                <a:lnTo>
                  <a:pt x="97198" y="237503"/>
                </a:lnTo>
                <a:cubicBezTo>
                  <a:pt x="101763" y="200072"/>
                  <a:pt x="117739" y="134339"/>
                  <a:pt x="172060" y="80017"/>
                </a:cubicBezTo>
                <a:cubicBezTo>
                  <a:pt x="201731" y="50346"/>
                  <a:pt x="232315" y="31630"/>
                  <a:pt x="259247" y="20675"/>
                </a:cubicBezTo>
                <a:close/>
                <a:moveTo>
                  <a:pt x="354959" y="6"/>
                </a:moveTo>
                <a:cubicBezTo>
                  <a:pt x="360244" y="77"/>
                  <a:pt x="364010" y="819"/>
                  <a:pt x="365607" y="2416"/>
                </a:cubicBezTo>
                <a:cubicBezTo>
                  <a:pt x="372455" y="8807"/>
                  <a:pt x="360586" y="45325"/>
                  <a:pt x="351457" y="80474"/>
                </a:cubicBezTo>
                <a:cubicBezTo>
                  <a:pt x="344153" y="67693"/>
                  <a:pt x="334110" y="54911"/>
                  <a:pt x="321329" y="42130"/>
                </a:cubicBezTo>
                <a:cubicBezTo>
                  <a:pt x="309004" y="29805"/>
                  <a:pt x="296222" y="19763"/>
                  <a:pt x="283897" y="12459"/>
                </a:cubicBezTo>
                <a:cubicBezTo>
                  <a:pt x="309575" y="5612"/>
                  <a:pt x="339103" y="-208"/>
                  <a:pt x="354959" y="6"/>
                </a:cubicBezTo>
                <a:close/>
              </a:path>
            </a:pathLst>
          </a:custGeom>
          <a:solidFill>
            <a:schemeClr val="accent3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Triangle – Slide Template</vt:lpstr>
      <vt:lpstr>Infographic Triangle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Triangle</dc:title>
  <dc:creator>PresentationGO.com</dc:creator>
  <dc:description>© Copyright PresentationGO.com</dc:description>
  <dcterms:created xsi:type="dcterms:W3CDTF">2014-11-26T05:14:11Z</dcterms:created>
  <dcterms:modified xsi:type="dcterms:W3CDTF">2019-08-12T18:16:22Z</dcterms:modified>
  <cp:category>Graphics &amp; Metaphors</cp:category>
</cp:coreProperties>
</file>