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4" d="100"/>
          <a:sy n="154" d="100"/>
        </p:scale>
        <p:origin x="390" y="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6420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22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Triangle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3637995B-E8E7-4C14-938E-E82AD6054333}"/>
              </a:ext>
            </a:extLst>
          </p:cNvPr>
          <p:cNvGrpSpPr/>
          <p:nvPr/>
        </p:nvGrpSpPr>
        <p:grpSpPr>
          <a:xfrm>
            <a:off x="3889411" y="1155010"/>
            <a:ext cx="4382079" cy="3897020"/>
            <a:chOff x="9812954" y="9347200"/>
            <a:chExt cx="1460111" cy="1298489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BACC69F8-5F75-4CCC-B5A5-8FD5953B55F5}"/>
                </a:ext>
              </a:extLst>
            </p:cNvPr>
            <p:cNvSpPr/>
            <p:nvPr/>
          </p:nvSpPr>
          <p:spPr>
            <a:xfrm>
              <a:off x="10248900" y="9347200"/>
              <a:ext cx="1023530" cy="1252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148" extrusionOk="0">
                  <a:moveTo>
                    <a:pt x="20798" y="18937"/>
                  </a:moveTo>
                  <a:lnTo>
                    <a:pt x="8202" y="1013"/>
                  </a:lnTo>
                  <a:cubicBezTo>
                    <a:pt x="7857" y="522"/>
                    <a:pt x="7322" y="211"/>
                    <a:pt x="6737" y="76"/>
                  </a:cubicBezTo>
                  <a:cubicBezTo>
                    <a:pt x="5711" y="-160"/>
                    <a:pt x="4525" y="151"/>
                    <a:pt x="3919" y="1013"/>
                  </a:cubicBezTo>
                  <a:lnTo>
                    <a:pt x="3656" y="1389"/>
                  </a:lnTo>
                  <a:cubicBezTo>
                    <a:pt x="4541" y="130"/>
                    <a:pt x="6836" y="383"/>
                    <a:pt x="7285" y="1788"/>
                  </a:cubicBezTo>
                  <a:cubicBezTo>
                    <a:pt x="7285" y="1788"/>
                    <a:pt x="7285" y="1788"/>
                    <a:pt x="7285" y="1788"/>
                  </a:cubicBezTo>
                  <a:lnTo>
                    <a:pt x="12121" y="16886"/>
                  </a:lnTo>
                  <a:lnTo>
                    <a:pt x="0" y="16886"/>
                  </a:lnTo>
                  <a:lnTo>
                    <a:pt x="18772" y="21092"/>
                  </a:lnTo>
                  <a:cubicBezTo>
                    <a:pt x="20318" y="21440"/>
                    <a:pt x="21600" y="20076"/>
                    <a:pt x="20798" y="18937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35" name="Triangle">
              <a:extLst>
                <a:ext uri="{FF2B5EF4-FFF2-40B4-BE49-F238E27FC236}">
                  <a16:creationId xmlns:a16="http://schemas.microsoft.com/office/drawing/2014/main" id="{E4BDA35F-7C87-4CDF-9D58-6FB2B4C6F25F}"/>
                </a:ext>
              </a:extLst>
            </p:cNvPr>
            <p:cNvSpPr/>
            <p:nvPr/>
          </p:nvSpPr>
          <p:spPr>
            <a:xfrm>
              <a:off x="10655300" y="9397999"/>
              <a:ext cx="406020" cy="703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F6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AB811B6F-120C-47D9-9683-D207E48613CD}"/>
                </a:ext>
              </a:extLst>
            </p:cNvPr>
            <p:cNvSpPr/>
            <p:nvPr/>
          </p:nvSpPr>
          <p:spPr>
            <a:xfrm>
              <a:off x="9836281" y="9829800"/>
              <a:ext cx="1436784" cy="815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0" h="21600" extrusionOk="0">
                  <a:moveTo>
                    <a:pt x="20703" y="16816"/>
                  </a:moveTo>
                  <a:lnTo>
                    <a:pt x="20677" y="16736"/>
                  </a:lnTo>
                  <a:cubicBezTo>
                    <a:pt x="21245" y="18522"/>
                    <a:pt x="20336" y="20661"/>
                    <a:pt x="19242" y="20120"/>
                  </a:cubicBezTo>
                  <a:lnTo>
                    <a:pt x="5936" y="13523"/>
                  </a:lnTo>
                  <a:lnTo>
                    <a:pt x="10232" y="0"/>
                  </a:lnTo>
                  <a:lnTo>
                    <a:pt x="367" y="17772"/>
                  </a:lnTo>
                  <a:cubicBezTo>
                    <a:pt x="-355" y="19070"/>
                    <a:pt x="60" y="21227"/>
                    <a:pt x="992" y="21553"/>
                  </a:cubicBezTo>
                  <a:cubicBezTo>
                    <a:pt x="1085" y="21580"/>
                    <a:pt x="1181" y="21600"/>
                    <a:pt x="1279" y="21600"/>
                  </a:cubicBezTo>
                  <a:lnTo>
                    <a:pt x="19187" y="21600"/>
                  </a:lnTo>
                  <a:cubicBezTo>
                    <a:pt x="19677" y="21600"/>
                    <a:pt x="20099" y="21247"/>
                    <a:pt x="20407" y="20698"/>
                  </a:cubicBezTo>
                  <a:cubicBezTo>
                    <a:pt x="20945" y="19736"/>
                    <a:pt x="21132" y="18169"/>
                    <a:pt x="20703" y="16816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37" name="Triangle">
              <a:extLst>
                <a:ext uri="{FF2B5EF4-FFF2-40B4-BE49-F238E27FC236}">
                  <a16:creationId xmlns:a16="http://schemas.microsoft.com/office/drawing/2014/main" id="{1C0974C6-B8FC-43B3-8047-54DB1ED0BECA}"/>
                </a:ext>
              </a:extLst>
            </p:cNvPr>
            <p:cNvSpPr/>
            <p:nvPr/>
          </p:nvSpPr>
          <p:spPr>
            <a:xfrm>
              <a:off x="11061700" y="10109199"/>
              <a:ext cx="206630" cy="357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004F6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B4368B00-A2D8-4C4D-8672-4BFDF53AC5A2}"/>
                </a:ext>
              </a:extLst>
            </p:cNvPr>
            <p:cNvSpPr/>
            <p:nvPr/>
          </p:nvSpPr>
          <p:spPr>
            <a:xfrm>
              <a:off x="9812954" y="9376744"/>
              <a:ext cx="1029369" cy="1268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161" extrusionOk="0">
                  <a:moveTo>
                    <a:pt x="1206" y="18778"/>
                  </a:moveTo>
                  <a:lnTo>
                    <a:pt x="15362" y="7590"/>
                  </a:lnTo>
                  <a:lnTo>
                    <a:pt x="21526" y="16104"/>
                  </a:lnTo>
                  <a:lnTo>
                    <a:pt x="16607" y="1198"/>
                  </a:lnTo>
                  <a:cubicBezTo>
                    <a:pt x="16151" y="-189"/>
                    <a:pt x="13813" y="-439"/>
                    <a:pt x="12916" y="804"/>
                  </a:cubicBezTo>
                  <a:lnTo>
                    <a:pt x="338" y="18179"/>
                  </a:lnTo>
                  <a:cubicBezTo>
                    <a:pt x="-13" y="18664"/>
                    <a:pt x="-74" y="19194"/>
                    <a:pt x="77" y="19672"/>
                  </a:cubicBezTo>
                  <a:cubicBezTo>
                    <a:pt x="316" y="20413"/>
                    <a:pt x="1076" y="21028"/>
                    <a:pt x="2104" y="21161"/>
                  </a:cubicBezTo>
                  <a:cubicBezTo>
                    <a:pt x="765" y="20953"/>
                    <a:pt x="170" y="19596"/>
                    <a:pt x="1206" y="18778"/>
                  </a:cubicBezTo>
                  <a:lnTo>
                    <a:pt x="1206" y="18778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626C6B35-65A4-4DFD-AC07-6D5FF0C8A80C}"/>
              </a:ext>
            </a:extLst>
          </p:cNvPr>
          <p:cNvGrpSpPr/>
          <p:nvPr/>
        </p:nvGrpSpPr>
        <p:grpSpPr>
          <a:xfrm>
            <a:off x="3949936" y="5071071"/>
            <a:ext cx="4292128" cy="1105487"/>
            <a:chOff x="332936" y="4652338"/>
            <a:chExt cx="2937088" cy="1105487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740BA234-A51F-458E-AB92-F711AB31EC5B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7B830189-0868-488A-BCC0-B449D2562289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7EC2CEB2-361E-4FB7-BDE7-93535886BA1E}"/>
              </a:ext>
            </a:extLst>
          </p:cNvPr>
          <p:cNvGrpSpPr/>
          <p:nvPr/>
        </p:nvGrpSpPr>
        <p:grpSpPr>
          <a:xfrm>
            <a:off x="8234269" y="1751784"/>
            <a:ext cx="2937088" cy="1290153"/>
            <a:chOff x="8921977" y="1466725"/>
            <a:chExt cx="2937088" cy="1290153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C2F77158-28B1-42B9-A569-F06669950343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9ADA490A-70CE-4F10-ABB0-39CF6A2338FD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B50F176B-1878-4EB4-A57F-F017621D0C59}"/>
              </a:ext>
            </a:extLst>
          </p:cNvPr>
          <p:cNvGrpSpPr/>
          <p:nvPr/>
        </p:nvGrpSpPr>
        <p:grpSpPr>
          <a:xfrm>
            <a:off x="1012848" y="1751784"/>
            <a:ext cx="2937088" cy="1290153"/>
            <a:chOff x="332936" y="2627766"/>
            <a:chExt cx="2937088" cy="1290153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1B887186-A0DF-44E8-97F2-77B3A288DB99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E4AC5143-4D59-4619-9299-01D83B1A1EBF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" name="Graphic 82" descr="Pin">
            <a:extLst>
              <a:ext uri="{FF2B5EF4-FFF2-40B4-BE49-F238E27FC236}">
                <a16:creationId xmlns:a16="http://schemas.microsoft.com/office/drawing/2014/main" id="{0B05FF3C-3D28-46DA-8C81-10451D51F74A}"/>
              </a:ext>
            </a:extLst>
          </p:cNvPr>
          <p:cNvSpPr/>
          <p:nvPr/>
        </p:nvSpPr>
        <p:spPr>
          <a:xfrm>
            <a:off x="4065301" y="2410071"/>
            <a:ext cx="432132" cy="432132"/>
          </a:xfrm>
          <a:custGeom>
            <a:avLst/>
            <a:gdLst>
              <a:gd name="connsiteX0" fmla="*/ 210889 w 432131"/>
              <a:gd name="connsiteY0" fmla="*/ 417825 h 432131"/>
              <a:gd name="connsiteX1" fmla="*/ 297924 w 432131"/>
              <a:gd name="connsiteY1" fmla="*/ 330790 h 432131"/>
              <a:gd name="connsiteX2" fmla="*/ 421477 w 432131"/>
              <a:gd name="connsiteY2" fmla="*/ 431215 h 432131"/>
              <a:gd name="connsiteX3" fmla="*/ 430606 w 432131"/>
              <a:gd name="connsiteY3" fmla="*/ 430606 h 432131"/>
              <a:gd name="connsiteX4" fmla="*/ 431215 w 432131"/>
              <a:gd name="connsiteY4" fmla="*/ 421477 h 432131"/>
              <a:gd name="connsiteX5" fmla="*/ 330790 w 432131"/>
              <a:gd name="connsiteY5" fmla="*/ 298532 h 432131"/>
              <a:gd name="connsiteX6" fmla="*/ 417825 w 432131"/>
              <a:gd name="connsiteY6" fmla="*/ 211497 h 432131"/>
              <a:gd name="connsiteX7" fmla="*/ 423303 w 432131"/>
              <a:gd name="connsiteY7" fmla="*/ 185935 h 432131"/>
              <a:gd name="connsiteX8" fmla="*/ 402609 w 432131"/>
              <a:gd name="connsiteY8" fmla="*/ 170110 h 432131"/>
              <a:gd name="connsiteX9" fmla="*/ 318009 w 432131"/>
              <a:gd name="connsiteY9" fmla="*/ 192021 h 432131"/>
              <a:gd name="connsiteX10" fmla="*/ 188978 w 432131"/>
              <a:gd name="connsiteY10" fmla="*/ 88553 h 432131"/>
              <a:gd name="connsiteX11" fmla="*/ 202976 w 432131"/>
              <a:gd name="connsiteY11" fmla="*/ 19777 h 432131"/>
              <a:gd name="connsiteX12" fmla="*/ 167675 w 432131"/>
              <a:gd name="connsiteY12" fmla="*/ 5169 h 432131"/>
              <a:gd name="connsiteX13" fmla="*/ 5169 w 432131"/>
              <a:gd name="connsiteY13" fmla="*/ 167675 h 432131"/>
              <a:gd name="connsiteX14" fmla="*/ 19777 w 432131"/>
              <a:gd name="connsiteY14" fmla="*/ 202976 h 432131"/>
              <a:gd name="connsiteX15" fmla="*/ 88553 w 432131"/>
              <a:gd name="connsiteY15" fmla="*/ 188978 h 432131"/>
              <a:gd name="connsiteX16" fmla="*/ 192021 w 432131"/>
              <a:gd name="connsiteY16" fmla="*/ 318009 h 432131"/>
              <a:gd name="connsiteX17" fmla="*/ 170110 w 432131"/>
              <a:gd name="connsiteY17" fmla="*/ 402609 h 432131"/>
              <a:gd name="connsiteX18" fmla="*/ 185935 w 432131"/>
              <a:gd name="connsiteY18" fmla="*/ 423303 h 432131"/>
              <a:gd name="connsiteX19" fmla="*/ 210889 w 432131"/>
              <a:gd name="connsiteY19" fmla="*/ 417825 h 432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32131" h="432131">
                <a:moveTo>
                  <a:pt x="210889" y="417825"/>
                </a:moveTo>
                <a:lnTo>
                  <a:pt x="297924" y="330790"/>
                </a:lnTo>
                <a:lnTo>
                  <a:pt x="421477" y="431215"/>
                </a:lnTo>
                <a:cubicBezTo>
                  <a:pt x="423911" y="433650"/>
                  <a:pt x="428172" y="433041"/>
                  <a:pt x="430606" y="430606"/>
                </a:cubicBezTo>
                <a:cubicBezTo>
                  <a:pt x="433041" y="428172"/>
                  <a:pt x="433041" y="424520"/>
                  <a:pt x="431215" y="421477"/>
                </a:cubicBezTo>
                <a:lnTo>
                  <a:pt x="330790" y="298532"/>
                </a:lnTo>
                <a:lnTo>
                  <a:pt x="417825" y="211497"/>
                </a:lnTo>
                <a:cubicBezTo>
                  <a:pt x="424520" y="204802"/>
                  <a:pt x="426346" y="195064"/>
                  <a:pt x="423303" y="185935"/>
                </a:cubicBezTo>
                <a:cubicBezTo>
                  <a:pt x="420260" y="176805"/>
                  <a:pt x="411739" y="170719"/>
                  <a:pt x="402609" y="170110"/>
                </a:cubicBezTo>
                <a:cubicBezTo>
                  <a:pt x="378264" y="167675"/>
                  <a:pt x="348440" y="175588"/>
                  <a:pt x="318009" y="192021"/>
                </a:cubicBezTo>
                <a:lnTo>
                  <a:pt x="188978" y="88553"/>
                </a:lnTo>
                <a:cubicBezTo>
                  <a:pt x="199933" y="67250"/>
                  <a:pt x="204802" y="43514"/>
                  <a:pt x="202976" y="19777"/>
                </a:cubicBezTo>
                <a:cubicBezTo>
                  <a:pt x="200542" y="2735"/>
                  <a:pt x="179240" y="-6395"/>
                  <a:pt x="167675" y="5169"/>
                </a:cubicBezTo>
                <a:lnTo>
                  <a:pt x="5169" y="167675"/>
                </a:lnTo>
                <a:cubicBezTo>
                  <a:pt x="-6395" y="179240"/>
                  <a:pt x="2735" y="200542"/>
                  <a:pt x="19777" y="202976"/>
                </a:cubicBezTo>
                <a:cubicBezTo>
                  <a:pt x="43514" y="204802"/>
                  <a:pt x="67250" y="200542"/>
                  <a:pt x="88553" y="188978"/>
                </a:cubicBezTo>
                <a:lnTo>
                  <a:pt x="192021" y="318009"/>
                </a:lnTo>
                <a:cubicBezTo>
                  <a:pt x="175588" y="348440"/>
                  <a:pt x="168284" y="378264"/>
                  <a:pt x="170110" y="402609"/>
                </a:cubicBezTo>
                <a:cubicBezTo>
                  <a:pt x="170719" y="411739"/>
                  <a:pt x="176805" y="420260"/>
                  <a:pt x="185935" y="423303"/>
                </a:cubicBezTo>
                <a:cubicBezTo>
                  <a:pt x="194455" y="426955"/>
                  <a:pt x="204194" y="424520"/>
                  <a:pt x="210889" y="417825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605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31F6A2C3-8A39-4C92-A95A-3CB5D4F38008}"/>
              </a:ext>
            </a:extLst>
          </p:cNvPr>
          <p:cNvSpPr/>
          <p:nvPr/>
        </p:nvSpPr>
        <p:spPr>
          <a:xfrm>
            <a:off x="7534039" y="2382193"/>
            <a:ext cx="490193" cy="488532"/>
          </a:xfrm>
          <a:custGeom>
            <a:avLst/>
            <a:gdLst>
              <a:gd name="connsiteX0" fmla="*/ 111958 w 490193"/>
              <a:gd name="connsiteY0" fmla="*/ 340036 h 488532"/>
              <a:gd name="connsiteX1" fmla="*/ 128990 w 490193"/>
              <a:gd name="connsiteY1" fmla="*/ 355014 h 488532"/>
              <a:gd name="connsiteX2" fmla="*/ 135076 w 490193"/>
              <a:gd name="connsiteY2" fmla="*/ 383620 h 488532"/>
              <a:gd name="connsiteX3" fmla="*/ 59605 w 490193"/>
              <a:gd name="connsiteY3" fmla="*/ 424399 h 488532"/>
              <a:gd name="connsiteX4" fmla="*/ 100384 w 490193"/>
              <a:gd name="connsiteY4" fmla="*/ 348928 h 488532"/>
              <a:gd name="connsiteX5" fmla="*/ 111958 w 490193"/>
              <a:gd name="connsiteY5" fmla="*/ 340036 h 488532"/>
              <a:gd name="connsiteX6" fmla="*/ 309755 w 490193"/>
              <a:gd name="connsiteY6" fmla="*/ 335538 h 488532"/>
              <a:gd name="connsiteX7" fmla="*/ 319493 w 490193"/>
              <a:gd name="connsiteY7" fmla="*/ 360492 h 488532"/>
              <a:gd name="connsiteX8" fmla="*/ 314624 w 490193"/>
              <a:gd name="connsiteY8" fmla="*/ 384838 h 488532"/>
              <a:gd name="connsiteX9" fmla="*/ 217851 w 490193"/>
              <a:gd name="connsiteY9" fmla="*/ 481611 h 488532"/>
              <a:gd name="connsiteX10" fmla="*/ 179507 w 490193"/>
              <a:gd name="connsiteY10" fmla="*/ 460917 h 488532"/>
              <a:gd name="connsiteX11" fmla="*/ 198374 w 490193"/>
              <a:gd name="connsiteY11" fmla="*/ 374491 h 488532"/>
              <a:gd name="connsiteX12" fmla="*/ 309755 w 490193"/>
              <a:gd name="connsiteY12" fmla="*/ 335538 h 488532"/>
              <a:gd name="connsiteX13" fmla="*/ 127774 w 490193"/>
              <a:gd name="connsiteY13" fmla="*/ 168772 h 488532"/>
              <a:gd name="connsiteX14" fmla="*/ 148467 w 490193"/>
              <a:gd name="connsiteY14" fmla="*/ 176684 h 488532"/>
              <a:gd name="connsiteX15" fmla="*/ 108297 w 490193"/>
              <a:gd name="connsiteY15" fmla="*/ 290499 h 488532"/>
              <a:gd name="connsiteX16" fmla="*/ 27348 w 490193"/>
              <a:gd name="connsiteY16" fmla="*/ 308758 h 488532"/>
              <a:gd name="connsiteX17" fmla="*/ 6654 w 490193"/>
              <a:gd name="connsiteY17" fmla="*/ 270414 h 488532"/>
              <a:gd name="connsiteX18" fmla="*/ 103428 w 490193"/>
              <a:gd name="connsiteY18" fmla="*/ 173641 h 488532"/>
              <a:gd name="connsiteX19" fmla="*/ 127774 w 490193"/>
              <a:gd name="connsiteY19" fmla="*/ 168772 h 488532"/>
              <a:gd name="connsiteX20" fmla="*/ 350610 w 490193"/>
              <a:gd name="connsiteY20" fmla="*/ 96800 h 488532"/>
              <a:gd name="connsiteX21" fmla="*/ 324971 w 490193"/>
              <a:gd name="connsiteY21" fmla="*/ 107299 h 488532"/>
              <a:gd name="connsiteX22" fmla="*/ 324971 w 490193"/>
              <a:gd name="connsiteY22" fmla="*/ 159033 h 488532"/>
              <a:gd name="connsiteX23" fmla="*/ 376705 w 490193"/>
              <a:gd name="connsiteY23" fmla="*/ 159033 h 488532"/>
              <a:gd name="connsiteX24" fmla="*/ 376705 w 490193"/>
              <a:gd name="connsiteY24" fmla="*/ 107299 h 488532"/>
              <a:gd name="connsiteX25" fmla="*/ 350610 w 490193"/>
              <a:gd name="connsiteY25" fmla="*/ 96800 h 488532"/>
              <a:gd name="connsiteX26" fmla="*/ 345665 w 490193"/>
              <a:gd name="connsiteY26" fmla="*/ 27568 h 488532"/>
              <a:gd name="connsiteX27" fmla="*/ 410789 w 490193"/>
              <a:gd name="connsiteY27" fmla="*/ 72607 h 488532"/>
              <a:gd name="connsiteX28" fmla="*/ 457045 w 490193"/>
              <a:gd name="connsiteY28" fmla="*/ 139557 h 488532"/>
              <a:gd name="connsiteX29" fmla="*/ 377923 w 490193"/>
              <a:gd name="connsiteY29" fmla="*/ 255198 h 488532"/>
              <a:gd name="connsiteX30" fmla="*/ 167334 w 490193"/>
              <a:gd name="connsiteY30" fmla="*/ 354406 h 488532"/>
              <a:gd name="connsiteX31" fmla="*/ 129599 w 490193"/>
              <a:gd name="connsiteY31" fmla="*/ 316670 h 488532"/>
              <a:gd name="connsiteX32" fmla="*/ 229415 w 490193"/>
              <a:gd name="connsiteY32" fmla="*/ 106691 h 488532"/>
              <a:gd name="connsiteX33" fmla="*/ 345665 w 490193"/>
              <a:gd name="connsiteY33" fmla="*/ 27568 h 488532"/>
              <a:gd name="connsiteX34" fmla="*/ 473280 w 490193"/>
              <a:gd name="connsiteY34" fmla="*/ 7 h 488532"/>
              <a:gd name="connsiteX35" fmla="*/ 487478 w 490193"/>
              <a:gd name="connsiteY35" fmla="*/ 3222 h 488532"/>
              <a:gd name="connsiteX36" fmla="*/ 468610 w 490193"/>
              <a:gd name="connsiteY36" fmla="*/ 107299 h 488532"/>
              <a:gd name="connsiteX37" fmla="*/ 428440 w 490193"/>
              <a:gd name="connsiteY37" fmla="*/ 56173 h 488532"/>
              <a:gd name="connsiteX38" fmla="*/ 378531 w 490193"/>
              <a:gd name="connsiteY38" fmla="*/ 16612 h 488532"/>
              <a:gd name="connsiteX39" fmla="*/ 473280 w 490193"/>
              <a:gd name="connsiteY39" fmla="*/ 7 h 488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490193" h="488532">
                <a:moveTo>
                  <a:pt x="111958" y="340036"/>
                </a:moveTo>
                <a:cubicBezTo>
                  <a:pt x="120545" y="336641"/>
                  <a:pt x="121687" y="347711"/>
                  <a:pt x="128990" y="355014"/>
                </a:cubicBezTo>
                <a:cubicBezTo>
                  <a:pt x="138728" y="364144"/>
                  <a:pt x="155161" y="362926"/>
                  <a:pt x="135076" y="383620"/>
                </a:cubicBezTo>
                <a:cubicBezTo>
                  <a:pt x="114991" y="403705"/>
                  <a:pt x="69343" y="434137"/>
                  <a:pt x="59605" y="424399"/>
                </a:cubicBezTo>
                <a:cubicBezTo>
                  <a:pt x="50476" y="414661"/>
                  <a:pt x="80299" y="369013"/>
                  <a:pt x="100384" y="348928"/>
                </a:cubicBezTo>
                <a:cubicBezTo>
                  <a:pt x="105406" y="343907"/>
                  <a:pt x="109095" y="341168"/>
                  <a:pt x="111958" y="340036"/>
                </a:cubicBezTo>
                <a:close/>
                <a:moveTo>
                  <a:pt x="309755" y="335538"/>
                </a:moveTo>
                <a:lnTo>
                  <a:pt x="319493" y="360492"/>
                </a:lnTo>
                <a:cubicBezTo>
                  <a:pt x="323145" y="369013"/>
                  <a:pt x="320710" y="378751"/>
                  <a:pt x="314624" y="384838"/>
                </a:cubicBezTo>
                <a:lnTo>
                  <a:pt x="217851" y="481611"/>
                </a:lnTo>
                <a:cubicBezTo>
                  <a:pt x="201417" y="498044"/>
                  <a:pt x="174637" y="482828"/>
                  <a:pt x="179507" y="460917"/>
                </a:cubicBezTo>
                <a:lnTo>
                  <a:pt x="198374" y="374491"/>
                </a:lnTo>
                <a:cubicBezTo>
                  <a:pt x="230023" y="368404"/>
                  <a:pt x="268976" y="356840"/>
                  <a:pt x="309755" y="335538"/>
                </a:cubicBezTo>
                <a:close/>
                <a:moveTo>
                  <a:pt x="127774" y="168772"/>
                </a:moveTo>
                <a:lnTo>
                  <a:pt x="148467" y="176684"/>
                </a:lnTo>
                <a:cubicBezTo>
                  <a:pt x="125948" y="219288"/>
                  <a:pt x="114992" y="260067"/>
                  <a:pt x="108297" y="290499"/>
                </a:cubicBezTo>
                <a:lnTo>
                  <a:pt x="27348" y="308758"/>
                </a:lnTo>
                <a:cubicBezTo>
                  <a:pt x="5437" y="313627"/>
                  <a:pt x="-9171" y="286238"/>
                  <a:pt x="6654" y="270414"/>
                </a:cubicBezTo>
                <a:lnTo>
                  <a:pt x="103428" y="173641"/>
                </a:lnTo>
                <a:cubicBezTo>
                  <a:pt x="110123" y="167554"/>
                  <a:pt x="119253" y="165728"/>
                  <a:pt x="127774" y="168772"/>
                </a:cubicBezTo>
                <a:close/>
                <a:moveTo>
                  <a:pt x="350610" y="96800"/>
                </a:moveTo>
                <a:cubicBezTo>
                  <a:pt x="341253" y="96800"/>
                  <a:pt x="331971" y="100300"/>
                  <a:pt x="324971" y="107299"/>
                </a:cubicBezTo>
                <a:cubicBezTo>
                  <a:pt x="310973" y="121907"/>
                  <a:pt x="310973" y="145035"/>
                  <a:pt x="324971" y="159033"/>
                </a:cubicBezTo>
                <a:cubicBezTo>
                  <a:pt x="339579" y="173032"/>
                  <a:pt x="362707" y="173032"/>
                  <a:pt x="376705" y="159033"/>
                </a:cubicBezTo>
                <a:cubicBezTo>
                  <a:pt x="390704" y="145035"/>
                  <a:pt x="390704" y="121907"/>
                  <a:pt x="376705" y="107299"/>
                </a:cubicBezTo>
                <a:cubicBezTo>
                  <a:pt x="369402" y="100300"/>
                  <a:pt x="359968" y="96800"/>
                  <a:pt x="350610" y="96800"/>
                </a:cubicBezTo>
                <a:close/>
                <a:moveTo>
                  <a:pt x="345665" y="27568"/>
                </a:moveTo>
                <a:cubicBezTo>
                  <a:pt x="365750" y="35480"/>
                  <a:pt x="388878" y="51305"/>
                  <a:pt x="410789" y="72607"/>
                </a:cubicBezTo>
                <a:cubicBezTo>
                  <a:pt x="433309" y="95735"/>
                  <a:pt x="449133" y="119472"/>
                  <a:pt x="457045" y="139557"/>
                </a:cubicBezTo>
                <a:cubicBezTo>
                  <a:pt x="442438" y="175467"/>
                  <a:pt x="417484" y="215637"/>
                  <a:pt x="377923" y="255198"/>
                </a:cubicBezTo>
                <a:cubicBezTo>
                  <a:pt x="305495" y="327626"/>
                  <a:pt x="217243" y="348319"/>
                  <a:pt x="167334" y="354406"/>
                </a:cubicBezTo>
                <a:lnTo>
                  <a:pt x="129599" y="316670"/>
                </a:lnTo>
                <a:cubicBezTo>
                  <a:pt x="135685" y="266762"/>
                  <a:pt x="156988" y="179118"/>
                  <a:pt x="229415" y="106691"/>
                </a:cubicBezTo>
                <a:cubicBezTo>
                  <a:pt x="268977" y="67129"/>
                  <a:pt x="309755" y="42175"/>
                  <a:pt x="345665" y="27568"/>
                </a:cubicBezTo>
                <a:close/>
                <a:moveTo>
                  <a:pt x="473280" y="7"/>
                </a:moveTo>
                <a:cubicBezTo>
                  <a:pt x="480327" y="103"/>
                  <a:pt x="485348" y="1092"/>
                  <a:pt x="487478" y="3222"/>
                </a:cubicBezTo>
                <a:cubicBezTo>
                  <a:pt x="496607" y="11743"/>
                  <a:pt x="480783" y="60434"/>
                  <a:pt x="468610" y="107299"/>
                </a:cubicBezTo>
                <a:cubicBezTo>
                  <a:pt x="458872" y="90257"/>
                  <a:pt x="445482" y="73215"/>
                  <a:pt x="428440" y="56173"/>
                </a:cubicBezTo>
                <a:cubicBezTo>
                  <a:pt x="412007" y="39740"/>
                  <a:pt x="394964" y="26350"/>
                  <a:pt x="378531" y="16612"/>
                </a:cubicBezTo>
                <a:cubicBezTo>
                  <a:pt x="412768" y="7482"/>
                  <a:pt x="452139" y="-278"/>
                  <a:pt x="473280" y="7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605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C0962330-EFE4-4BA1-AF10-64347DE8CF27}"/>
              </a:ext>
            </a:extLst>
          </p:cNvPr>
          <p:cNvSpPr/>
          <p:nvPr/>
        </p:nvSpPr>
        <p:spPr>
          <a:xfrm>
            <a:off x="7288942" y="4159255"/>
            <a:ext cx="490193" cy="488532"/>
          </a:xfrm>
          <a:custGeom>
            <a:avLst/>
            <a:gdLst>
              <a:gd name="connsiteX0" fmla="*/ 111958 w 490193"/>
              <a:gd name="connsiteY0" fmla="*/ 340036 h 488532"/>
              <a:gd name="connsiteX1" fmla="*/ 128990 w 490193"/>
              <a:gd name="connsiteY1" fmla="*/ 355014 h 488532"/>
              <a:gd name="connsiteX2" fmla="*/ 135076 w 490193"/>
              <a:gd name="connsiteY2" fmla="*/ 383620 h 488532"/>
              <a:gd name="connsiteX3" fmla="*/ 59605 w 490193"/>
              <a:gd name="connsiteY3" fmla="*/ 424399 h 488532"/>
              <a:gd name="connsiteX4" fmla="*/ 100384 w 490193"/>
              <a:gd name="connsiteY4" fmla="*/ 348928 h 488532"/>
              <a:gd name="connsiteX5" fmla="*/ 111958 w 490193"/>
              <a:gd name="connsiteY5" fmla="*/ 340036 h 488532"/>
              <a:gd name="connsiteX6" fmla="*/ 309755 w 490193"/>
              <a:gd name="connsiteY6" fmla="*/ 335538 h 488532"/>
              <a:gd name="connsiteX7" fmla="*/ 319493 w 490193"/>
              <a:gd name="connsiteY7" fmla="*/ 360492 h 488532"/>
              <a:gd name="connsiteX8" fmla="*/ 314624 w 490193"/>
              <a:gd name="connsiteY8" fmla="*/ 384838 h 488532"/>
              <a:gd name="connsiteX9" fmla="*/ 217851 w 490193"/>
              <a:gd name="connsiteY9" fmla="*/ 481611 h 488532"/>
              <a:gd name="connsiteX10" fmla="*/ 179507 w 490193"/>
              <a:gd name="connsiteY10" fmla="*/ 460917 h 488532"/>
              <a:gd name="connsiteX11" fmla="*/ 198374 w 490193"/>
              <a:gd name="connsiteY11" fmla="*/ 374491 h 488532"/>
              <a:gd name="connsiteX12" fmla="*/ 309755 w 490193"/>
              <a:gd name="connsiteY12" fmla="*/ 335538 h 488532"/>
              <a:gd name="connsiteX13" fmla="*/ 127774 w 490193"/>
              <a:gd name="connsiteY13" fmla="*/ 168772 h 488532"/>
              <a:gd name="connsiteX14" fmla="*/ 148467 w 490193"/>
              <a:gd name="connsiteY14" fmla="*/ 176684 h 488532"/>
              <a:gd name="connsiteX15" fmla="*/ 108297 w 490193"/>
              <a:gd name="connsiteY15" fmla="*/ 290499 h 488532"/>
              <a:gd name="connsiteX16" fmla="*/ 27348 w 490193"/>
              <a:gd name="connsiteY16" fmla="*/ 308758 h 488532"/>
              <a:gd name="connsiteX17" fmla="*/ 6654 w 490193"/>
              <a:gd name="connsiteY17" fmla="*/ 270414 h 488532"/>
              <a:gd name="connsiteX18" fmla="*/ 103428 w 490193"/>
              <a:gd name="connsiteY18" fmla="*/ 173641 h 488532"/>
              <a:gd name="connsiteX19" fmla="*/ 127774 w 490193"/>
              <a:gd name="connsiteY19" fmla="*/ 168772 h 488532"/>
              <a:gd name="connsiteX20" fmla="*/ 350610 w 490193"/>
              <a:gd name="connsiteY20" fmla="*/ 96800 h 488532"/>
              <a:gd name="connsiteX21" fmla="*/ 324971 w 490193"/>
              <a:gd name="connsiteY21" fmla="*/ 107299 h 488532"/>
              <a:gd name="connsiteX22" fmla="*/ 324971 w 490193"/>
              <a:gd name="connsiteY22" fmla="*/ 159033 h 488532"/>
              <a:gd name="connsiteX23" fmla="*/ 376705 w 490193"/>
              <a:gd name="connsiteY23" fmla="*/ 159033 h 488532"/>
              <a:gd name="connsiteX24" fmla="*/ 376705 w 490193"/>
              <a:gd name="connsiteY24" fmla="*/ 107299 h 488532"/>
              <a:gd name="connsiteX25" fmla="*/ 350610 w 490193"/>
              <a:gd name="connsiteY25" fmla="*/ 96800 h 488532"/>
              <a:gd name="connsiteX26" fmla="*/ 345665 w 490193"/>
              <a:gd name="connsiteY26" fmla="*/ 27568 h 488532"/>
              <a:gd name="connsiteX27" fmla="*/ 410789 w 490193"/>
              <a:gd name="connsiteY27" fmla="*/ 72607 h 488532"/>
              <a:gd name="connsiteX28" fmla="*/ 457045 w 490193"/>
              <a:gd name="connsiteY28" fmla="*/ 139557 h 488532"/>
              <a:gd name="connsiteX29" fmla="*/ 377923 w 490193"/>
              <a:gd name="connsiteY29" fmla="*/ 255198 h 488532"/>
              <a:gd name="connsiteX30" fmla="*/ 167334 w 490193"/>
              <a:gd name="connsiteY30" fmla="*/ 354406 h 488532"/>
              <a:gd name="connsiteX31" fmla="*/ 129599 w 490193"/>
              <a:gd name="connsiteY31" fmla="*/ 316670 h 488532"/>
              <a:gd name="connsiteX32" fmla="*/ 229415 w 490193"/>
              <a:gd name="connsiteY32" fmla="*/ 106691 h 488532"/>
              <a:gd name="connsiteX33" fmla="*/ 345665 w 490193"/>
              <a:gd name="connsiteY33" fmla="*/ 27568 h 488532"/>
              <a:gd name="connsiteX34" fmla="*/ 473280 w 490193"/>
              <a:gd name="connsiteY34" fmla="*/ 7 h 488532"/>
              <a:gd name="connsiteX35" fmla="*/ 487478 w 490193"/>
              <a:gd name="connsiteY35" fmla="*/ 3222 h 488532"/>
              <a:gd name="connsiteX36" fmla="*/ 468610 w 490193"/>
              <a:gd name="connsiteY36" fmla="*/ 107299 h 488532"/>
              <a:gd name="connsiteX37" fmla="*/ 428440 w 490193"/>
              <a:gd name="connsiteY37" fmla="*/ 56173 h 488532"/>
              <a:gd name="connsiteX38" fmla="*/ 378531 w 490193"/>
              <a:gd name="connsiteY38" fmla="*/ 16612 h 488532"/>
              <a:gd name="connsiteX39" fmla="*/ 473280 w 490193"/>
              <a:gd name="connsiteY39" fmla="*/ 7 h 488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490193" h="488532">
                <a:moveTo>
                  <a:pt x="111958" y="340036"/>
                </a:moveTo>
                <a:cubicBezTo>
                  <a:pt x="120545" y="336641"/>
                  <a:pt x="121687" y="347711"/>
                  <a:pt x="128990" y="355014"/>
                </a:cubicBezTo>
                <a:cubicBezTo>
                  <a:pt x="138728" y="364144"/>
                  <a:pt x="155161" y="362926"/>
                  <a:pt x="135076" y="383620"/>
                </a:cubicBezTo>
                <a:cubicBezTo>
                  <a:pt x="114991" y="403705"/>
                  <a:pt x="69343" y="434137"/>
                  <a:pt x="59605" y="424399"/>
                </a:cubicBezTo>
                <a:cubicBezTo>
                  <a:pt x="50476" y="414661"/>
                  <a:pt x="80299" y="369013"/>
                  <a:pt x="100384" y="348928"/>
                </a:cubicBezTo>
                <a:cubicBezTo>
                  <a:pt x="105406" y="343907"/>
                  <a:pt x="109095" y="341168"/>
                  <a:pt x="111958" y="340036"/>
                </a:cubicBezTo>
                <a:close/>
                <a:moveTo>
                  <a:pt x="309755" y="335538"/>
                </a:moveTo>
                <a:lnTo>
                  <a:pt x="319493" y="360492"/>
                </a:lnTo>
                <a:cubicBezTo>
                  <a:pt x="323145" y="369013"/>
                  <a:pt x="320710" y="378751"/>
                  <a:pt x="314624" y="384838"/>
                </a:cubicBezTo>
                <a:lnTo>
                  <a:pt x="217851" y="481611"/>
                </a:lnTo>
                <a:cubicBezTo>
                  <a:pt x="201417" y="498044"/>
                  <a:pt x="174637" y="482828"/>
                  <a:pt x="179507" y="460917"/>
                </a:cubicBezTo>
                <a:lnTo>
                  <a:pt x="198374" y="374491"/>
                </a:lnTo>
                <a:cubicBezTo>
                  <a:pt x="230023" y="368404"/>
                  <a:pt x="268976" y="356840"/>
                  <a:pt x="309755" y="335538"/>
                </a:cubicBezTo>
                <a:close/>
                <a:moveTo>
                  <a:pt x="127774" y="168772"/>
                </a:moveTo>
                <a:lnTo>
                  <a:pt x="148467" y="176684"/>
                </a:lnTo>
                <a:cubicBezTo>
                  <a:pt x="125948" y="219288"/>
                  <a:pt x="114992" y="260067"/>
                  <a:pt x="108297" y="290499"/>
                </a:cubicBezTo>
                <a:lnTo>
                  <a:pt x="27348" y="308758"/>
                </a:lnTo>
                <a:cubicBezTo>
                  <a:pt x="5437" y="313627"/>
                  <a:pt x="-9171" y="286238"/>
                  <a:pt x="6654" y="270414"/>
                </a:cubicBezTo>
                <a:lnTo>
                  <a:pt x="103428" y="173641"/>
                </a:lnTo>
                <a:cubicBezTo>
                  <a:pt x="110123" y="167554"/>
                  <a:pt x="119253" y="165728"/>
                  <a:pt x="127774" y="168772"/>
                </a:cubicBezTo>
                <a:close/>
                <a:moveTo>
                  <a:pt x="350610" y="96800"/>
                </a:moveTo>
                <a:cubicBezTo>
                  <a:pt x="341252" y="96800"/>
                  <a:pt x="331971" y="100300"/>
                  <a:pt x="324971" y="107299"/>
                </a:cubicBezTo>
                <a:cubicBezTo>
                  <a:pt x="310973" y="121907"/>
                  <a:pt x="310973" y="145035"/>
                  <a:pt x="324971" y="159033"/>
                </a:cubicBezTo>
                <a:cubicBezTo>
                  <a:pt x="339579" y="173032"/>
                  <a:pt x="362707" y="173032"/>
                  <a:pt x="376705" y="159033"/>
                </a:cubicBezTo>
                <a:cubicBezTo>
                  <a:pt x="390704" y="145035"/>
                  <a:pt x="390704" y="121907"/>
                  <a:pt x="376705" y="107299"/>
                </a:cubicBezTo>
                <a:cubicBezTo>
                  <a:pt x="369402" y="100300"/>
                  <a:pt x="359968" y="96800"/>
                  <a:pt x="350610" y="96800"/>
                </a:cubicBezTo>
                <a:close/>
                <a:moveTo>
                  <a:pt x="345665" y="27568"/>
                </a:moveTo>
                <a:cubicBezTo>
                  <a:pt x="365750" y="35480"/>
                  <a:pt x="388878" y="51305"/>
                  <a:pt x="410789" y="72607"/>
                </a:cubicBezTo>
                <a:cubicBezTo>
                  <a:pt x="433309" y="95735"/>
                  <a:pt x="449133" y="119472"/>
                  <a:pt x="457045" y="139557"/>
                </a:cubicBezTo>
                <a:cubicBezTo>
                  <a:pt x="442438" y="175467"/>
                  <a:pt x="417484" y="215637"/>
                  <a:pt x="377923" y="255198"/>
                </a:cubicBezTo>
                <a:cubicBezTo>
                  <a:pt x="305495" y="327626"/>
                  <a:pt x="217243" y="348319"/>
                  <a:pt x="167334" y="354406"/>
                </a:cubicBezTo>
                <a:lnTo>
                  <a:pt x="129599" y="316670"/>
                </a:lnTo>
                <a:cubicBezTo>
                  <a:pt x="135685" y="266762"/>
                  <a:pt x="156988" y="179118"/>
                  <a:pt x="229415" y="106691"/>
                </a:cubicBezTo>
                <a:cubicBezTo>
                  <a:pt x="268977" y="67129"/>
                  <a:pt x="309755" y="42175"/>
                  <a:pt x="345665" y="27568"/>
                </a:cubicBezTo>
                <a:close/>
                <a:moveTo>
                  <a:pt x="473280" y="7"/>
                </a:moveTo>
                <a:cubicBezTo>
                  <a:pt x="480327" y="103"/>
                  <a:pt x="485348" y="1092"/>
                  <a:pt x="487478" y="3222"/>
                </a:cubicBezTo>
                <a:cubicBezTo>
                  <a:pt x="496607" y="11743"/>
                  <a:pt x="480783" y="60434"/>
                  <a:pt x="468610" y="107299"/>
                </a:cubicBezTo>
                <a:cubicBezTo>
                  <a:pt x="458872" y="90257"/>
                  <a:pt x="445482" y="73215"/>
                  <a:pt x="428440" y="56173"/>
                </a:cubicBezTo>
                <a:cubicBezTo>
                  <a:pt x="412007" y="39740"/>
                  <a:pt x="394964" y="26350"/>
                  <a:pt x="378531" y="16612"/>
                </a:cubicBezTo>
                <a:cubicBezTo>
                  <a:pt x="412768" y="7482"/>
                  <a:pt x="452139" y="-278"/>
                  <a:pt x="473280" y="7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605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6" name="Graphic 79" descr="Pin">
            <a:extLst>
              <a:ext uri="{FF2B5EF4-FFF2-40B4-BE49-F238E27FC236}">
                <a16:creationId xmlns:a16="http://schemas.microsoft.com/office/drawing/2014/main" id="{98E30049-CAD8-4520-B816-A79AC063F6ED}"/>
              </a:ext>
            </a:extLst>
          </p:cNvPr>
          <p:cNvSpPr/>
          <p:nvPr/>
        </p:nvSpPr>
        <p:spPr>
          <a:xfrm>
            <a:off x="5795069" y="1958222"/>
            <a:ext cx="432132" cy="432132"/>
          </a:xfrm>
          <a:custGeom>
            <a:avLst/>
            <a:gdLst>
              <a:gd name="connsiteX0" fmla="*/ 210889 w 432131"/>
              <a:gd name="connsiteY0" fmla="*/ 417825 h 432131"/>
              <a:gd name="connsiteX1" fmla="*/ 297924 w 432131"/>
              <a:gd name="connsiteY1" fmla="*/ 330790 h 432131"/>
              <a:gd name="connsiteX2" fmla="*/ 421477 w 432131"/>
              <a:gd name="connsiteY2" fmla="*/ 431215 h 432131"/>
              <a:gd name="connsiteX3" fmla="*/ 430606 w 432131"/>
              <a:gd name="connsiteY3" fmla="*/ 430606 h 432131"/>
              <a:gd name="connsiteX4" fmla="*/ 431215 w 432131"/>
              <a:gd name="connsiteY4" fmla="*/ 421477 h 432131"/>
              <a:gd name="connsiteX5" fmla="*/ 330790 w 432131"/>
              <a:gd name="connsiteY5" fmla="*/ 298532 h 432131"/>
              <a:gd name="connsiteX6" fmla="*/ 417825 w 432131"/>
              <a:gd name="connsiteY6" fmla="*/ 211497 h 432131"/>
              <a:gd name="connsiteX7" fmla="*/ 423303 w 432131"/>
              <a:gd name="connsiteY7" fmla="*/ 185935 h 432131"/>
              <a:gd name="connsiteX8" fmla="*/ 402609 w 432131"/>
              <a:gd name="connsiteY8" fmla="*/ 170110 h 432131"/>
              <a:gd name="connsiteX9" fmla="*/ 318009 w 432131"/>
              <a:gd name="connsiteY9" fmla="*/ 192021 h 432131"/>
              <a:gd name="connsiteX10" fmla="*/ 188978 w 432131"/>
              <a:gd name="connsiteY10" fmla="*/ 88553 h 432131"/>
              <a:gd name="connsiteX11" fmla="*/ 202976 w 432131"/>
              <a:gd name="connsiteY11" fmla="*/ 19777 h 432131"/>
              <a:gd name="connsiteX12" fmla="*/ 167675 w 432131"/>
              <a:gd name="connsiteY12" fmla="*/ 5169 h 432131"/>
              <a:gd name="connsiteX13" fmla="*/ 5169 w 432131"/>
              <a:gd name="connsiteY13" fmla="*/ 167675 h 432131"/>
              <a:gd name="connsiteX14" fmla="*/ 19777 w 432131"/>
              <a:gd name="connsiteY14" fmla="*/ 202976 h 432131"/>
              <a:gd name="connsiteX15" fmla="*/ 88553 w 432131"/>
              <a:gd name="connsiteY15" fmla="*/ 188978 h 432131"/>
              <a:gd name="connsiteX16" fmla="*/ 192021 w 432131"/>
              <a:gd name="connsiteY16" fmla="*/ 318009 h 432131"/>
              <a:gd name="connsiteX17" fmla="*/ 170110 w 432131"/>
              <a:gd name="connsiteY17" fmla="*/ 402609 h 432131"/>
              <a:gd name="connsiteX18" fmla="*/ 185935 w 432131"/>
              <a:gd name="connsiteY18" fmla="*/ 423303 h 432131"/>
              <a:gd name="connsiteX19" fmla="*/ 210889 w 432131"/>
              <a:gd name="connsiteY19" fmla="*/ 417825 h 432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32131" h="432131">
                <a:moveTo>
                  <a:pt x="210889" y="417825"/>
                </a:moveTo>
                <a:lnTo>
                  <a:pt x="297924" y="330790"/>
                </a:lnTo>
                <a:lnTo>
                  <a:pt x="421477" y="431215"/>
                </a:lnTo>
                <a:cubicBezTo>
                  <a:pt x="423911" y="433650"/>
                  <a:pt x="428172" y="433041"/>
                  <a:pt x="430606" y="430606"/>
                </a:cubicBezTo>
                <a:cubicBezTo>
                  <a:pt x="433041" y="428172"/>
                  <a:pt x="433041" y="424520"/>
                  <a:pt x="431215" y="421477"/>
                </a:cubicBezTo>
                <a:lnTo>
                  <a:pt x="330790" y="298532"/>
                </a:lnTo>
                <a:lnTo>
                  <a:pt x="417825" y="211497"/>
                </a:lnTo>
                <a:cubicBezTo>
                  <a:pt x="424520" y="204802"/>
                  <a:pt x="426346" y="195064"/>
                  <a:pt x="423303" y="185935"/>
                </a:cubicBezTo>
                <a:cubicBezTo>
                  <a:pt x="420260" y="176805"/>
                  <a:pt x="411739" y="170719"/>
                  <a:pt x="402609" y="170110"/>
                </a:cubicBezTo>
                <a:cubicBezTo>
                  <a:pt x="378264" y="167675"/>
                  <a:pt x="348440" y="175588"/>
                  <a:pt x="318009" y="192021"/>
                </a:cubicBezTo>
                <a:lnTo>
                  <a:pt x="188978" y="88553"/>
                </a:lnTo>
                <a:cubicBezTo>
                  <a:pt x="199933" y="67250"/>
                  <a:pt x="204802" y="43514"/>
                  <a:pt x="202976" y="19777"/>
                </a:cubicBezTo>
                <a:cubicBezTo>
                  <a:pt x="200542" y="2735"/>
                  <a:pt x="179240" y="-6395"/>
                  <a:pt x="167675" y="5169"/>
                </a:cubicBezTo>
                <a:lnTo>
                  <a:pt x="5169" y="167675"/>
                </a:lnTo>
                <a:cubicBezTo>
                  <a:pt x="-6395" y="179240"/>
                  <a:pt x="2735" y="200542"/>
                  <a:pt x="19777" y="202976"/>
                </a:cubicBezTo>
                <a:cubicBezTo>
                  <a:pt x="43514" y="204802"/>
                  <a:pt x="67250" y="200542"/>
                  <a:pt x="88553" y="188978"/>
                </a:cubicBezTo>
                <a:lnTo>
                  <a:pt x="192021" y="318009"/>
                </a:lnTo>
                <a:cubicBezTo>
                  <a:pt x="175588" y="348440"/>
                  <a:pt x="168284" y="378264"/>
                  <a:pt x="170110" y="402609"/>
                </a:cubicBezTo>
                <a:cubicBezTo>
                  <a:pt x="170719" y="411739"/>
                  <a:pt x="176805" y="420260"/>
                  <a:pt x="185935" y="423303"/>
                </a:cubicBezTo>
                <a:cubicBezTo>
                  <a:pt x="194455" y="426955"/>
                  <a:pt x="204194" y="424520"/>
                  <a:pt x="210889" y="417825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605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E7B87732-9870-4EAB-B796-33E01BC3DEB8}"/>
              </a:ext>
            </a:extLst>
          </p:cNvPr>
          <p:cNvSpPr/>
          <p:nvPr/>
        </p:nvSpPr>
        <p:spPr>
          <a:xfrm>
            <a:off x="4618648" y="4300453"/>
            <a:ext cx="535792" cy="497827"/>
          </a:xfrm>
          <a:custGeom>
            <a:avLst/>
            <a:gdLst>
              <a:gd name="connsiteX0" fmla="*/ 194993 w 535792"/>
              <a:gd name="connsiteY0" fmla="*/ 292716 h 497827"/>
              <a:gd name="connsiteX1" fmla="*/ 241858 w 535792"/>
              <a:gd name="connsiteY1" fmla="*/ 341407 h 497827"/>
              <a:gd name="connsiteX2" fmla="*/ 95785 w 535792"/>
              <a:gd name="connsiteY2" fmla="*/ 494175 h 497827"/>
              <a:gd name="connsiteX3" fmla="*/ 77526 w 535792"/>
              <a:gd name="connsiteY3" fmla="*/ 494175 h 497827"/>
              <a:gd name="connsiteX4" fmla="*/ 41008 w 535792"/>
              <a:gd name="connsiteY4" fmla="*/ 457657 h 497827"/>
              <a:gd name="connsiteX5" fmla="*/ 41008 w 535792"/>
              <a:gd name="connsiteY5" fmla="*/ 439397 h 497827"/>
              <a:gd name="connsiteX6" fmla="*/ 149955 w 535792"/>
              <a:gd name="connsiteY6" fmla="*/ 19439 h 497827"/>
              <a:gd name="connsiteX7" fmla="*/ 168214 w 535792"/>
              <a:gd name="connsiteY7" fmla="*/ 19439 h 497827"/>
              <a:gd name="connsiteX8" fmla="*/ 227252 w 535792"/>
              <a:gd name="connsiteY8" fmla="*/ 79085 h 497827"/>
              <a:gd name="connsiteX9" fmla="*/ 227252 w 535792"/>
              <a:gd name="connsiteY9" fmla="*/ 97344 h 497827"/>
              <a:gd name="connsiteX10" fmla="*/ 174909 w 535792"/>
              <a:gd name="connsiteY10" fmla="*/ 150296 h 497827"/>
              <a:gd name="connsiteX11" fmla="*/ 478010 w 535792"/>
              <a:gd name="connsiteY11" fmla="*/ 440008 h 497827"/>
              <a:gd name="connsiteX12" fmla="*/ 478010 w 535792"/>
              <a:gd name="connsiteY12" fmla="*/ 458267 h 497827"/>
              <a:gd name="connsiteX13" fmla="*/ 442100 w 535792"/>
              <a:gd name="connsiteY13" fmla="*/ 494176 h 497827"/>
              <a:gd name="connsiteX14" fmla="*/ 423841 w 535792"/>
              <a:gd name="connsiteY14" fmla="*/ 494176 h 497827"/>
              <a:gd name="connsiteX15" fmla="*/ 134130 w 535792"/>
              <a:gd name="connsiteY15" fmla="*/ 191074 h 497827"/>
              <a:gd name="connsiteX16" fmla="*/ 118913 w 535792"/>
              <a:gd name="connsiteY16" fmla="*/ 206290 h 497827"/>
              <a:gd name="connsiteX17" fmla="*/ 108567 w 535792"/>
              <a:gd name="connsiteY17" fmla="*/ 212377 h 497827"/>
              <a:gd name="connsiteX18" fmla="*/ 17271 w 535792"/>
              <a:gd name="connsiteY18" fmla="*/ 242200 h 497827"/>
              <a:gd name="connsiteX19" fmla="*/ 3881 w 535792"/>
              <a:gd name="connsiteY19" fmla="*/ 238548 h 497827"/>
              <a:gd name="connsiteX20" fmla="*/ 838 w 535792"/>
              <a:gd name="connsiteY20" fmla="*/ 225767 h 497827"/>
              <a:gd name="connsiteX21" fmla="*/ 34313 w 535792"/>
              <a:gd name="connsiteY21" fmla="*/ 138123 h 497827"/>
              <a:gd name="connsiteX22" fmla="*/ 40399 w 535792"/>
              <a:gd name="connsiteY22" fmla="*/ 128993 h 497827"/>
              <a:gd name="connsiteX23" fmla="*/ 58050 w 535792"/>
              <a:gd name="connsiteY23" fmla="*/ 111343 h 497827"/>
              <a:gd name="connsiteX24" fmla="*/ 48920 w 535792"/>
              <a:gd name="connsiteY24" fmla="*/ 101605 h 497827"/>
              <a:gd name="connsiteX25" fmla="*/ 48920 w 535792"/>
              <a:gd name="connsiteY25" fmla="*/ 83346 h 497827"/>
              <a:gd name="connsiteX26" fmla="*/ 67788 w 535792"/>
              <a:gd name="connsiteY26" fmla="*/ 64478 h 497827"/>
              <a:gd name="connsiteX27" fmla="*/ 86047 w 535792"/>
              <a:gd name="connsiteY27" fmla="*/ 64478 h 497827"/>
              <a:gd name="connsiteX28" fmla="*/ 95785 w 535792"/>
              <a:gd name="connsiteY28" fmla="*/ 73607 h 497827"/>
              <a:gd name="connsiteX29" fmla="*/ 356281 w 535792"/>
              <a:gd name="connsiteY29" fmla="*/ 2397 h 497827"/>
              <a:gd name="connsiteX30" fmla="*/ 449403 w 535792"/>
              <a:gd name="connsiteY30" fmla="*/ 64478 h 497827"/>
              <a:gd name="connsiteX31" fmla="*/ 450620 w 535792"/>
              <a:gd name="connsiteY31" fmla="*/ 65695 h 497827"/>
              <a:gd name="connsiteX32" fmla="*/ 451229 w 535792"/>
              <a:gd name="connsiteY32" fmla="*/ 66304 h 497827"/>
              <a:gd name="connsiteX33" fmla="*/ 468879 w 535792"/>
              <a:gd name="connsiteY33" fmla="*/ 83954 h 497827"/>
              <a:gd name="connsiteX34" fmla="*/ 470096 w 535792"/>
              <a:gd name="connsiteY34" fmla="*/ 85171 h 497827"/>
              <a:gd name="connsiteX35" fmla="*/ 470705 w 535792"/>
              <a:gd name="connsiteY35" fmla="*/ 85780 h 497827"/>
              <a:gd name="connsiteX36" fmla="*/ 470705 w 535792"/>
              <a:gd name="connsiteY36" fmla="*/ 86389 h 497827"/>
              <a:gd name="connsiteX37" fmla="*/ 533395 w 535792"/>
              <a:gd name="connsiteY37" fmla="*/ 177684 h 497827"/>
              <a:gd name="connsiteX38" fmla="*/ 532177 w 535792"/>
              <a:gd name="connsiteY38" fmla="*/ 194117 h 497827"/>
              <a:gd name="connsiteX39" fmla="*/ 477400 w 535792"/>
              <a:gd name="connsiteY39" fmla="*/ 248286 h 497827"/>
              <a:gd name="connsiteX40" fmla="*/ 467053 w 535792"/>
              <a:gd name="connsiteY40" fmla="*/ 251938 h 497827"/>
              <a:gd name="connsiteX41" fmla="*/ 457315 w 535792"/>
              <a:gd name="connsiteY41" fmla="*/ 246460 h 497827"/>
              <a:gd name="connsiteX42" fmla="*/ 406190 w 535792"/>
              <a:gd name="connsiteY42" fmla="*/ 169772 h 497827"/>
              <a:gd name="connsiteX43" fmla="*/ 323415 w 535792"/>
              <a:gd name="connsiteY43" fmla="*/ 256198 h 497827"/>
              <a:gd name="connsiteX44" fmla="*/ 278376 w 535792"/>
              <a:gd name="connsiteY44" fmla="*/ 212985 h 497827"/>
              <a:gd name="connsiteX45" fmla="*/ 366020 w 535792"/>
              <a:gd name="connsiteY45" fmla="*/ 129602 h 497827"/>
              <a:gd name="connsiteX46" fmla="*/ 286897 w 535792"/>
              <a:gd name="connsiteY46" fmla="*/ 77259 h 497827"/>
              <a:gd name="connsiteX47" fmla="*/ 281419 w 535792"/>
              <a:gd name="connsiteY47" fmla="*/ 68130 h 497827"/>
              <a:gd name="connsiteX48" fmla="*/ 285071 w 535792"/>
              <a:gd name="connsiteY48" fmla="*/ 57783 h 497827"/>
              <a:gd name="connsiteX49" fmla="*/ 339848 w 535792"/>
              <a:gd name="connsiteY49" fmla="*/ 3614 h 497827"/>
              <a:gd name="connsiteX50" fmla="*/ 356281 w 535792"/>
              <a:gd name="connsiteY50" fmla="*/ 2397 h 497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535792" h="497827">
                <a:moveTo>
                  <a:pt x="194993" y="292716"/>
                </a:moveTo>
                <a:lnTo>
                  <a:pt x="241858" y="341407"/>
                </a:lnTo>
                <a:lnTo>
                  <a:pt x="95785" y="494175"/>
                </a:lnTo>
                <a:cubicBezTo>
                  <a:pt x="90916" y="499044"/>
                  <a:pt x="82395" y="499044"/>
                  <a:pt x="77526" y="494175"/>
                </a:cubicBezTo>
                <a:lnTo>
                  <a:pt x="41008" y="457657"/>
                </a:lnTo>
                <a:cubicBezTo>
                  <a:pt x="36139" y="452787"/>
                  <a:pt x="36139" y="444266"/>
                  <a:pt x="41008" y="439397"/>
                </a:cubicBezTo>
                <a:close/>
                <a:moveTo>
                  <a:pt x="149955" y="19439"/>
                </a:moveTo>
                <a:cubicBezTo>
                  <a:pt x="154824" y="14570"/>
                  <a:pt x="163345" y="14570"/>
                  <a:pt x="168214" y="19439"/>
                </a:cubicBezTo>
                <a:lnTo>
                  <a:pt x="227252" y="79085"/>
                </a:lnTo>
                <a:cubicBezTo>
                  <a:pt x="232121" y="83954"/>
                  <a:pt x="232121" y="92475"/>
                  <a:pt x="227252" y="97344"/>
                </a:cubicBezTo>
                <a:lnTo>
                  <a:pt x="174909" y="150296"/>
                </a:lnTo>
                <a:lnTo>
                  <a:pt x="478010" y="440008"/>
                </a:lnTo>
                <a:cubicBezTo>
                  <a:pt x="482879" y="444877"/>
                  <a:pt x="482879" y="453398"/>
                  <a:pt x="478010" y="458267"/>
                </a:cubicBezTo>
                <a:lnTo>
                  <a:pt x="442100" y="494176"/>
                </a:lnTo>
                <a:cubicBezTo>
                  <a:pt x="437231" y="499045"/>
                  <a:pt x="428710" y="499045"/>
                  <a:pt x="423841" y="494176"/>
                </a:cubicBezTo>
                <a:lnTo>
                  <a:pt x="134130" y="191074"/>
                </a:lnTo>
                <a:lnTo>
                  <a:pt x="118913" y="206290"/>
                </a:lnTo>
                <a:cubicBezTo>
                  <a:pt x="115870" y="209333"/>
                  <a:pt x="112218" y="211159"/>
                  <a:pt x="108567" y="212377"/>
                </a:cubicBezTo>
                <a:lnTo>
                  <a:pt x="17271" y="242200"/>
                </a:lnTo>
                <a:cubicBezTo>
                  <a:pt x="12402" y="243417"/>
                  <a:pt x="7533" y="242200"/>
                  <a:pt x="3881" y="238548"/>
                </a:cubicBezTo>
                <a:cubicBezTo>
                  <a:pt x="229" y="235505"/>
                  <a:pt x="-988" y="230027"/>
                  <a:pt x="838" y="225767"/>
                </a:cubicBezTo>
                <a:lnTo>
                  <a:pt x="34313" y="138123"/>
                </a:lnTo>
                <a:cubicBezTo>
                  <a:pt x="35530" y="134471"/>
                  <a:pt x="37965" y="131428"/>
                  <a:pt x="40399" y="128993"/>
                </a:cubicBezTo>
                <a:lnTo>
                  <a:pt x="58050" y="111343"/>
                </a:lnTo>
                <a:lnTo>
                  <a:pt x="48920" y="101605"/>
                </a:lnTo>
                <a:cubicBezTo>
                  <a:pt x="44051" y="96736"/>
                  <a:pt x="44051" y="88215"/>
                  <a:pt x="48920" y="83346"/>
                </a:cubicBezTo>
                <a:lnTo>
                  <a:pt x="67788" y="64478"/>
                </a:lnTo>
                <a:cubicBezTo>
                  <a:pt x="72657" y="59609"/>
                  <a:pt x="81178" y="59609"/>
                  <a:pt x="86047" y="64478"/>
                </a:cubicBezTo>
                <a:lnTo>
                  <a:pt x="95785" y="73607"/>
                </a:lnTo>
                <a:close/>
                <a:moveTo>
                  <a:pt x="356281" y="2397"/>
                </a:moveTo>
                <a:lnTo>
                  <a:pt x="449403" y="64478"/>
                </a:lnTo>
                <a:cubicBezTo>
                  <a:pt x="450011" y="64478"/>
                  <a:pt x="450620" y="65086"/>
                  <a:pt x="450620" y="65695"/>
                </a:cubicBezTo>
                <a:lnTo>
                  <a:pt x="451229" y="66304"/>
                </a:lnTo>
                <a:lnTo>
                  <a:pt x="468879" y="83954"/>
                </a:lnTo>
                <a:lnTo>
                  <a:pt x="470096" y="85171"/>
                </a:lnTo>
                <a:lnTo>
                  <a:pt x="470705" y="85780"/>
                </a:lnTo>
                <a:lnTo>
                  <a:pt x="470705" y="86389"/>
                </a:lnTo>
                <a:lnTo>
                  <a:pt x="533395" y="177684"/>
                </a:lnTo>
                <a:cubicBezTo>
                  <a:pt x="537046" y="182553"/>
                  <a:pt x="536438" y="189857"/>
                  <a:pt x="532177" y="194117"/>
                </a:cubicBezTo>
                <a:lnTo>
                  <a:pt x="477400" y="248286"/>
                </a:lnTo>
                <a:cubicBezTo>
                  <a:pt x="474966" y="250721"/>
                  <a:pt x="470705" y="252546"/>
                  <a:pt x="467053" y="251938"/>
                </a:cubicBezTo>
                <a:cubicBezTo>
                  <a:pt x="463401" y="251329"/>
                  <a:pt x="459750" y="249503"/>
                  <a:pt x="457315" y="246460"/>
                </a:cubicBezTo>
                <a:lnTo>
                  <a:pt x="406190" y="169772"/>
                </a:lnTo>
                <a:lnTo>
                  <a:pt x="323415" y="256198"/>
                </a:lnTo>
                <a:lnTo>
                  <a:pt x="278376" y="212985"/>
                </a:lnTo>
                <a:lnTo>
                  <a:pt x="366020" y="129602"/>
                </a:lnTo>
                <a:lnTo>
                  <a:pt x="286897" y="77259"/>
                </a:lnTo>
                <a:cubicBezTo>
                  <a:pt x="283854" y="74825"/>
                  <a:pt x="282028" y="71781"/>
                  <a:pt x="281419" y="68130"/>
                </a:cubicBezTo>
                <a:cubicBezTo>
                  <a:pt x="281419" y="64478"/>
                  <a:pt x="282636" y="60826"/>
                  <a:pt x="285071" y="57783"/>
                </a:cubicBezTo>
                <a:lnTo>
                  <a:pt x="339848" y="3614"/>
                </a:lnTo>
                <a:cubicBezTo>
                  <a:pt x="344109" y="-646"/>
                  <a:pt x="351412" y="-1255"/>
                  <a:pt x="356281" y="2397"/>
                </a:cubicBezTo>
                <a:close/>
              </a:path>
            </a:pathLst>
          </a:custGeom>
          <a:solidFill>
            <a:schemeClr val="bg1"/>
          </a:solidFill>
          <a:ln w="605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871F528E-5BF8-422B-942E-738F4A8D85E3}"/>
              </a:ext>
            </a:extLst>
          </p:cNvPr>
          <p:cNvSpPr/>
          <p:nvPr/>
        </p:nvSpPr>
        <p:spPr>
          <a:xfrm>
            <a:off x="3217880" y="5635518"/>
            <a:ext cx="535793" cy="497827"/>
          </a:xfrm>
          <a:custGeom>
            <a:avLst/>
            <a:gdLst>
              <a:gd name="connsiteX0" fmla="*/ 194994 w 535793"/>
              <a:gd name="connsiteY0" fmla="*/ 292716 h 497827"/>
              <a:gd name="connsiteX1" fmla="*/ 241859 w 535793"/>
              <a:gd name="connsiteY1" fmla="*/ 341407 h 497827"/>
              <a:gd name="connsiteX2" fmla="*/ 95786 w 535793"/>
              <a:gd name="connsiteY2" fmla="*/ 494175 h 497827"/>
              <a:gd name="connsiteX3" fmla="*/ 77527 w 535793"/>
              <a:gd name="connsiteY3" fmla="*/ 494175 h 497827"/>
              <a:gd name="connsiteX4" fmla="*/ 41009 w 535793"/>
              <a:gd name="connsiteY4" fmla="*/ 457657 h 497827"/>
              <a:gd name="connsiteX5" fmla="*/ 41009 w 535793"/>
              <a:gd name="connsiteY5" fmla="*/ 439397 h 497827"/>
              <a:gd name="connsiteX6" fmla="*/ 149955 w 535793"/>
              <a:gd name="connsiteY6" fmla="*/ 19439 h 497827"/>
              <a:gd name="connsiteX7" fmla="*/ 168214 w 535793"/>
              <a:gd name="connsiteY7" fmla="*/ 19439 h 497827"/>
              <a:gd name="connsiteX8" fmla="*/ 227253 w 535793"/>
              <a:gd name="connsiteY8" fmla="*/ 79085 h 497827"/>
              <a:gd name="connsiteX9" fmla="*/ 227253 w 535793"/>
              <a:gd name="connsiteY9" fmla="*/ 97344 h 497827"/>
              <a:gd name="connsiteX10" fmla="*/ 174909 w 535793"/>
              <a:gd name="connsiteY10" fmla="*/ 150297 h 497827"/>
              <a:gd name="connsiteX11" fmla="*/ 478011 w 535793"/>
              <a:gd name="connsiteY11" fmla="*/ 440008 h 497827"/>
              <a:gd name="connsiteX12" fmla="*/ 478011 w 535793"/>
              <a:gd name="connsiteY12" fmla="*/ 458267 h 497827"/>
              <a:gd name="connsiteX13" fmla="*/ 442101 w 535793"/>
              <a:gd name="connsiteY13" fmla="*/ 494176 h 497827"/>
              <a:gd name="connsiteX14" fmla="*/ 423842 w 535793"/>
              <a:gd name="connsiteY14" fmla="*/ 494176 h 497827"/>
              <a:gd name="connsiteX15" fmla="*/ 134130 w 535793"/>
              <a:gd name="connsiteY15" fmla="*/ 191075 h 497827"/>
              <a:gd name="connsiteX16" fmla="*/ 118914 w 535793"/>
              <a:gd name="connsiteY16" fmla="*/ 206291 h 497827"/>
              <a:gd name="connsiteX17" fmla="*/ 108568 w 535793"/>
              <a:gd name="connsiteY17" fmla="*/ 212378 h 497827"/>
              <a:gd name="connsiteX18" fmla="*/ 17272 w 535793"/>
              <a:gd name="connsiteY18" fmla="*/ 242201 h 497827"/>
              <a:gd name="connsiteX19" fmla="*/ 3882 w 535793"/>
              <a:gd name="connsiteY19" fmla="*/ 238549 h 497827"/>
              <a:gd name="connsiteX20" fmla="*/ 839 w 535793"/>
              <a:gd name="connsiteY20" fmla="*/ 225768 h 497827"/>
              <a:gd name="connsiteX21" fmla="*/ 34314 w 535793"/>
              <a:gd name="connsiteY21" fmla="*/ 138124 h 497827"/>
              <a:gd name="connsiteX22" fmla="*/ 40400 w 535793"/>
              <a:gd name="connsiteY22" fmla="*/ 128993 h 497827"/>
              <a:gd name="connsiteX23" fmla="*/ 58051 w 535793"/>
              <a:gd name="connsiteY23" fmla="*/ 111343 h 497827"/>
              <a:gd name="connsiteX24" fmla="*/ 48921 w 535793"/>
              <a:gd name="connsiteY24" fmla="*/ 101605 h 497827"/>
              <a:gd name="connsiteX25" fmla="*/ 48921 w 535793"/>
              <a:gd name="connsiteY25" fmla="*/ 83346 h 497827"/>
              <a:gd name="connsiteX26" fmla="*/ 67789 w 535793"/>
              <a:gd name="connsiteY26" fmla="*/ 64478 h 497827"/>
              <a:gd name="connsiteX27" fmla="*/ 86048 w 535793"/>
              <a:gd name="connsiteY27" fmla="*/ 64478 h 497827"/>
              <a:gd name="connsiteX28" fmla="*/ 95786 w 535793"/>
              <a:gd name="connsiteY28" fmla="*/ 73607 h 497827"/>
              <a:gd name="connsiteX29" fmla="*/ 356282 w 535793"/>
              <a:gd name="connsiteY29" fmla="*/ 2397 h 497827"/>
              <a:gd name="connsiteX30" fmla="*/ 449404 w 535793"/>
              <a:gd name="connsiteY30" fmla="*/ 64478 h 497827"/>
              <a:gd name="connsiteX31" fmla="*/ 450621 w 535793"/>
              <a:gd name="connsiteY31" fmla="*/ 65695 h 497827"/>
              <a:gd name="connsiteX32" fmla="*/ 451230 w 535793"/>
              <a:gd name="connsiteY32" fmla="*/ 66304 h 497827"/>
              <a:gd name="connsiteX33" fmla="*/ 468880 w 535793"/>
              <a:gd name="connsiteY33" fmla="*/ 83954 h 497827"/>
              <a:gd name="connsiteX34" fmla="*/ 470097 w 535793"/>
              <a:gd name="connsiteY34" fmla="*/ 85171 h 497827"/>
              <a:gd name="connsiteX35" fmla="*/ 470706 w 535793"/>
              <a:gd name="connsiteY35" fmla="*/ 85780 h 497827"/>
              <a:gd name="connsiteX36" fmla="*/ 470706 w 535793"/>
              <a:gd name="connsiteY36" fmla="*/ 86389 h 497827"/>
              <a:gd name="connsiteX37" fmla="*/ 533396 w 535793"/>
              <a:gd name="connsiteY37" fmla="*/ 177684 h 497827"/>
              <a:gd name="connsiteX38" fmla="*/ 532178 w 535793"/>
              <a:gd name="connsiteY38" fmla="*/ 194117 h 497827"/>
              <a:gd name="connsiteX39" fmla="*/ 477401 w 535793"/>
              <a:gd name="connsiteY39" fmla="*/ 248286 h 497827"/>
              <a:gd name="connsiteX40" fmla="*/ 467054 w 535793"/>
              <a:gd name="connsiteY40" fmla="*/ 251938 h 497827"/>
              <a:gd name="connsiteX41" fmla="*/ 457316 w 535793"/>
              <a:gd name="connsiteY41" fmla="*/ 246460 h 497827"/>
              <a:gd name="connsiteX42" fmla="*/ 406191 w 535793"/>
              <a:gd name="connsiteY42" fmla="*/ 169772 h 497827"/>
              <a:gd name="connsiteX43" fmla="*/ 323416 w 535793"/>
              <a:gd name="connsiteY43" fmla="*/ 256198 h 497827"/>
              <a:gd name="connsiteX44" fmla="*/ 278377 w 535793"/>
              <a:gd name="connsiteY44" fmla="*/ 212985 h 497827"/>
              <a:gd name="connsiteX45" fmla="*/ 366021 w 535793"/>
              <a:gd name="connsiteY45" fmla="*/ 129602 h 497827"/>
              <a:gd name="connsiteX46" fmla="*/ 286898 w 535793"/>
              <a:gd name="connsiteY46" fmla="*/ 77259 h 497827"/>
              <a:gd name="connsiteX47" fmla="*/ 281420 w 535793"/>
              <a:gd name="connsiteY47" fmla="*/ 68130 h 497827"/>
              <a:gd name="connsiteX48" fmla="*/ 285072 w 535793"/>
              <a:gd name="connsiteY48" fmla="*/ 57783 h 497827"/>
              <a:gd name="connsiteX49" fmla="*/ 339849 w 535793"/>
              <a:gd name="connsiteY49" fmla="*/ 3614 h 497827"/>
              <a:gd name="connsiteX50" fmla="*/ 356282 w 535793"/>
              <a:gd name="connsiteY50" fmla="*/ 2397 h 497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535793" h="497827">
                <a:moveTo>
                  <a:pt x="194994" y="292716"/>
                </a:moveTo>
                <a:lnTo>
                  <a:pt x="241859" y="341407"/>
                </a:lnTo>
                <a:lnTo>
                  <a:pt x="95786" y="494175"/>
                </a:lnTo>
                <a:cubicBezTo>
                  <a:pt x="90917" y="499044"/>
                  <a:pt x="82396" y="499044"/>
                  <a:pt x="77527" y="494175"/>
                </a:cubicBezTo>
                <a:lnTo>
                  <a:pt x="41009" y="457657"/>
                </a:lnTo>
                <a:cubicBezTo>
                  <a:pt x="36140" y="452787"/>
                  <a:pt x="36140" y="444266"/>
                  <a:pt x="41009" y="439397"/>
                </a:cubicBezTo>
                <a:close/>
                <a:moveTo>
                  <a:pt x="149955" y="19439"/>
                </a:moveTo>
                <a:cubicBezTo>
                  <a:pt x="154824" y="14570"/>
                  <a:pt x="163345" y="14570"/>
                  <a:pt x="168214" y="19439"/>
                </a:cubicBezTo>
                <a:lnTo>
                  <a:pt x="227253" y="79085"/>
                </a:lnTo>
                <a:cubicBezTo>
                  <a:pt x="232122" y="83954"/>
                  <a:pt x="232122" y="92475"/>
                  <a:pt x="227253" y="97344"/>
                </a:cubicBezTo>
                <a:lnTo>
                  <a:pt x="174909" y="150297"/>
                </a:lnTo>
                <a:lnTo>
                  <a:pt x="478011" y="440008"/>
                </a:lnTo>
                <a:cubicBezTo>
                  <a:pt x="482880" y="444877"/>
                  <a:pt x="482880" y="453398"/>
                  <a:pt x="478011" y="458267"/>
                </a:cubicBezTo>
                <a:lnTo>
                  <a:pt x="442101" y="494176"/>
                </a:lnTo>
                <a:cubicBezTo>
                  <a:pt x="437232" y="499045"/>
                  <a:pt x="428711" y="499045"/>
                  <a:pt x="423842" y="494176"/>
                </a:cubicBezTo>
                <a:lnTo>
                  <a:pt x="134130" y="191075"/>
                </a:lnTo>
                <a:lnTo>
                  <a:pt x="118914" y="206291"/>
                </a:lnTo>
                <a:cubicBezTo>
                  <a:pt x="115871" y="209334"/>
                  <a:pt x="112219" y="211160"/>
                  <a:pt x="108568" y="212378"/>
                </a:cubicBezTo>
                <a:lnTo>
                  <a:pt x="17272" y="242201"/>
                </a:lnTo>
                <a:cubicBezTo>
                  <a:pt x="12403" y="243418"/>
                  <a:pt x="7534" y="242201"/>
                  <a:pt x="3882" y="238549"/>
                </a:cubicBezTo>
                <a:cubicBezTo>
                  <a:pt x="230" y="235506"/>
                  <a:pt x="-987" y="230028"/>
                  <a:pt x="839" y="225768"/>
                </a:cubicBezTo>
                <a:lnTo>
                  <a:pt x="34314" y="138124"/>
                </a:lnTo>
                <a:cubicBezTo>
                  <a:pt x="35531" y="134471"/>
                  <a:pt x="37966" y="131428"/>
                  <a:pt x="40400" y="128993"/>
                </a:cubicBezTo>
                <a:lnTo>
                  <a:pt x="58051" y="111343"/>
                </a:lnTo>
                <a:lnTo>
                  <a:pt x="48921" y="101605"/>
                </a:lnTo>
                <a:cubicBezTo>
                  <a:pt x="44052" y="96736"/>
                  <a:pt x="44052" y="88215"/>
                  <a:pt x="48921" y="83346"/>
                </a:cubicBezTo>
                <a:lnTo>
                  <a:pt x="67789" y="64478"/>
                </a:lnTo>
                <a:cubicBezTo>
                  <a:pt x="72658" y="59609"/>
                  <a:pt x="81179" y="59609"/>
                  <a:pt x="86048" y="64478"/>
                </a:cubicBezTo>
                <a:lnTo>
                  <a:pt x="95786" y="73607"/>
                </a:lnTo>
                <a:close/>
                <a:moveTo>
                  <a:pt x="356282" y="2397"/>
                </a:moveTo>
                <a:lnTo>
                  <a:pt x="449404" y="64478"/>
                </a:lnTo>
                <a:cubicBezTo>
                  <a:pt x="450012" y="64478"/>
                  <a:pt x="450621" y="65086"/>
                  <a:pt x="450621" y="65695"/>
                </a:cubicBezTo>
                <a:lnTo>
                  <a:pt x="451230" y="66304"/>
                </a:lnTo>
                <a:lnTo>
                  <a:pt x="468880" y="83954"/>
                </a:lnTo>
                <a:lnTo>
                  <a:pt x="470097" y="85171"/>
                </a:lnTo>
                <a:lnTo>
                  <a:pt x="470706" y="85780"/>
                </a:lnTo>
                <a:lnTo>
                  <a:pt x="470706" y="86389"/>
                </a:lnTo>
                <a:lnTo>
                  <a:pt x="533396" y="177684"/>
                </a:lnTo>
                <a:cubicBezTo>
                  <a:pt x="537047" y="182553"/>
                  <a:pt x="536439" y="189857"/>
                  <a:pt x="532178" y="194117"/>
                </a:cubicBezTo>
                <a:lnTo>
                  <a:pt x="477401" y="248286"/>
                </a:lnTo>
                <a:cubicBezTo>
                  <a:pt x="474967" y="250721"/>
                  <a:pt x="470706" y="252546"/>
                  <a:pt x="467054" y="251938"/>
                </a:cubicBezTo>
                <a:cubicBezTo>
                  <a:pt x="463402" y="251329"/>
                  <a:pt x="459751" y="249503"/>
                  <a:pt x="457316" y="246460"/>
                </a:cubicBezTo>
                <a:lnTo>
                  <a:pt x="406191" y="169772"/>
                </a:lnTo>
                <a:lnTo>
                  <a:pt x="323416" y="256198"/>
                </a:lnTo>
                <a:lnTo>
                  <a:pt x="278377" y="212985"/>
                </a:lnTo>
                <a:lnTo>
                  <a:pt x="366021" y="129602"/>
                </a:lnTo>
                <a:lnTo>
                  <a:pt x="286898" y="77259"/>
                </a:lnTo>
                <a:cubicBezTo>
                  <a:pt x="283855" y="74825"/>
                  <a:pt x="282029" y="71781"/>
                  <a:pt x="281420" y="68130"/>
                </a:cubicBezTo>
                <a:cubicBezTo>
                  <a:pt x="281420" y="64478"/>
                  <a:pt x="282637" y="60826"/>
                  <a:pt x="285072" y="57783"/>
                </a:cubicBezTo>
                <a:lnTo>
                  <a:pt x="339849" y="3614"/>
                </a:lnTo>
                <a:cubicBezTo>
                  <a:pt x="344110" y="-646"/>
                  <a:pt x="351413" y="-1255"/>
                  <a:pt x="356282" y="2397"/>
                </a:cubicBezTo>
                <a:close/>
              </a:path>
            </a:pathLst>
          </a:custGeom>
          <a:solidFill>
            <a:schemeClr val="tx2"/>
          </a:solidFill>
          <a:ln w="605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304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Triangle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3637995B-E8E7-4C14-938E-E82AD6054333}"/>
              </a:ext>
            </a:extLst>
          </p:cNvPr>
          <p:cNvGrpSpPr/>
          <p:nvPr/>
        </p:nvGrpSpPr>
        <p:grpSpPr>
          <a:xfrm>
            <a:off x="3889411" y="1155010"/>
            <a:ext cx="4382079" cy="3897020"/>
            <a:chOff x="9812954" y="9347200"/>
            <a:chExt cx="1460111" cy="1298489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BACC69F8-5F75-4CCC-B5A5-8FD5953B55F5}"/>
                </a:ext>
              </a:extLst>
            </p:cNvPr>
            <p:cNvSpPr/>
            <p:nvPr/>
          </p:nvSpPr>
          <p:spPr>
            <a:xfrm>
              <a:off x="10248900" y="9347200"/>
              <a:ext cx="1023530" cy="1252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148" extrusionOk="0">
                  <a:moveTo>
                    <a:pt x="20798" y="18937"/>
                  </a:moveTo>
                  <a:lnTo>
                    <a:pt x="8202" y="1013"/>
                  </a:lnTo>
                  <a:cubicBezTo>
                    <a:pt x="7857" y="522"/>
                    <a:pt x="7322" y="211"/>
                    <a:pt x="6737" y="76"/>
                  </a:cubicBezTo>
                  <a:cubicBezTo>
                    <a:pt x="5711" y="-160"/>
                    <a:pt x="4525" y="151"/>
                    <a:pt x="3919" y="1013"/>
                  </a:cubicBezTo>
                  <a:lnTo>
                    <a:pt x="3656" y="1389"/>
                  </a:lnTo>
                  <a:cubicBezTo>
                    <a:pt x="4541" y="130"/>
                    <a:pt x="6836" y="383"/>
                    <a:pt x="7285" y="1788"/>
                  </a:cubicBezTo>
                  <a:cubicBezTo>
                    <a:pt x="7285" y="1788"/>
                    <a:pt x="7285" y="1788"/>
                    <a:pt x="7285" y="1788"/>
                  </a:cubicBezTo>
                  <a:lnTo>
                    <a:pt x="12121" y="16886"/>
                  </a:lnTo>
                  <a:lnTo>
                    <a:pt x="0" y="16886"/>
                  </a:lnTo>
                  <a:lnTo>
                    <a:pt x="18772" y="21092"/>
                  </a:lnTo>
                  <a:cubicBezTo>
                    <a:pt x="20318" y="21440"/>
                    <a:pt x="21600" y="20076"/>
                    <a:pt x="20798" y="18937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35" name="Triangle">
              <a:extLst>
                <a:ext uri="{FF2B5EF4-FFF2-40B4-BE49-F238E27FC236}">
                  <a16:creationId xmlns:a16="http://schemas.microsoft.com/office/drawing/2014/main" id="{E4BDA35F-7C87-4CDF-9D58-6FB2B4C6F25F}"/>
                </a:ext>
              </a:extLst>
            </p:cNvPr>
            <p:cNvSpPr/>
            <p:nvPr/>
          </p:nvSpPr>
          <p:spPr>
            <a:xfrm>
              <a:off x="10655300" y="9397999"/>
              <a:ext cx="406020" cy="703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F6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AB811B6F-120C-47D9-9683-D207E48613CD}"/>
                </a:ext>
              </a:extLst>
            </p:cNvPr>
            <p:cNvSpPr/>
            <p:nvPr/>
          </p:nvSpPr>
          <p:spPr>
            <a:xfrm>
              <a:off x="9836281" y="9829800"/>
              <a:ext cx="1436784" cy="815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0" h="21600" extrusionOk="0">
                  <a:moveTo>
                    <a:pt x="20703" y="16816"/>
                  </a:moveTo>
                  <a:lnTo>
                    <a:pt x="20677" y="16736"/>
                  </a:lnTo>
                  <a:cubicBezTo>
                    <a:pt x="21245" y="18522"/>
                    <a:pt x="20336" y="20661"/>
                    <a:pt x="19242" y="20120"/>
                  </a:cubicBezTo>
                  <a:lnTo>
                    <a:pt x="5936" y="13523"/>
                  </a:lnTo>
                  <a:lnTo>
                    <a:pt x="10232" y="0"/>
                  </a:lnTo>
                  <a:lnTo>
                    <a:pt x="367" y="17772"/>
                  </a:lnTo>
                  <a:cubicBezTo>
                    <a:pt x="-355" y="19070"/>
                    <a:pt x="60" y="21227"/>
                    <a:pt x="992" y="21553"/>
                  </a:cubicBezTo>
                  <a:cubicBezTo>
                    <a:pt x="1085" y="21580"/>
                    <a:pt x="1181" y="21600"/>
                    <a:pt x="1279" y="21600"/>
                  </a:cubicBezTo>
                  <a:lnTo>
                    <a:pt x="19187" y="21600"/>
                  </a:lnTo>
                  <a:cubicBezTo>
                    <a:pt x="19677" y="21600"/>
                    <a:pt x="20099" y="21247"/>
                    <a:pt x="20407" y="20698"/>
                  </a:cubicBezTo>
                  <a:cubicBezTo>
                    <a:pt x="20945" y="19736"/>
                    <a:pt x="21132" y="18169"/>
                    <a:pt x="20703" y="16816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37" name="Triangle">
              <a:extLst>
                <a:ext uri="{FF2B5EF4-FFF2-40B4-BE49-F238E27FC236}">
                  <a16:creationId xmlns:a16="http://schemas.microsoft.com/office/drawing/2014/main" id="{1C0974C6-B8FC-43B3-8047-54DB1ED0BECA}"/>
                </a:ext>
              </a:extLst>
            </p:cNvPr>
            <p:cNvSpPr/>
            <p:nvPr/>
          </p:nvSpPr>
          <p:spPr>
            <a:xfrm>
              <a:off x="11061700" y="10109199"/>
              <a:ext cx="206630" cy="357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004F6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B4368B00-A2D8-4C4D-8672-4BFDF53AC5A2}"/>
                </a:ext>
              </a:extLst>
            </p:cNvPr>
            <p:cNvSpPr/>
            <p:nvPr/>
          </p:nvSpPr>
          <p:spPr>
            <a:xfrm>
              <a:off x="9812954" y="9376744"/>
              <a:ext cx="1029369" cy="1268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161" extrusionOk="0">
                  <a:moveTo>
                    <a:pt x="1206" y="18778"/>
                  </a:moveTo>
                  <a:lnTo>
                    <a:pt x="15362" y="7590"/>
                  </a:lnTo>
                  <a:lnTo>
                    <a:pt x="21526" y="16104"/>
                  </a:lnTo>
                  <a:lnTo>
                    <a:pt x="16607" y="1198"/>
                  </a:lnTo>
                  <a:cubicBezTo>
                    <a:pt x="16151" y="-189"/>
                    <a:pt x="13813" y="-439"/>
                    <a:pt x="12916" y="804"/>
                  </a:cubicBezTo>
                  <a:lnTo>
                    <a:pt x="338" y="18179"/>
                  </a:lnTo>
                  <a:cubicBezTo>
                    <a:pt x="-13" y="18664"/>
                    <a:pt x="-74" y="19194"/>
                    <a:pt x="77" y="19672"/>
                  </a:cubicBezTo>
                  <a:cubicBezTo>
                    <a:pt x="316" y="20413"/>
                    <a:pt x="1076" y="21028"/>
                    <a:pt x="2104" y="21161"/>
                  </a:cubicBezTo>
                  <a:cubicBezTo>
                    <a:pt x="765" y="20953"/>
                    <a:pt x="170" y="19596"/>
                    <a:pt x="1206" y="18778"/>
                  </a:cubicBezTo>
                  <a:lnTo>
                    <a:pt x="1206" y="18778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626C6B35-65A4-4DFD-AC07-6D5FF0C8A80C}"/>
              </a:ext>
            </a:extLst>
          </p:cNvPr>
          <p:cNvGrpSpPr/>
          <p:nvPr/>
        </p:nvGrpSpPr>
        <p:grpSpPr>
          <a:xfrm>
            <a:off x="3949936" y="5071071"/>
            <a:ext cx="4292128" cy="1105487"/>
            <a:chOff x="332936" y="4652338"/>
            <a:chExt cx="2937088" cy="1105487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740BA234-A51F-458E-AB92-F711AB31EC5B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7B830189-0868-488A-BCC0-B449D2562289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7EC2CEB2-361E-4FB7-BDE7-93535886BA1E}"/>
              </a:ext>
            </a:extLst>
          </p:cNvPr>
          <p:cNvGrpSpPr/>
          <p:nvPr/>
        </p:nvGrpSpPr>
        <p:grpSpPr>
          <a:xfrm>
            <a:off x="8234269" y="1751784"/>
            <a:ext cx="2937088" cy="1290153"/>
            <a:chOff x="8921977" y="1466725"/>
            <a:chExt cx="2937088" cy="1290153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C2F77158-28B1-42B9-A569-F06669950343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9ADA490A-70CE-4F10-ABB0-39CF6A2338FD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B50F176B-1878-4EB4-A57F-F017621D0C59}"/>
              </a:ext>
            </a:extLst>
          </p:cNvPr>
          <p:cNvGrpSpPr/>
          <p:nvPr/>
        </p:nvGrpSpPr>
        <p:grpSpPr>
          <a:xfrm>
            <a:off x="1012848" y="1751784"/>
            <a:ext cx="2937088" cy="1290153"/>
            <a:chOff x="332936" y="2627766"/>
            <a:chExt cx="2937088" cy="1290153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1B887186-A0DF-44E8-97F2-77B3A288DB99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E4AC5143-4D59-4619-9299-01D83B1A1EBF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" name="Graphic 82" descr="Pin">
            <a:extLst>
              <a:ext uri="{FF2B5EF4-FFF2-40B4-BE49-F238E27FC236}">
                <a16:creationId xmlns:a16="http://schemas.microsoft.com/office/drawing/2014/main" id="{0B05FF3C-3D28-46DA-8C81-10451D51F74A}"/>
              </a:ext>
            </a:extLst>
          </p:cNvPr>
          <p:cNvSpPr/>
          <p:nvPr/>
        </p:nvSpPr>
        <p:spPr>
          <a:xfrm>
            <a:off x="4065301" y="2410071"/>
            <a:ext cx="432132" cy="432132"/>
          </a:xfrm>
          <a:custGeom>
            <a:avLst/>
            <a:gdLst>
              <a:gd name="connsiteX0" fmla="*/ 210889 w 432131"/>
              <a:gd name="connsiteY0" fmla="*/ 417825 h 432131"/>
              <a:gd name="connsiteX1" fmla="*/ 297924 w 432131"/>
              <a:gd name="connsiteY1" fmla="*/ 330790 h 432131"/>
              <a:gd name="connsiteX2" fmla="*/ 421477 w 432131"/>
              <a:gd name="connsiteY2" fmla="*/ 431215 h 432131"/>
              <a:gd name="connsiteX3" fmla="*/ 430606 w 432131"/>
              <a:gd name="connsiteY3" fmla="*/ 430606 h 432131"/>
              <a:gd name="connsiteX4" fmla="*/ 431215 w 432131"/>
              <a:gd name="connsiteY4" fmla="*/ 421477 h 432131"/>
              <a:gd name="connsiteX5" fmla="*/ 330790 w 432131"/>
              <a:gd name="connsiteY5" fmla="*/ 298532 h 432131"/>
              <a:gd name="connsiteX6" fmla="*/ 417825 w 432131"/>
              <a:gd name="connsiteY6" fmla="*/ 211497 h 432131"/>
              <a:gd name="connsiteX7" fmla="*/ 423303 w 432131"/>
              <a:gd name="connsiteY7" fmla="*/ 185935 h 432131"/>
              <a:gd name="connsiteX8" fmla="*/ 402609 w 432131"/>
              <a:gd name="connsiteY8" fmla="*/ 170110 h 432131"/>
              <a:gd name="connsiteX9" fmla="*/ 318009 w 432131"/>
              <a:gd name="connsiteY9" fmla="*/ 192021 h 432131"/>
              <a:gd name="connsiteX10" fmla="*/ 188978 w 432131"/>
              <a:gd name="connsiteY10" fmla="*/ 88553 h 432131"/>
              <a:gd name="connsiteX11" fmla="*/ 202976 w 432131"/>
              <a:gd name="connsiteY11" fmla="*/ 19777 h 432131"/>
              <a:gd name="connsiteX12" fmla="*/ 167675 w 432131"/>
              <a:gd name="connsiteY12" fmla="*/ 5169 h 432131"/>
              <a:gd name="connsiteX13" fmla="*/ 5169 w 432131"/>
              <a:gd name="connsiteY13" fmla="*/ 167675 h 432131"/>
              <a:gd name="connsiteX14" fmla="*/ 19777 w 432131"/>
              <a:gd name="connsiteY14" fmla="*/ 202976 h 432131"/>
              <a:gd name="connsiteX15" fmla="*/ 88553 w 432131"/>
              <a:gd name="connsiteY15" fmla="*/ 188978 h 432131"/>
              <a:gd name="connsiteX16" fmla="*/ 192021 w 432131"/>
              <a:gd name="connsiteY16" fmla="*/ 318009 h 432131"/>
              <a:gd name="connsiteX17" fmla="*/ 170110 w 432131"/>
              <a:gd name="connsiteY17" fmla="*/ 402609 h 432131"/>
              <a:gd name="connsiteX18" fmla="*/ 185935 w 432131"/>
              <a:gd name="connsiteY18" fmla="*/ 423303 h 432131"/>
              <a:gd name="connsiteX19" fmla="*/ 210889 w 432131"/>
              <a:gd name="connsiteY19" fmla="*/ 417825 h 432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32131" h="432131">
                <a:moveTo>
                  <a:pt x="210889" y="417825"/>
                </a:moveTo>
                <a:lnTo>
                  <a:pt x="297924" y="330790"/>
                </a:lnTo>
                <a:lnTo>
                  <a:pt x="421477" y="431215"/>
                </a:lnTo>
                <a:cubicBezTo>
                  <a:pt x="423911" y="433650"/>
                  <a:pt x="428172" y="433041"/>
                  <a:pt x="430606" y="430606"/>
                </a:cubicBezTo>
                <a:cubicBezTo>
                  <a:pt x="433041" y="428172"/>
                  <a:pt x="433041" y="424520"/>
                  <a:pt x="431215" y="421477"/>
                </a:cubicBezTo>
                <a:lnTo>
                  <a:pt x="330790" y="298532"/>
                </a:lnTo>
                <a:lnTo>
                  <a:pt x="417825" y="211497"/>
                </a:lnTo>
                <a:cubicBezTo>
                  <a:pt x="424520" y="204802"/>
                  <a:pt x="426346" y="195064"/>
                  <a:pt x="423303" y="185935"/>
                </a:cubicBezTo>
                <a:cubicBezTo>
                  <a:pt x="420260" y="176805"/>
                  <a:pt x="411739" y="170719"/>
                  <a:pt x="402609" y="170110"/>
                </a:cubicBezTo>
                <a:cubicBezTo>
                  <a:pt x="378264" y="167675"/>
                  <a:pt x="348440" y="175588"/>
                  <a:pt x="318009" y="192021"/>
                </a:cubicBezTo>
                <a:lnTo>
                  <a:pt x="188978" y="88553"/>
                </a:lnTo>
                <a:cubicBezTo>
                  <a:pt x="199933" y="67250"/>
                  <a:pt x="204802" y="43514"/>
                  <a:pt x="202976" y="19777"/>
                </a:cubicBezTo>
                <a:cubicBezTo>
                  <a:pt x="200542" y="2735"/>
                  <a:pt x="179240" y="-6395"/>
                  <a:pt x="167675" y="5169"/>
                </a:cubicBezTo>
                <a:lnTo>
                  <a:pt x="5169" y="167675"/>
                </a:lnTo>
                <a:cubicBezTo>
                  <a:pt x="-6395" y="179240"/>
                  <a:pt x="2735" y="200542"/>
                  <a:pt x="19777" y="202976"/>
                </a:cubicBezTo>
                <a:cubicBezTo>
                  <a:pt x="43514" y="204802"/>
                  <a:pt x="67250" y="200542"/>
                  <a:pt x="88553" y="188978"/>
                </a:cubicBezTo>
                <a:lnTo>
                  <a:pt x="192021" y="318009"/>
                </a:lnTo>
                <a:cubicBezTo>
                  <a:pt x="175588" y="348440"/>
                  <a:pt x="168284" y="378264"/>
                  <a:pt x="170110" y="402609"/>
                </a:cubicBezTo>
                <a:cubicBezTo>
                  <a:pt x="170719" y="411739"/>
                  <a:pt x="176805" y="420260"/>
                  <a:pt x="185935" y="423303"/>
                </a:cubicBezTo>
                <a:cubicBezTo>
                  <a:pt x="194455" y="426955"/>
                  <a:pt x="204194" y="424520"/>
                  <a:pt x="210889" y="417825"/>
                </a:cubicBezTo>
                <a:close/>
              </a:path>
            </a:pathLst>
          </a:custGeom>
          <a:solidFill>
            <a:schemeClr val="accent6"/>
          </a:solidFill>
          <a:ln w="605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31F6A2C3-8A39-4C92-A95A-3CB5D4F38008}"/>
              </a:ext>
            </a:extLst>
          </p:cNvPr>
          <p:cNvSpPr/>
          <p:nvPr/>
        </p:nvSpPr>
        <p:spPr>
          <a:xfrm>
            <a:off x="7534039" y="2382193"/>
            <a:ext cx="490193" cy="488532"/>
          </a:xfrm>
          <a:custGeom>
            <a:avLst/>
            <a:gdLst>
              <a:gd name="connsiteX0" fmla="*/ 111958 w 490193"/>
              <a:gd name="connsiteY0" fmla="*/ 340036 h 488532"/>
              <a:gd name="connsiteX1" fmla="*/ 128990 w 490193"/>
              <a:gd name="connsiteY1" fmla="*/ 355014 h 488532"/>
              <a:gd name="connsiteX2" fmla="*/ 135076 w 490193"/>
              <a:gd name="connsiteY2" fmla="*/ 383620 h 488532"/>
              <a:gd name="connsiteX3" fmla="*/ 59605 w 490193"/>
              <a:gd name="connsiteY3" fmla="*/ 424399 h 488532"/>
              <a:gd name="connsiteX4" fmla="*/ 100384 w 490193"/>
              <a:gd name="connsiteY4" fmla="*/ 348928 h 488532"/>
              <a:gd name="connsiteX5" fmla="*/ 111958 w 490193"/>
              <a:gd name="connsiteY5" fmla="*/ 340036 h 488532"/>
              <a:gd name="connsiteX6" fmla="*/ 309755 w 490193"/>
              <a:gd name="connsiteY6" fmla="*/ 335538 h 488532"/>
              <a:gd name="connsiteX7" fmla="*/ 319493 w 490193"/>
              <a:gd name="connsiteY7" fmla="*/ 360492 h 488532"/>
              <a:gd name="connsiteX8" fmla="*/ 314624 w 490193"/>
              <a:gd name="connsiteY8" fmla="*/ 384838 h 488532"/>
              <a:gd name="connsiteX9" fmla="*/ 217851 w 490193"/>
              <a:gd name="connsiteY9" fmla="*/ 481611 h 488532"/>
              <a:gd name="connsiteX10" fmla="*/ 179507 w 490193"/>
              <a:gd name="connsiteY10" fmla="*/ 460917 h 488532"/>
              <a:gd name="connsiteX11" fmla="*/ 198374 w 490193"/>
              <a:gd name="connsiteY11" fmla="*/ 374491 h 488532"/>
              <a:gd name="connsiteX12" fmla="*/ 309755 w 490193"/>
              <a:gd name="connsiteY12" fmla="*/ 335538 h 488532"/>
              <a:gd name="connsiteX13" fmla="*/ 127774 w 490193"/>
              <a:gd name="connsiteY13" fmla="*/ 168772 h 488532"/>
              <a:gd name="connsiteX14" fmla="*/ 148467 w 490193"/>
              <a:gd name="connsiteY14" fmla="*/ 176684 h 488532"/>
              <a:gd name="connsiteX15" fmla="*/ 108297 w 490193"/>
              <a:gd name="connsiteY15" fmla="*/ 290499 h 488532"/>
              <a:gd name="connsiteX16" fmla="*/ 27348 w 490193"/>
              <a:gd name="connsiteY16" fmla="*/ 308758 h 488532"/>
              <a:gd name="connsiteX17" fmla="*/ 6654 w 490193"/>
              <a:gd name="connsiteY17" fmla="*/ 270414 h 488532"/>
              <a:gd name="connsiteX18" fmla="*/ 103428 w 490193"/>
              <a:gd name="connsiteY18" fmla="*/ 173641 h 488532"/>
              <a:gd name="connsiteX19" fmla="*/ 127774 w 490193"/>
              <a:gd name="connsiteY19" fmla="*/ 168772 h 488532"/>
              <a:gd name="connsiteX20" fmla="*/ 350610 w 490193"/>
              <a:gd name="connsiteY20" fmla="*/ 96800 h 488532"/>
              <a:gd name="connsiteX21" fmla="*/ 324971 w 490193"/>
              <a:gd name="connsiteY21" fmla="*/ 107299 h 488532"/>
              <a:gd name="connsiteX22" fmla="*/ 324971 w 490193"/>
              <a:gd name="connsiteY22" fmla="*/ 159033 h 488532"/>
              <a:gd name="connsiteX23" fmla="*/ 376705 w 490193"/>
              <a:gd name="connsiteY23" fmla="*/ 159033 h 488532"/>
              <a:gd name="connsiteX24" fmla="*/ 376705 w 490193"/>
              <a:gd name="connsiteY24" fmla="*/ 107299 h 488532"/>
              <a:gd name="connsiteX25" fmla="*/ 350610 w 490193"/>
              <a:gd name="connsiteY25" fmla="*/ 96800 h 488532"/>
              <a:gd name="connsiteX26" fmla="*/ 345665 w 490193"/>
              <a:gd name="connsiteY26" fmla="*/ 27568 h 488532"/>
              <a:gd name="connsiteX27" fmla="*/ 410789 w 490193"/>
              <a:gd name="connsiteY27" fmla="*/ 72607 h 488532"/>
              <a:gd name="connsiteX28" fmla="*/ 457045 w 490193"/>
              <a:gd name="connsiteY28" fmla="*/ 139557 h 488532"/>
              <a:gd name="connsiteX29" fmla="*/ 377923 w 490193"/>
              <a:gd name="connsiteY29" fmla="*/ 255198 h 488532"/>
              <a:gd name="connsiteX30" fmla="*/ 167334 w 490193"/>
              <a:gd name="connsiteY30" fmla="*/ 354406 h 488532"/>
              <a:gd name="connsiteX31" fmla="*/ 129599 w 490193"/>
              <a:gd name="connsiteY31" fmla="*/ 316670 h 488532"/>
              <a:gd name="connsiteX32" fmla="*/ 229415 w 490193"/>
              <a:gd name="connsiteY32" fmla="*/ 106691 h 488532"/>
              <a:gd name="connsiteX33" fmla="*/ 345665 w 490193"/>
              <a:gd name="connsiteY33" fmla="*/ 27568 h 488532"/>
              <a:gd name="connsiteX34" fmla="*/ 473280 w 490193"/>
              <a:gd name="connsiteY34" fmla="*/ 7 h 488532"/>
              <a:gd name="connsiteX35" fmla="*/ 487478 w 490193"/>
              <a:gd name="connsiteY35" fmla="*/ 3222 h 488532"/>
              <a:gd name="connsiteX36" fmla="*/ 468610 w 490193"/>
              <a:gd name="connsiteY36" fmla="*/ 107299 h 488532"/>
              <a:gd name="connsiteX37" fmla="*/ 428440 w 490193"/>
              <a:gd name="connsiteY37" fmla="*/ 56173 h 488532"/>
              <a:gd name="connsiteX38" fmla="*/ 378531 w 490193"/>
              <a:gd name="connsiteY38" fmla="*/ 16612 h 488532"/>
              <a:gd name="connsiteX39" fmla="*/ 473280 w 490193"/>
              <a:gd name="connsiteY39" fmla="*/ 7 h 488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490193" h="488532">
                <a:moveTo>
                  <a:pt x="111958" y="340036"/>
                </a:moveTo>
                <a:cubicBezTo>
                  <a:pt x="120545" y="336641"/>
                  <a:pt x="121687" y="347711"/>
                  <a:pt x="128990" y="355014"/>
                </a:cubicBezTo>
                <a:cubicBezTo>
                  <a:pt x="138728" y="364144"/>
                  <a:pt x="155161" y="362926"/>
                  <a:pt x="135076" y="383620"/>
                </a:cubicBezTo>
                <a:cubicBezTo>
                  <a:pt x="114991" y="403705"/>
                  <a:pt x="69343" y="434137"/>
                  <a:pt x="59605" y="424399"/>
                </a:cubicBezTo>
                <a:cubicBezTo>
                  <a:pt x="50476" y="414661"/>
                  <a:pt x="80299" y="369013"/>
                  <a:pt x="100384" y="348928"/>
                </a:cubicBezTo>
                <a:cubicBezTo>
                  <a:pt x="105406" y="343907"/>
                  <a:pt x="109095" y="341168"/>
                  <a:pt x="111958" y="340036"/>
                </a:cubicBezTo>
                <a:close/>
                <a:moveTo>
                  <a:pt x="309755" y="335538"/>
                </a:moveTo>
                <a:lnTo>
                  <a:pt x="319493" y="360492"/>
                </a:lnTo>
                <a:cubicBezTo>
                  <a:pt x="323145" y="369013"/>
                  <a:pt x="320710" y="378751"/>
                  <a:pt x="314624" y="384838"/>
                </a:cubicBezTo>
                <a:lnTo>
                  <a:pt x="217851" y="481611"/>
                </a:lnTo>
                <a:cubicBezTo>
                  <a:pt x="201417" y="498044"/>
                  <a:pt x="174637" y="482828"/>
                  <a:pt x="179507" y="460917"/>
                </a:cubicBezTo>
                <a:lnTo>
                  <a:pt x="198374" y="374491"/>
                </a:lnTo>
                <a:cubicBezTo>
                  <a:pt x="230023" y="368404"/>
                  <a:pt x="268976" y="356840"/>
                  <a:pt x="309755" y="335538"/>
                </a:cubicBezTo>
                <a:close/>
                <a:moveTo>
                  <a:pt x="127774" y="168772"/>
                </a:moveTo>
                <a:lnTo>
                  <a:pt x="148467" y="176684"/>
                </a:lnTo>
                <a:cubicBezTo>
                  <a:pt x="125948" y="219288"/>
                  <a:pt x="114992" y="260067"/>
                  <a:pt x="108297" y="290499"/>
                </a:cubicBezTo>
                <a:lnTo>
                  <a:pt x="27348" y="308758"/>
                </a:lnTo>
                <a:cubicBezTo>
                  <a:pt x="5437" y="313627"/>
                  <a:pt x="-9171" y="286238"/>
                  <a:pt x="6654" y="270414"/>
                </a:cubicBezTo>
                <a:lnTo>
                  <a:pt x="103428" y="173641"/>
                </a:lnTo>
                <a:cubicBezTo>
                  <a:pt x="110123" y="167554"/>
                  <a:pt x="119253" y="165728"/>
                  <a:pt x="127774" y="168772"/>
                </a:cubicBezTo>
                <a:close/>
                <a:moveTo>
                  <a:pt x="350610" y="96800"/>
                </a:moveTo>
                <a:cubicBezTo>
                  <a:pt x="341253" y="96800"/>
                  <a:pt x="331971" y="100300"/>
                  <a:pt x="324971" y="107299"/>
                </a:cubicBezTo>
                <a:cubicBezTo>
                  <a:pt x="310973" y="121907"/>
                  <a:pt x="310973" y="145035"/>
                  <a:pt x="324971" y="159033"/>
                </a:cubicBezTo>
                <a:cubicBezTo>
                  <a:pt x="339579" y="173032"/>
                  <a:pt x="362707" y="173032"/>
                  <a:pt x="376705" y="159033"/>
                </a:cubicBezTo>
                <a:cubicBezTo>
                  <a:pt x="390704" y="145035"/>
                  <a:pt x="390704" y="121907"/>
                  <a:pt x="376705" y="107299"/>
                </a:cubicBezTo>
                <a:cubicBezTo>
                  <a:pt x="369402" y="100300"/>
                  <a:pt x="359968" y="96800"/>
                  <a:pt x="350610" y="96800"/>
                </a:cubicBezTo>
                <a:close/>
                <a:moveTo>
                  <a:pt x="345665" y="27568"/>
                </a:moveTo>
                <a:cubicBezTo>
                  <a:pt x="365750" y="35480"/>
                  <a:pt x="388878" y="51305"/>
                  <a:pt x="410789" y="72607"/>
                </a:cubicBezTo>
                <a:cubicBezTo>
                  <a:pt x="433309" y="95735"/>
                  <a:pt x="449133" y="119472"/>
                  <a:pt x="457045" y="139557"/>
                </a:cubicBezTo>
                <a:cubicBezTo>
                  <a:pt x="442438" y="175467"/>
                  <a:pt x="417484" y="215637"/>
                  <a:pt x="377923" y="255198"/>
                </a:cubicBezTo>
                <a:cubicBezTo>
                  <a:pt x="305495" y="327626"/>
                  <a:pt x="217243" y="348319"/>
                  <a:pt x="167334" y="354406"/>
                </a:cubicBezTo>
                <a:lnTo>
                  <a:pt x="129599" y="316670"/>
                </a:lnTo>
                <a:cubicBezTo>
                  <a:pt x="135685" y="266762"/>
                  <a:pt x="156988" y="179118"/>
                  <a:pt x="229415" y="106691"/>
                </a:cubicBezTo>
                <a:cubicBezTo>
                  <a:pt x="268977" y="67129"/>
                  <a:pt x="309755" y="42175"/>
                  <a:pt x="345665" y="27568"/>
                </a:cubicBezTo>
                <a:close/>
                <a:moveTo>
                  <a:pt x="473280" y="7"/>
                </a:moveTo>
                <a:cubicBezTo>
                  <a:pt x="480327" y="103"/>
                  <a:pt x="485348" y="1092"/>
                  <a:pt x="487478" y="3222"/>
                </a:cubicBezTo>
                <a:cubicBezTo>
                  <a:pt x="496607" y="11743"/>
                  <a:pt x="480783" y="60434"/>
                  <a:pt x="468610" y="107299"/>
                </a:cubicBezTo>
                <a:cubicBezTo>
                  <a:pt x="458872" y="90257"/>
                  <a:pt x="445482" y="73215"/>
                  <a:pt x="428440" y="56173"/>
                </a:cubicBezTo>
                <a:cubicBezTo>
                  <a:pt x="412007" y="39740"/>
                  <a:pt x="394964" y="26350"/>
                  <a:pt x="378531" y="16612"/>
                </a:cubicBezTo>
                <a:cubicBezTo>
                  <a:pt x="412768" y="7482"/>
                  <a:pt x="452139" y="-278"/>
                  <a:pt x="473280" y="7"/>
                </a:cubicBezTo>
                <a:close/>
              </a:path>
            </a:pathLst>
          </a:custGeom>
          <a:solidFill>
            <a:schemeClr val="accent3"/>
          </a:solidFill>
          <a:ln w="605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C0962330-EFE4-4BA1-AF10-64347DE8CF27}"/>
              </a:ext>
            </a:extLst>
          </p:cNvPr>
          <p:cNvSpPr/>
          <p:nvPr/>
        </p:nvSpPr>
        <p:spPr>
          <a:xfrm>
            <a:off x="7288942" y="4159255"/>
            <a:ext cx="490193" cy="488532"/>
          </a:xfrm>
          <a:custGeom>
            <a:avLst/>
            <a:gdLst>
              <a:gd name="connsiteX0" fmla="*/ 111958 w 490193"/>
              <a:gd name="connsiteY0" fmla="*/ 340036 h 488532"/>
              <a:gd name="connsiteX1" fmla="*/ 128990 w 490193"/>
              <a:gd name="connsiteY1" fmla="*/ 355014 h 488532"/>
              <a:gd name="connsiteX2" fmla="*/ 135076 w 490193"/>
              <a:gd name="connsiteY2" fmla="*/ 383620 h 488532"/>
              <a:gd name="connsiteX3" fmla="*/ 59605 w 490193"/>
              <a:gd name="connsiteY3" fmla="*/ 424399 h 488532"/>
              <a:gd name="connsiteX4" fmla="*/ 100384 w 490193"/>
              <a:gd name="connsiteY4" fmla="*/ 348928 h 488532"/>
              <a:gd name="connsiteX5" fmla="*/ 111958 w 490193"/>
              <a:gd name="connsiteY5" fmla="*/ 340036 h 488532"/>
              <a:gd name="connsiteX6" fmla="*/ 309755 w 490193"/>
              <a:gd name="connsiteY6" fmla="*/ 335538 h 488532"/>
              <a:gd name="connsiteX7" fmla="*/ 319493 w 490193"/>
              <a:gd name="connsiteY7" fmla="*/ 360492 h 488532"/>
              <a:gd name="connsiteX8" fmla="*/ 314624 w 490193"/>
              <a:gd name="connsiteY8" fmla="*/ 384838 h 488532"/>
              <a:gd name="connsiteX9" fmla="*/ 217851 w 490193"/>
              <a:gd name="connsiteY9" fmla="*/ 481611 h 488532"/>
              <a:gd name="connsiteX10" fmla="*/ 179507 w 490193"/>
              <a:gd name="connsiteY10" fmla="*/ 460917 h 488532"/>
              <a:gd name="connsiteX11" fmla="*/ 198374 w 490193"/>
              <a:gd name="connsiteY11" fmla="*/ 374491 h 488532"/>
              <a:gd name="connsiteX12" fmla="*/ 309755 w 490193"/>
              <a:gd name="connsiteY12" fmla="*/ 335538 h 488532"/>
              <a:gd name="connsiteX13" fmla="*/ 127774 w 490193"/>
              <a:gd name="connsiteY13" fmla="*/ 168772 h 488532"/>
              <a:gd name="connsiteX14" fmla="*/ 148467 w 490193"/>
              <a:gd name="connsiteY14" fmla="*/ 176684 h 488532"/>
              <a:gd name="connsiteX15" fmla="*/ 108297 w 490193"/>
              <a:gd name="connsiteY15" fmla="*/ 290499 h 488532"/>
              <a:gd name="connsiteX16" fmla="*/ 27348 w 490193"/>
              <a:gd name="connsiteY16" fmla="*/ 308758 h 488532"/>
              <a:gd name="connsiteX17" fmla="*/ 6654 w 490193"/>
              <a:gd name="connsiteY17" fmla="*/ 270414 h 488532"/>
              <a:gd name="connsiteX18" fmla="*/ 103428 w 490193"/>
              <a:gd name="connsiteY18" fmla="*/ 173641 h 488532"/>
              <a:gd name="connsiteX19" fmla="*/ 127774 w 490193"/>
              <a:gd name="connsiteY19" fmla="*/ 168772 h 488532"/>
              <a:gd name="connsiteX20" fmla="*/ 350610 w 490193"/>
              <a:gd name="connsiteY20" fmla="*/ 96800 h 488532"/>
              <a:gd name="connsiteX21" fmla="*/ 324971 w 490193"/>
              <a:gd name="connsiteY21" fmla="*/ 107299 h 488532"/>
              <a:gd name="connsiteX22" fmla="*/ 324971 w 490193"/>
              <a:gd name="connsiteY22" fmla="*/ 159033 h 488532"/>
              <a:gd name="connsiteX23" fmla="*/ 376705 w 490193"/>
              <a:gd name="connsiteY23" fmla="*/ 159033 h 488532"/>
              <a:gd name="connsiteX24" fmla="*/ 376705 w 490193"/>
              <a:gd name="connsiteY24" fmla="*/ 107299 h 488532"/>
              <a:gd name="connsiteX25" fmla="*/ 350610 w 490193"/>
              <a:gd name="connsiteY25" fmla="*/ 96800 h 488532"/>
              <a:gd name="connsiteX26" fmla="*/ 345665 w 490193"/>
              <a:gd name="connsiteY26" fmla="*/ 27568 h 488532"/>
              <a:gd name="connsiteX27" fmla="*/ 410789 w 490193"/>
              <a:gd name="connsiteY27" fmla="*/ 72607 h 488532"/>
              <a:gd name="connsiteX28" fmla="*/ 457045 w 490193"/>
              <a:gd name="connsiteY28" fmla="*/ 139557 h 488532"/>
              <a:gd name="connsiteX29" fmla="*/ 377923 w 490193"/>
              <a:gd name="connsiteY29" fmla="*/ 255198 h 488532"/>
              <a:gd name="connsiteX30" fmla="*/ 167334 w 490193"/>
              <a:gd name="connsiteY30" fmla="*/ 354406 h 488532"/>
              <a:gd name="connsiteX31" fmla="*/ 129599 w 490193"/>
              <a:gd name="connsiteY31" fmla="*/ 316670 h 488532"/>
              <a:gd name="connsiteX32" fmla="*/ 229415 w 490193"/>
              <a:gd name="connsiteY32" fmla="*/ 106691 h 488532"/>
              <a:gd name="connsiteX33" fmla="*/ 345665 w 490193"/>
              <a:gd name="connsiteY33" fmla="*/ 27568 h 488532"/>
              <a:gd name="connsiteX34" fmla="*/ 473280 w 490193"/>
              <a:gd name="connsiteY34" fmla="*/ 7 h 488532"/>
              <a:gd name="connsiteX35" fmla="*/ 487478 w 490193"/>
              <a:gd name="connsiteY35" fmla="*/ 3222 h 488532"/>
              <a:gd name="connsiteX36" fmla="*/ 468610 w 490193"/>
              <a:gd name="connsiteY36" fmla="*/ 107299 h 488532"/>
              <a:gd name="connsiteX37" fmla="*/ 428440 w 490193"/>
              <a:gd name="connsiteY37" fmla="*/ 56173 h 488532"/>
              <a:gd name="connsiteX38" fmla="*/ 378531 w 490193"/>
              <a:gd name="connsiteY38" fmla="*/ 16612 h 488532"/>
              <a:gd name="connsiteX39" fmla="*/ 473280 w 490193"/>
              <a:gd name="connsiteY39" fmla="*/ 7 h 488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490193" h="488532">
                <a:moveTo>
                  <a:pt x="111958" y="340036"/>
                </a:moveTo>
                <a:cubicBezTo>
                  <a:pt x="120545" y="336641"/>
                  <a:pt x="121687" y="347711"/>
                  <a:pt x="128990" y="355014"/>
                </a:cubicBezTo>
                <a:cubicBezTo>
                  <a:pt x="138728" y="364144"/>
                  <a:pt x="155161" y="362926"/>
                  <a:pt x="135076" y="383620"/>
                </a:cubicBezTo>
                <a:cubicBezTo>
                  <a:pt x="114991" y="403705"/>
                  <a:pt x="69343" y="434137"/>
                  <a:pt x="59605" y="424399"/>
                </a:cubicBezTo>
                <a:cubicBezTo>
                  <a:pt x="50476" y="414661"/>
                  <a:pt x="80299" y="369013"/>
                  <a:pt x="100384" y="348928"/>
                </a:cubicBezTo>
                <a:cubicBezTo>
                  <a:pt x="105406" y="343907"/>
                  <a:pt x="109095" y="341168"/>
                  <a:pt x="111958" y="340036"/>
                </a:cubicBezTo>
                <a:close/>
                <a:moveTo>
                  <a:pt x="309755" y="335538"/>
                </a:moveTo>
                <a:lnTo>
                  <a:pt x="319493" y="360492"/>
                </a:lnTo>
                <a:cubicBezTo>
                  <a:pt x="323145" y="369013"/>
                  <a:pt x="320710" y="378751"/>
                  <a:pt x="314624" y="384838"/>
                </a:cubicBezTo>
                <a:lnTo>
                  <a:pt x="217851" y="481611"/>
                </a:lnTo>
                <a:cubicBezTo>
                  <a:pt x="201417" y="498044"/>
                  <a:pt x="174637" y="482828"/>
                  <a:pt x="179507" y="460917"/>
                </a:cubicBezTo>
                <a:lnTo>
                  <a:pt x="198374" y="374491"/>
                </a:lnTo>
                <a:cubicBezTo>
                  <a:pt x="230023" y="368404"/>
                  <a:pt x="268976" y="356840"/>
                  <a:pt x="309755" y="335538"/>
                </a:cubicBezTo>
                <a:close/>
                <a:moveTo>
                  <a:pt x="127774" y="168772"/>
                </a:moveTo>
                <a:lnTo>
                  <a:pt x="148467" y="176684"/>
                </a:lnTo>
                <a:cubicBezTo>
                  <a:pt x="125948" y="219288"/>
                  <a:pt x="114992" y="260067"/>
                  <a:pt x="108297" y="290499"/>
                </a:cubicBezTo>
                <a:lnTo>
                  <a:pt x="27348" y="308758"/>
                </a:lnTo>
                <a:cubicBezTo>
                  <a:pt x="5437" y="313627"/>
                  <a:pt x="-9171" y="286238"/>
                  <a:pt x="6654" y="270414"/>
                </a:cubicBezTo>
                <a:lnTo>
                  <a:pt x="103428" y="173641"/>
                </a:lnTo>
                <a:cubicBezTo>
                  <a:pt x="110123" y="167554"/>
                  <a:pt x="119253" y="165728"/>
                  <a:pt x="127774" y="168772"/>
                </a:cubicBezTo>
                <a:close/>
                <a:moveTo>
                  <a:pt x="350610" y="96800"/>
                </a:moveTo>
                <a:cubicBezTo>
                  <a:pt x="341252" y="96800"/>
                  <a:pt x="331971" y="100300"/>
                  <a:pt x="324971" y="107299"/>
                </a:cubicBezTo>
                <a:cubicBezTo>
                  <a:pt x="310973" y="121907"/>
                  <a:pt x="310973" y="145035"/>
                  <a:pt x="324971" y="159033"/>
                </a:cubicBezTo>
                <a:cubicBezTo>
                  <a:pt x="339579" y="173032"/>
                  <a:pt x="362707" y="173032"/>
                  <a:pt x="376705" y="159033"/>
                </a:cubicBezTo>
                <a:cubicBezTo>
                  <a:pt x="390704" y="145035"/>
                  <a:pt x="390704" y="121907"/>
                  <a:pt x="376705" y="107299"/>
                </a:cubicBezTo>
                <a:cubicBezTo>
                  <a:pt x="369402" y="100300"/>
                  <a:pt x="359968" y="96800"/>
                  <a:pt x="350610" y="96800"/>
                </a:cubicBezTo>
                <a:close/>
                <a:moveTo>
                  <a:pt x="345665" y="27568"/>
                </a:moveTo>
                <a:cubicBezTo>
                  <a:pt x="365750" y="35480"/>
                  <a:pt x="388878" y="51305"/>
                  <a:pt x="410789" y="72607"/>
                </a:cubicBezTo>
                <a:cubicBezTo>
                  <a:pt x="433309" y="95735"/>
                  <a:pt x="449133" y="119472"/>
                  <a:pt x="457045" y="139557"/>
                </a:cubicBezTo>
                <a:cubicBezTo>
                  <a:pt x="442438" y="175467"/>
                  <a:pt x="417484" y="215637"/>
                  <a:pt x="377923" y="255198"/>
                </a:cubicBezTo>
                <a:cubicBezTo>
                  <a:pt x="305495" y="327626"/>
                  <a:pt x="217243" y="348319"/>
                  <a:pt x="167334" y="354406"/>
                </a:cubicBezTo>
                <a:lnTo>
                  <a:pt x="129599" y="316670"/>
                </a:lnTo>
                <a:cubicBezTo>
                  <a:pt x="135685" y="266762"/>
                  <a:pt x="156988" y="179118"/>
                  <a:pt x="229415" y="106691"/>
                </a:cubicBezTo>
                <a:cubicBezTo>
                  <a:pt x="268977" y="67129"/>
                  <a:pt x="309755" y="42175"/>
                  <a:pt x="345665" y="27568"/>
                </a:cubicBezTo>
                <a:close/>
                <a:moveTo>
                  <a:pt x="473280" y="7"/>
                </a:moveTo>
                <a:cubicBezTo>
                  <a:pt x="480327" y="103"/>
                  <a:pt x="485348" y="1092"/>
                  <a:pt x="487478" y="3222"/>
                </a:cubicBezTo>
                <a:cubicBezTo>
                  <a:pt x="496607" y="11743"/>
                  <a:pt x="480783" y="60434"/>
                  <a:pt x="468610" y="107299"/>
                </a:cubicBezTo>
                <a:cubicBezTo>
                  <a:pt x="458872" y="90257"/>
                  <a:pt x="445482" y="73215"/>
                  <a:pt x="428440" y="56173"/>
                </a:cubicBezTo>
                <a:cubicBezTo>
                  <a:pt x="412007" y="39740"/>
                  <a:pt x="394964" y="26350"/>
                  <a:pt x="378531" y="16612"/>
                </a:cubicBezTo>
                <a:cubicBezTo>
                  <a:pt x="412768" y="7482"/>
                  <a:pt x="452139" y="-278"/>
                  <a:pt x="473280" y="7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605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6" name="Graphic 79" descr="Pin">
            <a:extLst>
              <a:ext uri="{FF2B5EF4-FFF2-40B4-BE49-F238E27FC236}">
                <a16:creationId xmlns:a16="http://schemas.microsoft.com/office/drawing/2014/main" id="{98E30049-CAD8-4520-B816-A79AC063F6ED}"/>
              </a:ext>
            </a:extLst>
          </p:cNvPr>
          <p:cNvSpPr/>
          <p:nvPr/>
        </p:nvSpPr>
        <p:spPr>
          <a:xfrm>
            <a:off x="5795069" y="1958222"/>
            <a:ext cx="432132" cy="432132"/>
          </a:xfrm>
          <a:custGeom>
            <a:avLst/>
            <a:gdLst>
              <a:gd name="connsiteX0" fmla="*/ 210889 w 432131"/>
              <a:gd name="connsiteY0" fmla="*/ 417825 h 432131"/>
              <a:gd name="connsiteX1" fmla="*/ 297924 w 432131"/>
              <a:gd name="connsiteY1" fmla="*/ 330790 h 432131"/>
              <a:gd name="connsiteX2" fmla="*/ 421477 w 432131"/>
              <a:gd name="connsiteY2" fmla="*/ 431215 h 432131"/>
              <a:gd name="connsiteX3" fmla="*/ 430606 w 432131"/>
              <a:gd name="connsiteY3" fmla="*/ 430606 h 432131"/>
              <a:gd name="connsiteX4" fmla="*/ 431215 w 432131"/>
              <a:gd name="connsiteY4" fmla="*/ 421477 h 432131"/>
              <a:gd name="connsiteX5" fmla="*/ 330790 w 432131"/>
              <a:gd name="connsiteY5" fmla="*/ 298532 h 432131"/>
              <a:gd name="connsiteX6" fmla="*/ 417825 w 432131"/>
              <a:gd name="connsiteY6" fmla="*/ 211497 h 432131"/>
              <a:gd name="connsiteX7" fmla="*/ 423303 w 432131"/>
              <a:gd name="connsiteY7" fmla="*/ 185935 h 432131"/>
              <a:gd name="connsiteX8" fmla="*/ 402609 w 432131"/>
              <a:gd name="connsiteY8" fmla="*/ 170110 h 432131"/>
              <a:gd name="connsiteX9" fmla="*/ 318009 w 432131"/>
              <a:gd name="connsiteY9" fmla="*/ 192021 h 432131"/>
              <a:gd name="connsiteX10" fmla="*/ 188978 w 432131"/>
              <a:gd name="connsiteY10" fmla="*/ 88553 h 432131"/>
              <a:gd name="connsiteX11" fmla="*/ 202976 w 432131"/>
              <a:gd name="connsiteY11" fmla="*/ 19777 h 432131"/>
              <a:gd name="connsiteX12" fmla="*/ 167675 w 432131"/>
              <a:gd name="connsiteY12" fmla="*/ 5169 h 432131"/>
              <a:gd name="connsiteX13" fmla="*/ 5169 w 432131"/>
              <a:gd name="connsiteY13" fmla="*/ 167675 h 432131"/>
              <a:gd name="connsiteX14" fmla="*/ 19777 w 432131"/>
              <a:gd name="connsiteY14" fmla="*/ 202976 h 432131"/>
              <a:gd name="connsiteX15" fmla="*/ 88553 w 432131"/>
              <a:gd name="connsiteY15" fmla="*/ 188978 h 432131"/>
              <a:gd name="connsiteX16" fmla="*/ 192021 w 432131"/>
              <a:gd name="connsiteY16" fmla="*/ 318009 h 432131"/>
              <a:gd name="connsiteX17" fmla="*/ 170110 w 432131"/>
              <a:gd name="connsiteY17" fmla="*/ 402609 h 432131"/>
              <a:gd name="connsiteX18" fmla="*/ 185935 w 432131"/>
              <a:gd name="connsiteY18" fmla="*/ 423303 h 432131"/>
              <a:gd name="connsiteX19" fmla="*/ 210889 w 432131"/>
              <a:gd name="connsiteY19" fmla="*/ 417825 h 432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32131" h="432131">
                <a:moveTo>
                  <a:pt x="210889" y="417825"/>
                </a:moveTo>
                <a:lnTo>
                  <a:pt x="297924" y="330790"/>
                </a:lnTo>
                <a:lnTo>
                  <a:pt x="421477" y="431215"/>
                </a:lnTo>
                <a:cubicBezTo>
                  <a:pt x="423911" y="433650"/>
                  <a:pt x="428172" y="433041"/>
                  <a:pt x="430606" y="430606"/>
                </a:cubicBezTo>
                <a:cubicBezTo>
                  <a:pt x="433041" y="428172"/>
                  <a:pt x="433041" y="424520"/>
                  <a:pt x="431215" y="421477"/>
                </a:cubicBezTo>
                <a:lnTo>
                  <a:pt x="330790" y="298532"/>
                </a:lnTo>
                <a:lnTo>
                  <a:pt x="417825" y="211497"/>
                </a:lnTo>
                <a:cubicBezTo>
                  <a:pt x="424520" y="204802"/>
                  <a:pt x="426346" y="195064"/>
                  <a:pt x="423303" y="185935"/>
                </a:cubicBezTo>
                <a:cubicBezTo>
                  <a:pt x="420260" y="176805"/>
                  <a:pt x="411739" y="170719"/>
                  <a:pt x="402609" y="170110"/>
                </a:cubicBezTo>
                <a:cubicBezTo>
                  <a:pt x="378264" y="167675"/>
                  <a:pt x="348440" y="175588"/>
                  <a:pt x="318009" y="192021"/>
                </a:cubicBezTo>
                <a:lnTo>
                  <a:pt x="188978" y="88553"/>
                </a:lnTo>
                <a:cubicBezTo>
                  <a:pt x="199933" y="67250"/>
                  <a:pt x="204802" y="43514"/>
                  <a:pt x="202976" y="19777"/>
                </a:cubicBezTo>
                <a:cubicBezTo>
                  <a:pt x="200542" y="2735"/>
                  <a:pt x="179240" y="-6395"/>
                  <a:pt x="167675" y="5169"/>
                </a:cubicBezTo>
                <a:lnTo>
                  <a:pt x="5169" y="167675"/>
                </a:lnTo>
                <a:cubicBezTo>
                  <a:pt x="-6395" y="179240"/>
                  <a:pt x="2735" y="200542"/>
                  <a:pt x="19777" y="202976"/>
                </a:cubicBezTo>
                <a:cubicBezTo>
                  <a:pt x="43514" y="204802"/>
                  <a:pt x="67250" y="200542"/>
                  <a:pt x="88553" y="188978"/>
                </a:cubicBezTo>
                <a:lnTo>
                  <a:pt x="192021" y="318009"/>
                </a:lnTo>
                <a:cubicBezTo>
                  <a:pt x="175588" y="348440"/>
                  <a:pt x="168284" y="378264"/>
                  <a:pt x="170110" y="402609"/>
                </a:cubicBezTo>
                <a:cubicBezTo>
                  <a:pt x="170719" y="411739"/>
                  <a:pt x="176805" y="420260"/>
                  <a:pt x="185935" y="423303"/>
                </a:cubicBezTo>
                <a:cubicBezTo>
                  <a:pt x="194455" y="426955"/>
                  <a:pt x="204194" y="424520"/>
                  <a:pt x="210889" y="417825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605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E7B87732-9870-4EAB-B796-33E01BC3DEB8}"/>
              </a:ext>
            </a:extLst>
          </p:cNvPr>
          <p:cNvSpPr/>
          <p:nvPr/>
        </p:nvSpPr>
        <p:spPr>
          <a:xfrm>
            <a:off x="4618648" y="4300453"/>
            <a:ext cx="535792" cy="497827"/>
          </a:xfrm>
          <a:custGeom>
            <a:avLst/>
            <a:gdLst>
              <a:gd name="connsiteX0" fmla="*/ 194993 w 535792"/>
              <a:gd name="connsiteY0" fmla="*/ 292716 h 497827"/>
              <a:gd name="connsiteX1" fmla="*/ 241858 w 535792"/>
              <a:gd name="connsiteY1" fmla="*/ 341407 h 497827"/>
              <a:gd name="connsiteX2" fmla="*/ 95785 w 535792"/>
              <a:gd name="connsiteY2" fmla="*/ 494175 h 497827"/>
              <a:gd name="connsiteX3" fmla="*/ 77526 w 535792"/>
              <a:gd name="connsiteY3" fmla="*/ 494175 h 497827"/>
              <a:gd name="connsiteX4" fmla="*/ 41008 w 535792"/>
              <a:gd name="connsiteY4" fmla="*/ 457657 h 497827"/>
              <a:gd name="connsiteX5" fmla="*/ 41008 w 535792"/>
              <a:gd name="connsiteY5" fmla="*/ 439397 h 497827"/>
              <a:gd name="connsiteX6" fmla="*/ 149955 w 535792"/>
              <a:gd name="connsiteY6" fmla="*/ 19439 h 497827"/>
              <a:gd name="connsiteX7" fmla="*/ 168214 w 535792"/>
              <a:gd name="connsiteY7" fmla="*/ 19439 h 497827"/>
              <a:gd name="connsiteX8" fmla="*/ 227252 w 535792"/>
              <a:gd name="connsiteY8" fmla="*/ 79085 h 497827"/>
              <a:gd name="connsiteX9" fmla="*/ 227252 w 535792"/>
              <a:gd name="connsiteY9" fmla="*/ 97344 h 497827"/>
              <a:gd name="connsiteX10" fmla="*/ 174909 w 535792"/>
              <a:gd name="connsiteY10" fmla="*/ 150296 h 497827"/>
              <a:gd name="connsiteX11" fmla="*/ 478010 w 535792"/>
              <a:gd name="connsiteY11" fmla="*/ 440008 h 497827"/>
              <a:gd name="connsiteX12" fmla="*/ 478010 w 535792"/>
              <a:gd name="connsiteY12" fmla="*/ 458267 h 497827"/>
              <a:gd name="connsiteX13" fmla="*/ 442100 w 535792"/>
              <a:gd name="connsiteY13" fmla="*/ 494176 h 497827"/>
              <a:gd name="connsiteX14" fmla="*/ 423841 w 535792"/>
              <a:gd name="connsiteY14" fmla="*/ 494176 h 497827"/>
              <a:gd name="connsiteX15" fmla="*/ 134130 w 535792"/>
              <a:gd name="connsiteY15" fmla="*/ 191074 h 497827"/>
              <a:gd name="connsiteX16" fmla="*/ 118913 w 535792"/>
              <a:gd name="connsiteY16" fmla="*/ 206290 h 497827"/>
              <a:gd name="connsiteX17" fmla="*/ 108567 w 535792"/>
              <a:gd name="connsiteY17" fmla="*/ 212377 h 497827"/>
              <a:gd name="connsiteX18" fmla="*/ 17271 w 535792"/>
              <a:gd name="connsiteY18" fmla="*/ 242200 h 497827"/>
              <a:gd name="connsiteX19" fmla="*/ 3881 w 535792"/>
              <a:gd name="connsiteY19" fmla="*/ 238548 h 497827"/>
              <a:gd name="connsiteX20" fmla="*/ 838 w 535792"/>
              <a:gd name="connsiteY20" fmla="*/ 225767 h 497827"/>
              <a:gd name="connsiteX21" fmla="*/ 34313 w 535792"/>
              <a:gd name="connsiteY21" fmla="*/ 138123 h 497827"/>
              <a:gd name="connsiteX22" fmla="*/ 40399 w 535792"/>
              <a:gd name="connsiteY22" fmla="*/ 128993 h 497827"/>
              <a:gd name="connsiteX23" fmla="*/ 58050 w 535792"/>
              <a:gd name="connsiteY23" fmla="*/ 111343 h 497827"/>
              <a:gd name="connsiteX24" fmla="*/ 48920 w 535792"/>
              <a:gd name="connsiteY24" fmla="*/ 101605 h 497827"/>
              <a:gd name="connsiteX25" fmla="*/ 48920 w 535792"/>
              <a:gd name="connsiteY25" fmla="*/ 83346 h 497827"/>
              <a:gd name="connsiteX26" fmla="*/ 67788 w 535792"/>
              <a:gd name="connsiteY26" fmla="*/ 64478 h 497827"/>
              <a:gd name="connsiteX27" fmla="*/ 86047 w 535792"/>
              <a:gd name="connsiteY27" fmla="*/ 64478 h 497827"/>
              <a:gd name="connsiteX28" fmla="*/ 95785 w 535792"/>
              <a:gd name="connsiteY28" fmla="*/ 73607 h 497827"/>
              <a:gd name="connsiteX29" fmla="*/ 356281 w 535792"/>
              <a:gd name="connsiteY29" fmla="*/ 2397 h 497827"/>
              <a:gd name="connsiteX30" fmla="*/ 449403 w 535792"/>
              <a:gd name="connsiteY30" fmla="*/ 64478 h 497827"/>
              <a:gd name="connsiteX31" fmla="*/ 450620 w 535792"/>
              <a:gd name="connsiteY31" fmla="*/ 65695 h 497827"/>
              <a:gd name="connsiteX32" fmla="*/ 451229 w 535792"/>
              <a:gd name="connsiteY32" fmla="*/ 66304 h 497827"/>
              <a:gd name="connsiteX33" fmla="*/ 468879 w 535792"/>
              <a:gd name="connsiteY33" fmla="*/ 83954 h 497827"/>
              <a:gd name="connsiteX34" fmla="*/ 470096 w 535792"/>
              <a:gd name="connsiteY34" fmla="*/ 85171 h 497827"/>
              <a:gd name="connsiteX35" fmla="*/ 470705 w 535792"/>
              <a:gd name="connsiteY35" fmla="*/ 85780 h 497827"/>
              <a:gd name="connsiteX36" fmla="*/ 470705 w 535792"/>
              <a:gd name="connsiteY36" fmla="*/ 86389 h 497827"/>
              <a:gd name="connsiteX37" fmla="*/ 533395 w 535792"/>
              <a:gd name="connsiteY37" fmla="*/ 177684 h 497827"/>
              <a:gd name="connsiteX38" fmla="*/ 532177 w 535792"/>
              <a:gd name="connsiteY38" fmla="*/ 194117 h 497827"/>
              <a:gd name="connsiteX39" fmla="*/ 477400 w 535792"/>
              <a:gd name="connsiteY39" fmla="*/ 248286 h 497827"/>
              <a:gd name="connsiteX40" fmla="*/ 467053 w 535792"/>
              <a:gd name="connsiteY40" fmla="*/ 251938 h 497827"/>
              <a:gd name="connsiteX41" fmla="*/ 457315 w 535792"/>
              <a:gd name="connsiteY41" fmla="*/ 246460 h 497827"/>
              <a:gd name="connsiteX42" fmla="*/ 406190 w 535792"/>
              <a:gd name="connsiteY42" fmla="*/ 169772 h 497827"/>
              <a:gd name="connsiteX43" fmla="*/ 323415 w 535792"/>
              <a:gd name="connsiteY43" fmla="*/ 256198 h 497827"/>
              <a:gd name="connsiteX44" fmla="*/ 278376 w 535792"/>
              <a:gd name="connsiteY44" fmla="*/ 212985 h 497827"/>
              <a:gd name="connsiteX45" fmla="*/ 366020 w 535792"/>
              <a:gd name="connsiteY45" fmla="*/ 129602 h 497827"/>
              <a:gd name="connsiteX46" fmla="*/ 286897 w 535792"/>
              <a:gd name="connsiteY46" fmla="*/ 77259 h 497827"/>
              <a:gd name="connsiteX47" fmla="*/ 281419 w 535792"/>
              <a:gd name="connsiteY47" fmla="*/ 68130 h 497827"/>
              <a:gd name="connsiteX48" fmla="*/ 285071 w 535792"/>
              <a:gd name="connsiteY48" fmla="*/ 57783 h 497827"/>
              <a:gd name="connsiteX49" fmla="*/ 339848 w 535792"/>
              <a:gd name="connsiteY49" fmla="*/ 3614 h 497827"/>
              <a:gd name="connsiteX50" fmla="*/ 356281 w 535792"/>
              <a:gd name="connsiteY50" fmla="*/ 2397 h 497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535792" h="497827">
                <a:moveTo>
                  <a:pt x="194993" y="292716"/>
                </a:moveTo>
                <a:lnTo>
                  <a:pt x="241858" y="341407"/>
                </a:lnTo>
                <a:lnTo>
                  <a:pt x="95785" y="494175"/>
                </a:lnTo>
                <a:cubicBezTo>
                  <a:pt x="90916" y="499044"/>
                  <a:pt x="82395" y="499044"/>
                  <a:pt x="77526" y="494175"/>
                </a:cubicBezTo>
                <a:lnTo>
                  <a:pt x="41008" y="457657"/>
                </a:lnTo>
                <a:cubicBezTo>
                  <a:pt x="36139" y="452787"/>
                  <a:pt x="36139" y="444266"/>
                  <a:pt x="41008" y="439397"/>
                </a:cubicBezTo>
                <a:close/>
                <a:moveTo>
                  <a:pt x="149955" y="19439"/>
                </a:moveTo>
                <a:cubicBezTo>
                  <a:pt x="154824" y="14570"/>
                  <a:pt x="163345" y="14570"/>
                  <a:pt x="168214" y="19439"/>
                </a:cubicBezTo>
                <a:lnTo>
                  <a:pt x="227252" y="79085"/>
                </a:lnTo>
                <a:cubicBezTo>
                  <a:pt x="232121" y="83954"/>
                  <a:pt x="232121" y="92475"/>
                  <a:pt x="227252" y="97344"/>
                </a:cubicBezTo>
                <a:lnTo>
                  <a:pt x="174909" y="150296"/>
                </a:lnTo>
                <a:lnTo>
                  <a:pt x="478010" y="440008"/>
                </a:lnTo>
                <a:cubicBezTo>
                  <a:pt x="482879" y="444877"/>
                  <a:pt x="482879" y="453398"/>
                  <a:pt x="478010" y="458267"/>
                </a:cubicBezTo>
                <a:lnTo>
                  <a:pt x="442100" y="494176"/>
                </a:lnTo>
                <a:cubicBezTo>
                  <a:pt x="437231" y="499045"/>
                  <a:pt x="428710" y="499045"/>
                  <a:pt x="423841" y="494176"/>
                </a:cubicBezTo>
                <a:lnTo>
                  <a:pt x="134130" y="191074"/>
                </a:lnTo>
                <a:lnTo>
                  <a:pt x="118913" y="206290"/>
                </a:lnTo>
                <a:cubicBezTo>
                  <a:pt x="115870" y="209333"/>
                  <a:pt x="112218" y="211159"/>
                  <a:pt x="108567" y="212377"/>
                </a:cubicBezTo>
                <a:lnTo>
                  <a:pt x="17271" y="242200"/>
                </a:lnTo>
                <a:cubicBezTo>
                  <a:pt x="12402" y="243417"/>
                  <a:pt x="7533" y="242200"/>
                  <a:pt x="3881" y="238548"/>
                </a:cubicBezTo>
                <a:cubicBezTo>
                  <a:pt x="229" y="235505"/>
                  <a:pt x="-988" y="230027"/>
                  <a:pt x="838" y="225767"/>
                </a:cubicBezTo>
                <a:lnTo>
                  <a:pt x="34313" y="138123"/>
                </a:lnTo>
                <a:cubicBezTo>
                  <a:pt x="35530" y="134471"/>
                  <a:pt x="37965" y="131428"/>
                  <a:pt x="40399" y="128993"/>
                </a:cubicBezTo>
                <a:lnTo>
                  <a:pt x="58050" y="111343"/>
                </a:lnTo>
                <a:lnTo>
                  <a:pt x="48920" y="101605"/>
                </a:lnTo>
                <a:cubicBezTo>
                  <a:pt x="44051" y="96736"/>
                  <a:pt x="44051" y="88215"/>
                  <a:pt x="48920" y="83346"/>
                </a:cubicBezTo>
                <a:lnTo>
                  <a:pt x="67788" y="64478"/>
                </a:lnTo>
                <a:cubicBezTo>
                  <a:pt x="72657" y="59609"/>
                  <a:pt x="81178" y="59609"/>
                  <a:pt x="86047" y="64478"/>
                </a:cubicBezTo>
                <a:lnTo>
                  <a:pt x="95785" y="73607"/>
                </a:lnTo>
                <a:close/>
                <a:moveTo>
                  <a:pt x="356281" y="2397"/>
                </a:moveTo>
                <a:lnTo>
                  <a:pt x="449403" y="64478"/>
                </a:lnTo>
                <a:cubicBezTo>
                  <a:pt x="450011" y="64478"/>
                  <a:pt x="450620" y="65086"/>
                  <a:pt x="450620" y="65695"/>
                </a:cubicBezTo>
                <a:lnTo>
                  <a:pt x="451229" y="66304"/>
                </a:lnTo>
                <a:lnTo>
                  <a:pt x="468879" y="83954"/>
                </a:lnTo>
                <a:lnTo>
                  <a:pt x="470096" y="85171"/>
                </a:lnTo>
                <a:lnTo>
                  <a:pt x="470705" y="85780"/>
                </a:lnTo>
                <a:lnTo>
                  <a:pt x="470705" y="86389"/>
                </a:lnTo>
                <a:lnTo>
                  <a:pt x="533395" y="177684"/>
                </a:lnTo>
                <a:cubicBezTo>
                  <a:pt x="537046" y="182553"/>
                  <a:pt x="536438" y="189857"/>
                  <a:pt x="532177" y="194117"/>
                </a:cubicBezTo>
                <a:lnTo>
                  <a:pt x="477400" y="248286"/>
                </a:lnTo>
                <a:cubicBezTo>
                  <a:pt x="474966" y="250721"/>
                  <a:pt x="470705" y="252546"/>
                  <a:pt x="467053" y="251938"/>
                </a:cubicBezTo>
                <a:cubicBezTo>
                  <a:pt x="463401" y="251329"/>
                  <a:pt x="459750" y="249503"/>
                  <a:pt x="457315" y="246460"/>
                </a:cubicBezTo>
                <a:lnTo>
                  <a:pt x="406190" y="169772"/>
                </a:lnTo>
                <a:lnTo>
                  <a:pt x="323415" y="256198"/>
                </a:lnTo>
                <a:lnTo>
                  <a:pt x="278376" y="212985"/>
                </a:lnTo>
                <a:lnTo>
                  <a:pt x="366020" y="129602"/>
                </a:lnTo>
                <a:lnTo>
                  <a:pt x="286897" y="77259"/>
                </a:lnTo>
                <a:cubicBezTo>
                  <a:pt x="283854" y="74825"/>
                  <a:pt x="282028" y="71781"/>
                  <a:pt x="281419" y="68130"/>
                </a:cubicBezTo>
                <a:cubicBezTo>
                  <a:pt x="281419" y="64478"/>
                  <a:pt x="282636" y="60826"/>
                  <a:pt x="285071" y="57783"/>
                </a:cubicBezTo>
                <a:lnTo>
                  <a:pt x="339848" y="3614"/>
                </a:lnTo>
                <a:cubicBezTo>
                  <a:pt x="344109" y="-646"/>
                  <a:pt x="351412" y="-1255"/>
                  <a:pt x="356281" y="2397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605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871F528E-5BF8-422B-942E-738F4A8D85E3}"/>
              </a:ext>
            </a:extLst>
          </p:cNvPr>
          <p:cNvSpPr/>
          <p:nvPr/>
        </p:nvSpPr>
        <p:spPr>
          <a:xfrm>
            <a:off x="3217880" y="5635518"/>
            <a:ext cx="535793" cy="497827"/>
          </a:xfrm>
          <a:custGeom>
            <a:avLst/>
            <a:gdLst>
              <a:gd name="connsiteX0" fmla="*/ 194994 w 535793"/>
              <a:gd name="connsiteY0" fmla="*/ 292716 h 497827"/>
              <a:gd name="connsiteX1" fmla="*/ 241859 w 535793"/>
              <a:gd name="connsiteY1" fmla="*/ 341407 h 497827"/>
              <a:gd name="connsiteX2" fmla="*/ 95786 w 535793"/>
              <a:gd name="connsiteY2" fmla="*/ 494175 h 497827"/>
              <a:gd name="connsiteX3" fmla="*/ 77527 w 535793"/>
              <a:gd name="connsiteY3" fmla="*/ 494175 h 497827"/>
              <a:gd name="connsiteX4" fmla="*/ 41009 w 535793"/>
              <a:gd name="connsiteY4" fmla="*/ 457657 h 497827"/>
              <a:gd name="connsiteX5" fmla="*/ 41009 w 535793"/>
              <a:gd name="connsiteY5" fmla="*/ 439397 h 497827"/>
              <a:gd name="connsiteX6" fmla="*/ 149955 w 535793"/>
              <a:gd name="connsiteY6" fmla="*/ 19439 h 497827"/>
              <a:gd name="connsiteX7" fmla="*/ 168214 w 535793"/>
              <a:gd name="connsiteY7" fmla="*/ 19439 h 497827"/>
              <a:gd name="connsiteX8" fmla="*/ 227253 w 535793"/>
              <a:gd name="connsiteY8" fmla="*/ 79085 h 497827"/>
              <a:gd name="connsiteX9" fmla="*/ 227253 w 535793"/>
              <a:gd name="connsiteY9" fmla="*/ 97344 h 497827"/>
              <a:gd name="connsiteX10" fmla="*/ 174909 w 535793"/>
              <a:gd name="connsiteY10" fmla="*/ 150297 h 497827"/>
              <a:gd name="connsiteX11" fmla="*/ 478011 w 535793"/>
              <a:gd name="connsiteY11" fmla="*/ 440008 h 497827"/>
              <a:gd name="connsiteX12" fmla="*/ 478011 w 535793"/>
              <a:gd name="connsiteY12" fmla="*/ 458267 h 497827"/>
              <a:gd name="connsiteX13" fmla="*/ 442101 w 535793"/>
              <a:gd name="connsiteY13" fmla="*/ 494176 h 497827"/>
              <a:gd name="connsiteX14" fmla="*/ 423842 w 535793"/>
              <a:gd name="connsiteY14" fmla="*/ 494176 h 497827"/>
              <a:gd name="connsiteX15" fmla="*/ 134130 w 535793"/>
              <a:gd name="connsiteY15" fmla="*/ 191075 h 497827"/>
              <a:gd name="connsiteX16" fmla="*/ 118914 w 535793"/>
              <a:gd name="connsiteY16" fmla="*/ 206291 h 497827"/>
              <a:gd name="connsiteX17" fmla="*/ 108568 w 535793"/>
              <a:gd name="connsiteY17" fmla="*/ 212378 h 497827"/>
              <a:gd name="connsiteX18" fmla="*/ 17272 w 535793"/>
              <a:gd name="connsiteY18" fmla="*/ 242201 h 497827"/>
              <a:gd name="connsiteX19" fmla="*/ 3882 w 535793"/>
              <a:gd name="connsiteY19" fmla="*/ 238549 h 497827"/>
              <a:gd name="connsiteX20" fmla="*/ 839 w 535793"/>
              <a:gd name="connsiteY20" fmla="*/ 225768 h 497827"/>
              <a:gd name="connsiteX21" fmla="*/ 34314 w 535793"/>
              <a:gd name="connsiteY21" fmla="*/ 138124 h 497827"/>
              <a:gd name="connsiteX22" fmla="*/ 40400 w 535793"/>
              <a:gd name="connsiteY22" fmla="*/ 128993 h 497827"/>
              <a:gd name="connsiteX23" fmla="*/ 58051 w 535793"/>
              <a:gd name="connsiteY23" fmla="*/ 111343 h 497827"/>
              <a:gd name="connsiteX24" fmla="*/ 48921 w 535793"/>
              <a:gd name="connsiteY24" fmla="*/ 101605 h 497827"/>
              <a:gd name="connsiteX25" fmla="*/ 48921 w 535793"/>
              <a:gd name="connsiteY25" fmla="*/ 83346 h 497827"/>
              <a:gd name="connsiteX26" fmla="*/ 67789 w 535793"/>
              <a:gd name="connsiteY26" fmla="*/ 64478 h 497827"/>
              <a:gd name="connsiteX27" fmla="*/ 86048 w 535793"/>
              <a:gd name="connsiteY27" fmla="*/ 64478 h 497827"/>
              <a:gd name="connsiteX28" fmla="*/ 95786 w 535793"/>
              <a:gd name="connsiteY28" fmla="*/ 73607 h 497827"/>
              <a:gd name="connsiteX29" fmla="*/ 356282 w 535793"/>
              <a:gd name="connsiteY29" fmla="*/ 2397 h 497827"/>
              <a:gd name="connsiteX30" fmla="*/ 449404 w 535793"/>
              <a:gd name="connsiteY30" fmla="*/ 64478 h 497827"/>
              <a:gd name="connsiteX31" fmla="*/ 450621 w 535793"/>
              <a:gd name="connsiteY31" fmla="*/ 65695 h 497827"/>
              <a:gd name="connsiteX32" fmla="*/ 451230 w 535793"/>
              <a:gd name="connsiteY32" fmla="*/ 66304 h 497827"/>
              <a:gd name="connsiteX33" fmla="*/ 468880 w 535793"/>
              <a:gd name="connsiteY33" fmla="*/ 83954 h 497827"/>
              <a:gd name="connsiteX34" fmla="*/ 470097 w 535793"/>
              <a:gd name="connsiteY34" fmla="*/ 85171 h 497827"/>
              <a:gd name="connsiteX35" fmla="*/ 470706 w 535793"/>
              <a:gd name="connsiteY35" fmla="*/ 85780 h 497827"/>
              <a:gd name="connsiteX36" fmla="*/ 470706 w 535793"/>
              <a:gd name="connsiteY36" fmla="*/ 86389 h 497827"/>
              <a:gd name="connsiteX37" fmla="*/ 533396 w 535793"/>
              <a:gd name="connsiteY37" fmla="*/ 177684 h 497827"/>
              <a:gd name="connsiteX38" fmla="*/ 532178 w 535793"/>
              <a:gd name="connsiteY38" fmla="*/ 194117 h 497827"/>
              <a:gd name="connsiteX39" fmla="*/ 477401 w 535793"/>
              <a:gd name="connsiteY39" fmla="*/ 248286 h 497827"/>
              <a:gd name="connsiteX40" fmla="*/ 467054 w 535793"/>
              <a:gd name="connsiteY40" fmla="*/ 251938 h 497827"/>
              <a:gd name="connsiteX41" fmla="*/ 457316 w 535793"/>
              <a:gd name="connsiteY41" fmla="*/ 246460 h 497827"/>
              <a:gd name="connsiteX42" fmla="*/ 406191 w 535793"/>
              <a:gd name="connsiteY42" fmla="*/ 169772 h 497827"/>
              <a:gd name="connsiteX43" fmla="*/ 323416 w 535793"/>
              <a:gd name="connsiteY43" fmla="*/ 256198 h 497827"/>
              <a:gd name="connsiteX44" fmla="*/ 278377 w 535793"/>
              <a:gd name="connsiteY44" fmla="*/ 212985 h 497827"/>
              <a:gd name="connsiteX45" fmla="*/ 366021 w 535793"/>
              <a:gd name="connsiteY45" fmla="*/ 129602 h 497827"/>
              <a:gd name="connsiteX46" fmla="*/ 286898 w 535793"/>
              <a:gd name="connsiteY46" fmla="*/ 77259 h 497827"/>
              <a:gd name="connsiteX47" fmla="*/ 281420 w 535793"/>
              <a:gd name="connsiteY47" fmla="*/ 68130 h 497827"/>
              <a:gd name="connsiteX48" fmla="*/ 285072 w 535793"/>
              <a:gd name="connsiteY48" fmla="*/ 57783 h 497827"/>
              <a:gd name="connsiteX49" fmla="*/ 339849 w 535793"/>
              <a:gd name="connsiteY49" fmla="*/ 3614 h 497827"/>
              <a:gd name="connsiteX50" fmla="*/ 356282 w 535793"/>
              <a:gd name="connsiteY50" fmla="*/ 2397 h 497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535793" h="497827">
                <a:moveTo>
                  <a:pt x="194994" y="292716"/>
                </a:moveTo>
                <a:lnTo>
                  <a:pt x="241859" y="341407"/>
                </a:lnTo>
                <a:lnTo>
                  <a:pt x="95786" y="494175"/>
                </a:lnTo>
                <a:cubicBezTo>
                  <a:pt x="90917" y="499044"/>
                  <a:pt x="82396" y="499044"/>
                  <a:pt x="77527" y="494175"/>
                </a:cubicBezTo>
                <a:lnTo>
                  <a:pt x="41009" y="457657"/>
                </a:lnTo>
                <a:cubicBezTo>
                  <a:pt x="36140" y="452787"/>
                  <a:pt x="36140" y="444266"/>
                  <a:pt x="41009" y="439397"/>
                </a:cubicBezTo>
                <a:close/>
                <a:moveTo>
                  <a:pt x="149955" y="19439"/>
                </a:moveTo>
                <a:cubicBezTo>
                  <a:pt x="154824" y="14570"/>
                  <a:pt x="163345" y="14570"/>
                  <a:pt x="168214" y="19439"/>
                </a:cubicBezTo>
                <a:lnTo>
                  <a:pt x="227253" y="79085"/>
                </a:lnTo>
                <a:cubicBezTo>
                  <a:pt x="232122" y="83954"/>
                  <a:pt x="232122" y="92475"/>
                  <a:pt x="227253" y="97344"/>
                </a:cubicBezTo>
                <a:lnTo>
                  <a:pt x="174909" y="150297"/>
                </a:lnTo>
                <a:lnTo>
                  <a:pt x="478011" y="440008"/>
                </a:lnTo>
                <a:cubicBezTo>
                  <a:pt x="482880" y="444877"/>
                  <a:pt x="482880" y="453398"/>
                  <a:pt x="478011" y="458267"/>
                </a:cubicBezTo>
                <a:lnTo>
                  <a:pt x="442101" y="494176"/>
                </a:lnTo>
                <a:cubicBezTo>
                  <a:pt x="437232" y="499045"/>
                  <a:pt x="428711" y="499045"/>
                  <a:pt x="423842" y="494176"/>
                </a:cubicBezTo>
                <a:lnTo>
                  <a:pt x="134130" y="191075"/>
                </a:lnTo>
                <a:lnTo>
                  <a:pt x="118914" y="206291"/>
                </a:lnTo>
                <a:cubicBezTo>
                  <a:pt x="115871" y="209334"/>
                  <a:pt x="112219" y="211160"/>
                  <a:pt x="108568" y="212378"/>
                </a:cubicBezTo>
                <a:lnTo>
                  <a:pt x="17272" y="242201"/>
                </a:lnTo>
                <a:cubicBezTo>
                  <a:pt x="12403" y="243418"/>
                  <a:pt x="7534" y="242201"/>
                  <a:pt x="3882" y="238549"/>
                </a:cubicBezTo>
                <a:cubicBezTo>
                  <a:pt x="230" y="235506"/>
                  <a:pt x="-987" y="230028"/>
                  <a:pt x="839" y="225768"/>
                </a:cubicBezTo>
                <a:lnTo>
                  <a:pt x="34314" y="138124"/>
                </a:lnTo>
                <a:cubicBezTo>
                  <a:pt x="35531" y="134471"/>
                  <a:pt x="37966" y="131428"/>
                  <a:pt x="40400" y="128993"/>
                </a:cubicBezTo>
                <a:lnTo>
                  <a:pt x="58051" y="111343"/>
                </a:lnTo>
                <a:lnTo>
                  <a:pt x="48921" y="101605"/>
                </a:lnTo>
                <a:cubicBezTo>
                  <a:pt x="44052" y="96736"/>
                  <a:pt x="44052" y="88215"/>
                  <a:pt x="48921" y="83346"/>
                </a:cubicBezTo>
                <a:lnTo>
                  <a:pt x="67789" y="64478"/>
                </a:lnTo>
                <a:cubicBezTo>
                  <a:pt x="72658" y="59609"/>
                  <a:pt x="81179" y="59609"/>
                  <a:pt x="86048" y="64478"/>
                </a:cubicBezTo>
                <a:lnTo>
                  <a:pt x="95786" y="73607"/>
                </a:lnTo>
                <a:close/>
                <a:moveTo>
                  <a:pt x="356282" y="2397"/>
                </a:moveTo>
                <a:lnTo>
                  <a:pt x="449404" y="64478"/>
                </a:lnTo>
                <a:cubicBezTo>
                  <a:pt x="450012" y="64478"/>
                  <a:pt x="450621" y="65086"/>
                  <a:pt x="450621" y="65695"/>
                </a:cubicBezTo>
                <a:lnTo>
                  <a:pt x="451230" y="66304"/>
                </a:lnTo>
                <a:lnTo>
                  <a:pt x="468880" y="83954"/>
                </a:lnTo>
                <a:lnTo>
                  <a:pt x="470097" y="85171"/>
                </a:lnTo>
                <a:lnTo>
                  <a:pt x="470706" y="85780"/>
                </a:lnTo>
                <a:lnTo>
                  <a:pt x="470706" y="86389"/>
                </a:lnTo>
                <a:lnTo>
                  <a:pt x="533396" y="177684"/>
                </a:lnTo>
                <a:cubicBezTo>
                  <a:pt x="537047" y="182553"/>
                  <a:pt x="536439" y="189857"/>
                  <a:pt x="532178" y="194117"/>
                </a:cubicBezTo>
                <a:lnTo>
                  <a:pt x="477401" y="248286"/>
                </a:lnTo>
                <a:cubicBezTo>
                  <a:pt x="474967" y="250721"/>
                  <a:pt x="470706" y="252546"/>
                  <a:pt x="467054" y="251938"/>
                </a:cubicBezTo>
                <a:cubicBezTo>
                  <a:pt x="463402" y="251329"/>
                  <a:pt x="459751" y="249503"/>
                  <a:pt x="457316" y="246460"/>
                </a:cubicBezTo>
                <a:lnTo>
                  <a:pt x="406191" y="169772"/>
                </a:lnTo>
                <a:lnTo>
                  <a:pt x="323416" y="256198"/>
                </a:lnTo>
                <a:lnTo>
                  <a:pt x="278377" y="212985"/>
                </a:lnTo>
                <a:lnTo>
                  <a:pt x="366021" y="129602"/>
                </a:lnTo>
                <a:lnTo>
                  <a:pt x="286898" y="77259"/>
                </a:lnTo>
                <a:cubicBezTo>
                  <a:pt x="283855" y="74825"/>
                  <a:pt x="282029" y="71781"/>
                  <a:pt x="281420" y="68130"/>
                </a:cubicBezTo>
                <a:cubicBezTo>
                  <a:pt x="281420" y="64478"/>
                  <a:pt x="282637" y="60826"/>
                  <a:pt x="285072" y="57783"/>
                </a:cubicBezTo>
                <a:lnTo>
                  <a:pt x="339849" y="3614"/>
                </a:lnTo>
                <a:cubicBezTo>
                  <a:pt x="344110" y="-646"/>
                  <a:pt x="351413" y="-1255"/>
                  <a:pt x="356282" y="2397"/>
                </a:cubicBezTo>
                <a:close/>
              </a:path>
            </a:pathLst>
          </a:custGeom>
          <a:solidFill>
            <a:schemeClr val="accent4"/>
          </a:solidFill>
          <a:ln w="605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464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8474</TotalTime>
  <Words>289</Words>
  <PresentationFormat>Widescreen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Triangle – Slide Template</vt:lpstr>
      <vt:lpstr>Infographic Triangle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Triangle</dc:title>
  <dc:creator>PresentationGO.com</dc:creator>
  <dc:description>© Copyright PresentationGO.com</dc:description>
  <dcterms:created xsi:type="dcterms:W3CDTF">2014-11-26T05:14:11Z</dcterms:created>
  <dcterms:modified xsi:type="dcterms:W3CDTF">2019-08-12T17:48:20Z</dcterms:modified>
  <cp:category>Graphics &amp; Metaphors</cp:category>
</cp:coreProperties>
</file>