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818" y="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46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01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Triangles for PowerPoint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4A1D62-0DAB-4AD6-8E7F-63DDD4DB5BC6}"/>
              </a:ext>
            </a:extLst>
          </p:cNvPr>
          <p:cNvGrpSpPr/>
          <p:nvPr/>
        </p:nvGrpSpPr>
        <p:grpSpPr>
          <a:xfrm>
            <a:off x="6691483" y="3640856"/>
            <a:ext cx="2202816" cy="1260003"/>
            <a:chOff x="8921977" y="4001571"/>
            <a:chExt cx="2937088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6B1E42-1965-4526-9EE2-B4B41661E70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AC96A0-7173-48E7-AC7C-BAF121A88DF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6DA641-CC60-4668-BA32-A1EFCA34AC06}"/>
              </a:ext>
            </a:extLst>
          </p:cNvPr>
          <p:cNvGrpSpPr/>
          <p:nvPr/>
        </p:nvGrpSpPr>
        <p:grpSpPr>
          <a:xfrm>
            <a:off x="6142436" y="2376844"/>
            <a:ext cx="2202816" cy="1260003"/>
            <a:chOff x="8921977" y="1394910"/>
            <a:chExt cx="2937088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3008E27-F3C0-4787-8857-171818A46BE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72EC22-2FB2-412C-87B7-6D13E09423D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553AB1-1FAF-4F85-B6EE-8E7796C84092}"/>
              </a:ext>
            </a:extLst>
          </p:cNvPr>
          <p:cNvGrpSpPr/>
          <p:nvPr/>
        </p:nvGrpSpPr>
        <p:grpSpPr>
          <a:xfrm>
            <a:off x="792902" y="2376845"/>
            <a:ext cx="2202816" cy="1260003"/>
            <a:chOff x="332936" y="2555951"/>
            <a:chExt cx="2937088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416498-80AB-4A6E-9698-AEF25898F41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A5D835-4856-4030-8737-A508A702E18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C271CD-1EBE-460D-8ED3-632FFA32DDBE}"/>
              </a:ext>
            </a:extLst>
          </p:cNvPr>
          <p:cNvGrpSpPr/>
          <p:nvPr/>
        </p:nvGrpSpPr>
        <p:grpSpPr>
          <a:xfrm>
            <a:off x="249702" y="3640855"/>
            <a:ext cx="2202816" cy="1260003"/>
            <a:chOff x="332936" y="4580523"/>
            <a:chExt cx="2937088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ACC6DA-E550-47A8-BCB6-341722DA249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21471D-07A6-438F-90F3-DD43AB1B45B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35EF851-7987-40CF-807B-F9DF6DC47499}"/>
              </a:ext>
            </a:extLst>
          </p:cNvPr>
          <p:cNvGrpSpPr/>
          <p:nvPr/>
        </p:nvGrpSpPr>
        <p:grpSpPr>
          <a:xfrm>
            <a:off x="1702435" y="1112834"/>
            <a:ext cx="2202816" cy="1260003"/>
            <a:chOff x="332936" y="2555951"/>
            <a:chExt cx="2937088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C8F27A8-1598-4BEF-8412-84C1049DA00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668D72-470F-4668-AE7C-B40A80C1904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750A60F-C033-4B71-BE6F-89F91712508E}"/>
              </a:ext>
            </a:extLst>
          </p:cNvPr>
          <p:cNvGrpSpPr/>
          <p:nvPr/>
        </p:nvGrpSpPr>
        <p:grpSpPr>
          <a:xfrm>
            <a:off x="2086189" y="1548754"/>
            <a:ext cx="4971627" cy="4584311"/>
            <a:chOff x="2612759" y="1710634"/>
            <a:chExt cx="3918484" cy="361321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265C416-8F73-4873-9004-91D9F102C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759" y="1710634"/>
              <a:ext cx="3918484" cy="3436733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dist="50800" dir="18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FE6507D-BA2D-4DCF-8644-730CEAC35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340" y="1912772"/>
              <a:ext cx="1297324" cy="1137827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innerShdw dist="50800" dir="18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A4E25F4-536D-44F2-AE3B-ABB77349C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487" y="3862204"/>
              <a:ext cx="1297324" cy="1137827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innerShdw dist="50800" dir="18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456E35A-92DB-4A98-9C5C-CF01D1E00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147" y="3862204"/>
              <a:ext cx="1297324" cy="1137827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innerShdw dist="50800" dir="18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97ED923-B888-40B3-BB39-AB98597F0A9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375737" y="3225466"/>
              <a:ext cx="2392527" cy="2098382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innerShdw dist="50800" dir="135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54F6C6A-58FE-4845-97D9-6786E72D3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59574" y="3361892"/>
              <a:ext cx="1231721" cy="1231721"/>
            </a:xfrm>
            <a:prstGeom prst="rect">
              <a:avLst/>
            </a:prstGeom>
          </p:spPr>
        </p:pic>
        <p:pic>
          <p:nvPicPr>
            <p:cNvPr id="46" name="Graphic 45" descr="Bullseye">
              <a:extLst>
                <a:ext uri="{FF2B5EF4-FFF2-40B4-BE49-F238E27FC236}">
                  <a16:creationId xmlns:a16="http://schemas.microsoft.com/office/drawing/2014/main" id="{91954C4D-1B9D-4218-8502-8872BEE92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29099" y="2281607"/>
              <a:ext cx="685800" cy="685800"/>
            </a:xfrm>
            <a:prstGeom prst="rect">
              <a:avLst/>
            </a:prstGeom>
          </p:spPr>
        </p:pic>
        <p:pic>
          <p:nvPicPr>
            <p:cNvPr id="48" name="Graphic 47" descr="Lightbulb">
              <a:extLst>
                <a:ext uri="{FF2B5EF4-FFF2-40B4-BE49-F238E27FC236}">
                  <a16:creationId xmlns:a16="http://schemas.microsoft.com/office/drawing/2014/main" id="{BCC6E427-08DA-4071-96B3-21F02C3F8A7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04588" y="4234004"/>
              <a:ext cx="685800" cy="685800"/>
            </a:xfrm>
            <a:prstGeom prst="rect">
              <a:avLst/>
            </a:prstGeom>
          </p:spPr>
        </p:pic>
        <p:pic>
          <p:nvPicPr>
            <p:cNvPr id="50" name="Graphic 49" descr="Coins">
              <a:extLst>
                <a:ext uri="{FF2B5EF4-FFF2-40B4-BE49-F238E27FC236}">
                  <a16:creationId xmlns:a16="http://schemas.microsoft.com/office/drawing/2014/main" id="{1BB18816-48F2-46FA-AACC-D2D123D85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357908" y="4234004"/>
              <a:ext cx="685800" cy="6858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8EDCAC6-22B2-43B5-93CC-44FAF3A3B12C}"/>
              </a:ext>
            </a:extLst>
          </p:cNvPr>
          <p:cNvGrpSpPr/>
          <p:nvPr/>
        </p:nvGrpSpPr>
        <p:grpSpPr>
          <a:xfrm>
            <a:off x="5238749" y="1112832"/>
            <a:ext cx="2202816" cy="1260003"/>
            <a:chOff x="8921977" y="4001571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E80E2E0-803A-440F-96AB-BFF9925A548A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138BC48-757D-4DC9-954E-C45416B63B0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11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Triangles for PowerPoint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4A1D62-0DAB-4AD6-8E7F-63DDD4DB5BC6}"/>
              </a:ext>
            </a:extLst>
          </p:cNvPr>
          <p:cNvGrpSpPr/>
          <p:nvPr/>
        </p:nvGrpSpPr>
        <p:grpSpPr>
          <a:xfrm>
            <a:off x="6691483" y="3640856"/>
            <a:ext cx="2202816" cy="1260003"/>
            <a:chOff x="8921977" y="4001571"/>
            <a:chExt cx="2937088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6B1E42-1965-4526-9EE2-B4B41661E70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AC96A0-7173-48E7-AC7C-BAF121A88DF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6DA641-CC60-4668-BA32-A1EFCA34AC06}"/>
              </a:ext>
            </a:extLst>
          </p:cNvPr>
          <p:cNvGrpSpPr/>
          <p:nvPr/>
        </p:nvGrpSpPr>
        <p:grpSpPr>
          <a:xfrm>
            <a:off x="6142436" y="2376844"/>
            <a:ext cx="2202816" cy="1260003"/>
            <a:chOff x="8921977" y="1394910"/>
            <a:chExt cx="2937088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3008E27-F3C0-4787-8857-171818A46BE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72EC22-2FB2-412C-87B7-6D13E09423D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553AB1-1FAF-4F85-B6EE-8E7796C84092}"/>
              </a:ext>
            </a:extLst>
          </p:cNvPr>
          <p:cNvGrpSpPr/>
          <p:nvPr/>
        </p:nvGrpSpPr>
        <p:grpSpPr>
          <a:xfrm>
            <a:off x="792902" y="2376845"/>
            <a:ext cx="2202816" cy="1260003"/>
            <a:chOff x="332936" y="2555951"/>
            <a:chExt cx="2937088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416498-80AB-4A6E-9698-AEF25898F41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A5D835-4856-4030-8737-A508A702E18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C271CD-1EBE-460D-8ED3-632FFA32DDBE}"/>
              </a:ext>
            </a:extLst>
          </p:cNvPr>
          <p:cNvGrpSpPr/>
          <p:nvPr/>
        </p:nvGrpSpPr>
        <p:grpSpPr>
          <a:xfrm>
            <a:off x="249702" y="3640855"/>
            <a:ext cx="2202816" cy="1260003"/>
            <a:chOff x="332936" y="4580523"/>
            <a:chExt cx="2937088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ACC6DA-E550-47A8-BCB6-341722DA249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21471D-07A6-438F-90F3-DD43AB1B45B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35EF851-7987-40CF-807B-F9DF6DC47499}"/>
              </a:ext>
            </a:extLst>
          </p:cNvPr>
          <p:cNvGrpSpPr/>
          <p:nvPr/>
        </p:nvGrpSpPr>
        <p:grpSpPr>
          <a:xfrm>
            <a:off x="1702435" y="1112834"/>
            <a:ext cx="2202816" cy="1260003"/>
            <a:chOff x="332936" y="2555951"/>
            <a:chExt cx="2937088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C8F27A8-1598-4BEF-8412-84C1049DA00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668D72-470F-4668-AE7C-B40A80C1904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750A60F-C033-4B71-BE6F-89F91712508E}"/>
              </a:ext>
            </a:extLst>
          </p:cNvPr>
          <p:cNvGrpSpPr/>
          <p:nvPr/>
        </p:nvGrpSpPr>
        <p:grpSpPr>
          <a:xfrm>
            <a:off x="2086189" y="1548754"/>
            <a:ext cx="4971627" cy="4584311"/>
            <a:chOff x="2612759" y="1710634"/>
            <a:chExt cx="3918484" cy="361321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265C416-8F73-4873-9004-91D9F102C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759" y="1710634"/>
              <a:ext cx="3918484" cy="3436733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ffectLst>
              <a:innerShdw dist="50800" dir="18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FE6507D-BA2D-4DCF-8644-730CEAC35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340" y="1912772"/>
              <a:ext cx="1297324" cy="1137827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innerShdw dist="50800" dir="18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A4E25F4-536D-44F2-AE3B-ABB77349C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487" y="3862204"/>
              <a:ext cx="1297324" cy="1137827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innerShdw dist="50800" dir="18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456E35A-92DB-4A98-9C5C-CF01D1E00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147" y="3862204"/>
              <a:ext cx="1297324" cy="1137827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innerShdw dist="50800" dir="18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97ED923-B888-40B3-BB39-AB98597F0A9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375737" y="3225466"/>
              <a:ext cx="2392527" cy="2098382"/>
            </a:xfrm>
            <a:custGeom>
              <a:avLst/>
              <a:gdLst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503155 w 2971446"/>
                <a:gd name="connsiteY20" fmla="*/ 1369348 h 2716212"/>
                <a:gd name="connsiteX21" fmla="*/ 754643 w 2971446"/>
                <a:gd name="connsiteY21" fmla="*/ 1338946 h 2716212"/>
                <a:gd name="connsiteX22" fmla="*/ 794779 w 2971446"/>
                <a:gd name="connsiteY22" fmla="*/ 1272544 h 2716212"/>
                <a:gd name="connsiteX23" fmla="*/ 679044 w 2971446"/>
                <a:gd name="connsiteY23" fmla="*/ 1286275 h 2716212"/>
                <a:gd name="connsiteX24" fmla="*/ 702162 w 2971446"/>
                <a:gd name="connsiteY24" fmla="*/ 1247718 h 2716212"/>
                <a:gd name="connsiteX25" fmla="*/ 1389547 w 2971446"/>
                <a:gd name="connsiteY25" fmla="*/ 55523 h 2716212"/>
                <a:gd name="connsiteX26" fmla="*/ 1485102 w 2971446"/>
                <a:gd name="connsiteY2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598701 w 2971446"/>
                <a:gd name="connsiteY19" fmla="*/ 1429491 h 2716212"/>
                <a:gd name="connsiteX20" fmla="*/ 754643 w 2971446"/>
                <a:gd name="connsiteY20" fmla="*/ 1338946 h 2716212"/>
                <a:gd name="connsiteX21" fmla="*/ 794779 w 2971446"/>
                <a:gd name="connsiteY21" fmla="*/ 1272544 h 2716212"/>
                <a:gd name="connsiteX22" fmla="*/ 679044 w 2971446"/>
                <a:gd name="connsiteY22" fmla="*/ 1286275 h 2716212"/>
                <a:gd name="connsiteX23" fmla="*/ 702162 w 2971446"/>
                <a:gd name="connsiteY23" fmla="*/ 1247718 h 2716212"/>
                <a:gd name="connsiteX24" fmla="*/ 1389547 w 2971446"/>
                <a:gd name="connsiteY24" fmla="*/ 55523 h 2716212"/>
                <a:gd name="connsiteX25" fmla="*/ 1485102 w 2971446"/>
                <a:gd name="connsiteY2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54643 w 2971446"/>
                <a:gd name="connsiteY19" fmla="*/ 1338946 h 2716212"/>
                <a:gd name="connsiteX20" fmla="*/ 794779 w 2971446"/>
                <a:gd name="connsiteY20" fmla="*/ 1272544 h 2716212"/>
                <a:gd name="connsiteX21" fmla="*/ 679044 w 2971446"/>
                <a:gd name="connsiteY21" fmla="*/ 1286275 h 2716212"/>
                <a:gd name="connsiteX22" fmla="*/ 702162 w 2971446"/>
                <a:gd name="connsiteY22" fmla="*/ 1247718 h 2716212"/>
                <a:gd name="connsiteX23" fmla="*/ 1389547 w 2971446"/>
                <a:gd name="connsiteY23" fmla="*/ 55523 h 2716212"/>
                <a:gd name="connsiteX24" fmla="*/ 1485102 w 2971446"/>
                <a:gd name="connsiteY24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94779 w 2971446"/>
                <a:gd name="connsiteY19" fmla="*/ 1272544 h 2716212"/>
                <a:gd name="connsiteX20" fmla="*/ 679044 w 2971446"/>
                <a:gd name="connsiteY20" fmla="*/ 1286275 h 2716212"/>
                <a:gd name="connsiteX21" fmla="*/ 702162 w 2971446"/>
                <a:gd name="connsiteY21" fmla="*/ 1247718 h 2716212"/>
                <a:gd name="connsiteX22" fmla="*/ 1389547 w 2971446"/>
                <a:gd name="connsiteY22" fmla="*/ 55523 h 2716212"/>
                <a:gd name="connsiteX23" fmla="*/ 1485102 w 2971446"/>
                <a:gd name="connsiteY23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679044 w 2971446"/>
                <a:gd name="connsiteY19" fmla="*/ 1286275 h 2716212"/>
                <a:gd name="connsiteX20" fmla="*/ 702162 w 2971446"/>
                <a:gd name="connsiteY20" fmla="*/ 1247718 h 2716212"/>
                <a:gd name="connsiteX21" fmla="*/ 1389547 w 2971446"/>
                <a:gd name="connsiteY21" fmla="*/ 55523 h 2716212"/>
                <a:gd name="connsiteX22" fmla="*/ 1485102 w 2971446"/>
                <a:gd name="connsiteY22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702162 w 2971446"/>
                <a:gd name="connsiteY19" fmla="*/ 1247718 h 2716212"/>
                <a:gd name="connsiteX20" fmla="*/ 1389547 w 2971446"/>
                <a:gd name="connsiteY20" fmla="*/ 55523 h 2716212"/>
                <a:gd name="connsiteX21" fmla="*/ 1485102 w 2971446"/>
                <a:gd name="connsiteY21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165522 w 2971446"/>
                <a:gd name="connsiteY5" fmla="*/ 1273238 h 2716212"/>
                <a:gd name="connsiteX6" fmla="*/ 2205513 w 2971446"/>
                <a:gd name="connsiteY6" fmla="*/ 1139134 h 2716212"/>
                <a:gd name="connsiteX7" fmla="*/ 2268731 w 2971446"/>
                <a:gd name="connsiteY7" fmla="*/ 1248482 h 2716212"/>
                <a:gd name="connsiteX8" fmla="*/ 2956413 w 2971446"/>
                <a:gd name="connsiteY8" fmla="*/ 2438991 h 2716212"/>
                <a:gd name="connsiteX9" fmla="*/ 2956413 w 2971446"/>
                <a:gd name="connsiteY9" fmla="*/ 2549880 h 2716212"/>
                <a:gd name="connsiteX10" fmla="*/ 2860816 w 2971446"/>
                <a:gd name="connsiteY10" fmla="*/ 2605324 h 2716212"/>
                <a:gd name="connsiteX11" fmla="*/ 1662769 w 2971446"/>
                <a:gd name="connsiteY11" fmla="*/ 2605324 h 2716212"/>
                <a:gd name="connsiteX12" fmla="*/ 1664311 w 2971446"/>
                <a:gd name="connsiteY12" fmla="*/ 2716212 h 2716212"/>
                <a:gd name="connsiteX13" fmla="*/ 1490176 w 2971446"/>
                <a:gd name="connsiteY13" fmla="*/ 2508247 h 2716212"/>
                <a:gd name="connsiteX14" fmla="*/ 1410890 w 2971446"/>
                <a:gd name="connsiteY14" fmla="*/ 2508247 h 2716212"/>
                <a:gd name="connsiteX15" fmla="*/ 1492512 w 2971446"/>
                <a:gd name="connsiteY15" fmla="*/ 2606126 h 2716212"/>
                <a:gd name="connsiteX16" fmla="*/ 110186 w 2971446"/>
                <a:gd name="connsiteY16" fmla="*/ 2606126 h 2716212"/>
                <a:gd name="connsiteX17" fmla="*/ 16182 w 2971446"/>
                <a:gd name="connsiteY17" fmla="*/ 2550610 h 2716212"/>
                <a:gd name="connsiteX18" fmla="*/ 16182 w 2971446"/>
                <a:gd name="connsiteY18" fmla="*/ 2439578 h 2716212"/>
                <a:gd name="connsiteX19" fmla="*/ 1389547 w 2971446"/>
                <a:gd name="connsiteY19" fmla="*/ 55523 h 2716212"/>
                <a:gd name="connsiteX20" fmla="*/ 1485102 w 2971446"/>
                <a:gd name="connsiteY20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121929 w 2971446"/>
                <a:gd name="connsiteY4" fmla="*/ 1201117 h 2716212"/>
                <a:gd name="connsiteX5" fmla="*/ 2205513 w 2971446"/>
                <a:gd name="connsiteY5" fmla="*/ 1139134 h 2716212"/>
                <a:gd name="connsiteX6" fmla="*/ 2268731 w 2971446"/>
                <a:gd name="connsiteY6" fmla="*/ 1248482 h 2716212"/>
                <a:gd name="connsiteX7" fmla="*/ 2956413 w 2971446"/>
                <a:gd name="connsiteY7" fmla="*/ 2438991 h 2716212"/>
                <a:gd name="connsiteX8" fmla="*/ 2956413 w 2971446"/>
                <a:gd name="connsiteY8" fmla="*/ 2549880 h 2716212"/>
                <a:gd name="connsiteX9" fmla="*/ 2860816 w 2971446"/>
                <a:gd name="connsiteY9" fmla="*/ 2605324 h 2716212"/>
                <a:gd name="connsiteX10" fmla="*/ 1662769 w 2971446"/>
                <a:gd name="connsiteY10" fmla="*/ 2605324 h 2716212"/>
                <a:gd name="connsiteX11" fmla="*/ 1664311 w 2971446"/>
                <a:gd name="connsiteY11" fmla="*/ 2716212 h 2716212"/>
                <a:gd name="connsiteX12" fmla="*/ 1490176 w 2971446"/>
                <a:gd name="connsiteY12" fmla="*/ 2508247 h 2716212"/>
                <a:gd name="connsiteX13" fmla="*/ 1410890 w 2971446"/>
                <a:gd name="connsiteY13" fmla="*/ 2508247 h 2716212"/>
                <a:gd name="connsiteX14" fmla="*/ 1492512 w 2971446"/>
                <a:gd name="connsiteY14" fmla="*/ 2606126 h 2716212"/>
                <a:gd name="connsiteX15" fmla="*/ 110186 w 2971446"/>
                <a:gd name="connsiteY15" fmla="*/ 2606126 h 2716212"/>
                <a:gd name="connsiteX16" fmla="*/ 16182 w 2971446"/>
                <a:gd name="connsiteY16" fmla="*/ 2550610 h 2716212"/>
                <a:gd name="connsiteX17" fmla="*/ 16182 w 2971446"/>
                <a:gd name="connsiteY17" fmla="*/ 2439578 h 2716212"/>
                <a:gd name="connsiteX18" fmla="*/ 1389547 w 2971446"/>
                <a:gd name="connsiteY18" fmla="*/ 55523 h 2716212"/>
                <a:gd name="connsiteX19" fmla="*/ 1485102 w 2971446"/>
                <a:gd name="connsiteY19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198687 w 2971446"/>
                <a:gd name="connsiteY3" fmla="*/ 943885 h 2716212"/>
                <a:gd name="connsiteX4" fmla="*/ 2205513 w 2971446"/>
                <a:gd name="connsiteY4" fmla="*/ 1139134 h 2716212"/>
                <a:gd name="connsiteX5" fmla="*/ 2268731 w 2971446"/>
                <a:gd name="connsiteY5" fmla="*/ 1248482 h 2716212"/>
                <a:gd name="connsiteX6" fmla="*/ 2956413 w 2971446"/>
                <a:gd name="connsiteY6" fmla="*/ 2438991 h 2716212"/>
                <a:gd name="connsiteX7" fmla="*/ 2956413 w 2971446"/>
                <a:gd name="connsiteY7" fmla="*/ 2549880 h 2716212"/>
                <a:gd name="connsiteX8" fmla="*/ 2860816 w 2971446"/>
                <a:gd name="connsiteY8" fmla="*/ 2605324 h 2716212"/>
                <a:gd name="connsiteX9" fmla="*/ 1662769 w 2971446"/>
                <a:gd name="connsiteY9" fmla="*/ 2605324 h 2716212"/>
                <a:gd name="connsiteX10" fmla="*/ 1664311 w 2971446"/>
                <a:gd name="connsiteY10" fmla="*/ 2716212 h 2716212"/>
                <a:gd name="connsiteX11" fmla="*/ 1490176 w 2971446"/>
                <a:gd name="connsiteY11" fmla="*/ 2508247 h 2716212"/>
                <a:gd name="connsiteX12" fmla="*/ 1410890 w 2971446"/>
                <a:gd name="connsiteY12" fmla="*/ 2508247 h 2716212"/>
                <a:gd name="connsiteX13" fmla="*/ 1492512 w 2971446"/>
                <a:gd name="connsiteY13" fmla="*/ 2606126 h 2716212"/>
                <a:gd name="connsiteX14" fmla="*/ 110186 w 2971446"/>
                <a:gd name="connsiteY14" fmla="*/ 2606126 h 2716212"/>
                <a:gd name="connsiteX15" fmla="*/ 16182 w 2971446"/>
                <a:gd name="connsiteY15" fmla="*/ 2550610 h 2716212"/>
                <a:gd name="connsiteX16" fmla="*/ 16182 w 2971446"/>
                <a:gd name="connsiteY16" fmla="*/ 2439578 h 2716212"/>
                <a:gd name="connsiteX17" fmla="*/ 1389547 w 2971446"/>
                <a:gd name="connsiteY17" fmla="*/ 55523 h 2716212"/>
                <a:gd name="connsiteX18" fmla="*/ 1485102 w 2971446"/>
                <a:gd name="connsiteY18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123167 w 2971446"/>
                <a:gd name="connsiteY2" fmla="*/ 996324 h 2716212"/>
                <a:gd name="connsiteX3" fmla="*/ 2205513 w 2971446"/>
                <a:gd name="connsiteY3" fmla="*/ 1139134 h 2716212"/>
                <a:gd name="connsiteX4" fmla="*/ 2268731 w 2971446"/>
                <a:gd name="connsiteY4" fmla="*/ 1248482 h 2716212"/>
                <a:gd name="connsiteX5" fmla="*/ 2956413 w 2971446"/>
                <a:gd name="connsiteY5" fmla="*/ 2438991 h 2716212"/>
                <a:gd name="connsiteX6" fmla="*/ 2956413 w 2971446"/>
                <a:gd name="connsiteY6" fmla="*/ 2549880 h 2716212"/>
                <a:gd name="connsiteX7" fmla="*/ 2860816 w 2971446"/>
                <a:gd name="connsiteY7" fmla="*/ 2605324 h 2716212"/>
                <a:gd name="connsiteX8" fmla="*/ 1662769 w 2971446"/>
                <a:gd name="connsiteY8" fmla="*/ 2605324 h 2716212"/>
                <a:gd name="connsiteX9" fmla="*/ 1664311 w 2971446"/>
                <a:gd name="connsiteY9" fmla="*/ 2716212 h 2716212"/>
                <a:gd name="connsiteX10" fmla="*/ 1490176 w 2971446"/>
                <a:gd name="connsiteY10" fmla="*/ 2508247 h 2716212"/>
                <a:gd name="connsiteX11" fmla="*/ 1410890 w 2971446"/>
                <a:gd name="connsiteY11" fmla="*/ 2508247 h 2716212"/>
                <a:gd name="connsiteX12" fmla="*/ 1492512 w 2971446"/>
                <a:gd name="connsiteY12" fmla="*/ 2606126 h 2716212"/>
                <a:gd name="connsiteX13" fmla="*/ 110186 w 2971446"/>
                <a:gd name="connsiteY13" fmla="*/ 2606126 h 2716212"/>
                <a:gd name="connsiteX14" fmla="*/ 16182 w 2971446"/>
                <a:gd name="connsiteY14" fmla="*/ 2550610 h 2716212"/>
                <a:gd name="connsiteX15" fmla="*/ 16182 w 2971446"/>
                <a:gd name="connsiteY15" fmla="*/ 2439578 h 2716212"/>
                <a:gd name="connsiteX16" fmla="*/ 1389547 w 2971446"/>
                <a:gd name="connsiteY16" fmla="*/ 55523 h 2716212"/>
                <a:gd name="connsiteX17" fmla="*/ 1485102 w 2971446"/>
                <a:gd name="connsiteY17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05513 w 2971446"/>
                <a:gd name="connsiteY2" fmla="*/ 1139134 h 2716212"/>
                <a:gd name="connsiteX3" fmla="*/ 2268731 w 2971446"/>
                <a:gd name="connsiteY3" fmla="*/ 1248482 h 2716212"/>
                <a:gd name="connsiteX4" fmla="*/ 2956413 w 2971446"/>
                <a:gd name="connsiteY4" fmla="*/ 2438991 h 2716212"/>
                <a:gd name="connsiteX5" fmla="*/ 2956413 w 2971446"/>
                <a:gd name="connsiteY5" fmla="*/ 2549880 h 2716212"/>
                <a:gd name="connsiteX6" fmla="*/ 2860816 w 2971446"/>
                <a:gd name="connsiteY6" fmla="*/ 2605324 h 2716212"/>
                <a:gd name="connsiteX7" fmla="*/ 1662769 w 2971446"/>
                <a:gd name="connsiteY7" fmla="*/ 2605324 h 2716212"/>
                <a:gd name="connsiteX8" fmla="*/ 1664311 w 2971446"/>
                <a:gd name="connsiteY8" fmla="*/ 2716212 h 2716212"/>
                <a:gd name="connsiteX9" fmla="*/ 1490176 w 2971446"/>
                <a:gd name="connsiteY9" fmla="*/ 2508247 h 2716212"/>
                <a:gd name="connsiteX10" fmla="*/ 1410890 w 2971446"/>
                <a:gd name="connsiteY10" fmla="*/ 2508247 h 2716212"/>
                <a:gd name="connsiteX11" fmla="*/ 1492512 w 2971446"/>
                <a:gd name="connsiteY11" fmla="*/ 2606126 h 2716212"/>
                <a:gd name="connsiteX12" fmla="*/ 110186 w 2971446"/>
                <a:gd name="connsiteY12" fmla="*/ 2606126 h 2716212"/>
                <a:gd name="connsiteX13" fmla="*/ 16182 w 2971446"/>
                <a:gd name="connsiteY13" fmla="*/ 2550610 h 2716212"/>
                <a:gd name="connsiteX14" fmla="*/ 16182 w 2971446"/>
                <a:gd name="connsiteY14" fmla="*/ 2439578 h 2716212"/>
                <a:gd name="connsiteX15" fmla="*/ 1389547 w 2971446"/>
                <a:gd name="connsiteY15" fmla="*/ 55523 h 2716212"/>
                <a:gd name="connsiteX16" fmla="*/ 1485102 w 2971446"/>
                <a:gd name="connsiteY16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268731 w 2971446"/>
                <a:gd name="connsiteY2" fmla="*/ 1248482 h 2716212"/>
                <a:gd name="connsiteX3" fmla="*/ 2956413 w 2971446"/>
                <a:gd name="connsiteY3" fmla="*/ 2438991 h 2716212"/>
                <a:gd name="connsiteX4" fmla="*/ 2956413 w 2971446"/>
                <a:gd name="connsiteY4" fmla="*/ 2549880 h 2716212"/>
                <a:gd name="connsiteX5" fmla="*/ 2860816 w 2971446"/>
                <a:gd name="connsiteY5" fmla="*/ 2605324 h 2716212"/>
                <a:gd name="connsiteX6" fmla="*/ 1662769 w 2971446"/>
                <a:gd name="connsiteY6" fmla="*/ 2605324 h 2716212"/>
                <a:gd name="connsiteX7" fmla="*/ 1664311 w 2971446"/>
                <a:gd name="connsiteY7" fmla="*/ 2716212 h 2716212"/>
                <a:gd name="connsiteX8" fmla="*/ 1490176 w 2971446"/>
                <a:gd name="connsiteY8" fmla="*/ 2508247 h 2716212"/>
                <a:gd name="connsiteX9" fmla="*/ 1410890 w 2971446"/>
                <a:gd name="connsiteY9" fmla="*/ 2508247 h 2716212"/>
                <a:gd name="connsiteX10" fmla="*/ 1492512 w 2971446"/>
                <a:gd name="connsiteY10" fmla="*/ 2606126 h 2716212"/>
                <a:gd name="connsiteX11" fmla="*/ 110186 w 2971446"/>
                <a:gd name="connsiteY11" fmla="*/ 2606126 h 2716212"/>
                <a:gd name="connsiteX12" fmla="*/ 16182 w 2971446"/>
                <a:gd name="connsiteY12" fmla="*/ 2550610 h 2716212"/>
                <a:gd name="connsiteX13" fmla="*/ 16182 w 2971446"/>
                <a:gd name="connsiteY13" fmla="*/ 2439578 h 2716212"/>
                <a:gd name="connsiteX14" fmla="*/ 1389547 w 2971446"/>
                <a:gd name="connsiteY14" fmla="*/ 55523 h 2716212"/>
                <a:gd name="connsiteX15" fmla="*/ 1485102 w 2971446"/>
                <a:gd name="connsiteY15" fmla="*/ 0 h 2716212"/>
                <a:gd name="connsiteX0" fmla="*/ 1485102 w 2971446"/>
                <a:gd name="connsiteY0" fmla="*/ 0 h 2716212"/>
                <a:gd name="connsiteX1" fmla="*/ 1580658 w 2971446"/>
                <a:gd name="connsiteY1" fmla="*/ 55523 h 2716212"/>
                <a:gd name="connsiteX2" fmla="*/ 2956413 w 2971446"/>
                <a:gd name="connsiteY2" fmla="*/ 2438991 h 2716212"/>
                <a:gd name="connsiteX3" fmla="*/ 2956413 w 2971446"/>
                <a:gd name="connsiteY3" fmla="*/ 2549880 h 2716212"/>
                <a:gd name="connsiteX4" fmla="*/ 2860816 w 2971446"/>
                <a:gd name="connsiteY4" fmla="*/ 2605324 h 2716212"/>
                <a:gd name="connsiteX5" fmla="*/ 1662769 w 2971446"/>
                <a:gd name="connsiteY5" fmla="*/ 2605324 h 2716212"/>
                <a:gd name="connsiteX6" fmla="*/ 1664311 w 2971446"/>
                <a:gd name="connsiteY6" fmla="*/ 2716212 h 2716212"/>
                <a:gd name="connsiteX7" fmla="*/ 1490176 w 2971446"/>
                <a:gd name="connsiteY7" fmla="*/ 2508247 h 2716212"/>
                <a:gd name="connsiteX8" fmla="*/ 1410890 w 2971446"/>
                <a:gd name="connsiteY8" fmla="*/ 2508247 h 2716212"/>
                <a:gd name="connsiteX9" fmla="*/ 1492512 w 2971446"/>
                <a:gd name="connsiteY9" fmla="*/ 2606126 h 2716212"/>
                <a:gd name="connsiteX10" fmla="*/ 110186 w 2971446"/>
                <a:gd name="connsiteY10" fmla="*/ 2606126 h 2716212"/>
                <a:gd name="connsiteX11" fmla="*/ 16182 w 2971446"/>
                <a:gd name="connsiteY11" fmla="*/ 2550610 h 2716212"/>
                <a:gd name="connsiteX12" fmla="*/ 16182 w 2971446"/>
                <a:gd name="connsiteY12" fmla="*/ 2439578 h 2716212"/>
                <a:gd name="connsiteX13" fmla="*/ 1389547 w 2971446"/>
                <a:gd name="connsiteY13" fmla="*/ 55523 h 2716212"/>
                <a:gd name="connsiteX14" fmla="*/ 1485102 w 2971446"/>
                <a:gd name="connsiteY14" fmla="*/ 0 h 2716212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662769 w 2971446"/>
                <a:gd name="connsiteY5" fmla="*/ 2605324 h 2606126"/>
                <a:gd name="connsiteX6" fmla="*/ 1490176 w 2971446"/>
                <a:gd name="connsiteY6" fmla="*/ 2508247 h 2606126"/>
                <a:gd name="connsiteX7" fmla="*/ 1410890 w 2971446"/>
                <a:gd name="connsiteY7" fmla="*/ 2508247 h 2606126"/>
                <a:gd name="connsiteX8" fmla="*/ 1492512 w 2971446"/>
                <a:gd name="connsiteY8" fmla="*/ 2606126 h 2606126"/>
                <a:gd name="connsiteX9" fmla="*/ 110186 w 2971446"/>
                <a:gd name="connsiteY9" fmla="*/ 2606126 h 2606126"/>
                <a:gd name="connsiteX10" fmla="*/ 16182 w 2971446"/>
                <a:gd name="connsiteY10" fmla="*/ 2550610 h 2606126"/>
                <a:gd name="connsiteX11" fmla="*/ 16182 w 2971446"/>
                <a:gd name="connsiteY11" fmla="*/ 2439578 h 2606126"/>
                <a:gd name="connsiteX12" fmla="*/ 1389547 w 2971446"/>
                <a:gd name="connsiteY12" fmla="*/ 55523 h 2606126"/>
                <a:gd name="connsiteX13" fmla="*/ 1485102 w 2971446"/>
                <a:gd name="connsiteY13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0176 w 2971446"/>
                <a:gd name="connsiteY5" fmla="*/ 2508247 h 2606126"/>
                <a:gd name="connsiteX6" fmla="*/ 1410890 w 2971446"/>
                <a:gd name="connsiteY6" fmla="*/ 2508247 h 2606126"/>
                <a:gd name="connsiteX7" fmla="*/ 1492512 w 2971446"/>
                <a:gd name="connsiteY7" fmla="*/ 2606126 h 2606126"/>
                <a:gd name="connsiteX8" fmla="*/ 110186 w 2971446"/>
                <a:gd name="connsiteY8" fmla="*/ 2606126 h 2606126"/>
                <a:gd name="connsiteX9" fmla="*/ 16182 w 2971446"/>
                <a:gd name="connsiteY9" fmla="*/ 2550610 h 2606126"/>
                <a:gd name="connsiteX10" fmla="*/ 16182 w 2971446"/>
                <a:gd name="connsiteY10" fmla="*/ 2439578 h 2606126"/>
                <a:gd name="connsiteX11" fmla="*/ 1389547 w 2971446"/>
                <a:gd name="connsiteY11" fmla="*/ 55523 h 2606126"/>
                <a:gd name="connsiteX12" fmla="*/ 1485102 w 2971446"/>
                <a:gd name="connsiteY12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10890 w 2971446"/>
                <a:gd name="connsiteY5" fmla="*/ 2508247 h 2606126"/>
                <a:gd name="connsiteX6" fmla="*/ 1492512 w 2971446"/>
                <a:gd name="connsiteY6" fmla="*/ 2606126 h 2606126"/>
                <a:gd name="connsiteX7" fmla="*/ 110186 w 2971446"/>
                <a:gd name="connsiteY7" fmla="*/ 2606126 h 2606126"/>
                <a:gd name="connsiteX8" fmla="*/ 16182 w 2971446"/>
                <a:gd name="connsiteY8" fmla="*/ 2550610 h 2606126"/>
                <a:gd name="connsiteX9" fmla="*/ 16182 w 2971446"/>
                <a:gd name="connsiteY9" fmla="*/ 2439578 h 2606126"/>
                <a:gd name="connsiteX10" fmla="*/ 1389547 w 2971446"/>
                <a:gd name="connsiteY10" fmla="*/ 55523 h 2606126"/>
                <a:gd name="connsiteX11" fmla="*/ 1485102 w 2971446"/>
                <a:gd name="connsiteY11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492512 w 2971446"/>
                <a:gd name="connsiteY5" fmla="*/ 2606126 h 2606126"/>
                <a:gd name="connsiteX6" fmla="*/ 110186 w 2971446"/>
                <a:gd name="connsiteY6" fmla="*/ 2606126 h 2606126"/>
                <a:gd name="connsiteX7" fmla="*/ 16182 w 2971446"/>
                <a:gd name="connsiteY7" fmla="*/ 2550610 h 2606126"/>
                <a:gd name="connsiteX8" fmla="*/ 16182 w 2971446"/>
                <a:gd name="connsiteY8" fmla="*/ 2439578 h 2606126"/>
                <a:gd name="connsiteX9" fmla="*/ 1389547 w 2971446"/>
                <a:gd name="connsiteY9" fmla="*/ 55523 h 2606126"/>
                <a:gd name="connsiteX10" fmla="*/ 1485102 w 2971446"/>
                <a:gd name="connsiteY10" fmla="*/ 0 h 2606126"/>
                <a:gd name="connsiteX0" fmla="*/ 1485102 w 2971446"/>
                <a:gd name="connsiteY0" fmla="*/ 0 h 2606126"/>
                <a:gd name="connsiteX1" fmla="*/ 1580658 w 2971446"/>
                <a:gd name="connsiteY1" fmla="*/ 55523 h 2606126"/>
                <a:gd name="connsiteX2" fmla="*/ 2956413 w 2971446"/>
                <a:gd name="connsiteY2" fmla="*/ 2438991 h 2606126"/>
                <a:gd name="connsiteX3" fmla="*/ 2956413 w 2971446"/>
                <a:gd name="connsiteY3" fmla="*/ 2549880 h 2606126"/>
                <a:gd name="connsiteX4" fmla="*/ 2860816 w 2971446"/>
                <a:gd name="connsiteY4" fmla="*/ 2605324 h 2606126"/>
                <a:gd name="connsiteX5" fmla="*/ 110186 w 2971446"/>
                <a:gd name="connsiteY5" fmla="*/ 2606126 h 2606126"/>
                <a:gd name="connsiteX6" fmla="*/ 16182 w 2971446"/>
                <a:gd name="connsiteY6" fmla="*/ 2550610 h 2606126"/>
                <a:gd name="connsiteX7" fmla="*/ 16182 w 2971446"/>
                <a:gd name="connsiteY7" fmla="*/ 2439578 h 2606126"/>
                <a:gd name="connsiteX8" fmla="*/ 1389547 w 2971446"/>
                <a:gd name="connsiteY8" fmla="*/ 55523 h 2606126"/>
                <a:gd name="connsiteX9" fmla="*/ 1485102 w 2971446"/>
                <a:gd name="connsiteY9" fmla="*/ 0 h 260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1446" h="2606126">
                  <a:moveTo>
                    <a:pt x="1485102" y="0"/>
                  </a:moveTo>
                  <a:cubicBezTo>
                    <a:pt x="1525174" y="0"/>
                    <a:pt x="1560622" y="20050"/>
                    <a:pt x="1580658" y="55523"/>
                  </a:cubicBezTo>
                  <a:lnTo>
                    <a:pt x="2956413" y="2438991"/>
                  </a:lnTo>
                  <a:cubicBezTo>
                    <a:pt x="2976457" y="2474414"/>
                    <a:pt x="2976457" y="2514457"/>
                    <a:pt x="2956413" y="2549880"/>
                  </a:cubicBezTo>
                  <a:cubicBezTo>
                    <a:pt x="2936368" y="2585302"/>
                    <a:pt x="2900905" y="2605324"/>
                    <a:pt x="2860816" y="2605324"/>
                  </a:cubicBezTo>
                  <a:lnTo>
                    <a:pt x="110186" y="2606126"/>
                  </a:lnTo>
                  <a:cubicBezTo>
                    <a:pt x="70119" y="2606126"/>
                    <a:pt x="34674" y="2586079"/>
                    <a:pt x="16182" y="2550610"/>
                  </a:cubicBezTo>
                  <a:cubicBezTo>
                    <a:pt x="-5393" y="2515141"/>
                    <a:pt x="-5393" y="2475046"/>
                    <a:pt x="16182" y="2439578"/>
                  </a:cubicBezTo>
                  <a:lnTo>
                    <a:pt x="1389547" y="55523"/>
                  </a:lnTo>
                  <a:cubicBezTo>
                    <a:pt x="1409582" y="20050"/>
                    <a:pt x="1443489" y="0"/>
                    <a:pt x="14851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innerShdw dist="50800" dir="13500000">
                <a:schemeClr val="tx1">
                  <a:alpha val="20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id="{A54F6C6A-58FE-4845-97D9-6786E72D3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59574" y="3361892"/>
              <a:ext cx="1231721" cy="1231721"/>
            </a:xfrm>
            <a:prstGeom prst="rect">
              <a:avLst/>
            </a:prstGeom>
          </p:spPr>
        </p:pic>
        <p:pic>
          <p:nvPicPr>
            <p:cNvPr id="46" name="Graphic 45" descr="Bullseye">
              <a:extLst>
                <a:ext uri="{FF2B5EF4-FFF2-40B4-BE49-F238E27FC236}">
                  <a16:creationId xmlns:a16="http://schemas.microsoft.com/office/drawing/2014/main" id="{91954C4D-1B9D-4218-8502-8872BEE92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29099" y="2281607"/>
              <a:ext cx="685800" cy="685800"/>
            </a:xfrm>
            <a:prstGeom prst="rect">
              <a:avLst/>
            </a:prstGeom>
          </p:spPr>
        </p:pic>
        <p:pic>
          <p:nvPicPr>
            <p:cNvPr id="48" name="Graphic 47" descr="Lightbulb">
              <a:extLst>
                <a:ext uri="{FF2B5EF4-FFF2-40B4-BE49-F238E27FC236}">
                  <a16:creationId xmlns:a16="http://schemas.microsoft.com/office/drawing/2014/main" id="{BCC6E427-08DA-4071-96B3-21F02C3F8A7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04588" y="4234004"/>
              <a:ext cx="685800" cy="685800"/>
            </a:xfrm>
            <a:prstGeom prst="rect">
              <a:avLst/>
            </a:prstGeom>
          </p:spPr>
        </p:pic>
        <p:pic>
          <p:nvPicPr>
            <p:cNvPr id="50" name="Graphic 49" descr="Coins">
              <a:extLst>
                <a:ext uri="{FF2B5EF4-FFF2-40B4-BE49-F238E27FC236}">
                  <a16:creationId xmlns:a16="http://schemas.microsoft.com/office/drawing/2014/main" id="{1BB18816-48F2-46FA-AACC-D2D123D85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357908" y="4234004"/>
              <a:ext cx="685800" cy="6858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8EDCAC6-22B2-43B5-93CC-44FAF3A3B12C}"/>
              </a:ext>
            </a:extLst>
          </p:cNvPr>
          <p:cNvGrpSpPr/>
          <p:nvPr/>
        </p:nvGrpSpPr>
        <p:grpSpPr>
          <a:xfrm>
            <a:off x="5238749" y="1112832"/>
            <a:ext cx="2202816" cy="1260003"/>
            <a:chOff x="8921977" y="4001571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E80E2E0-803A-440F-96AB-BFF9925A548A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138BC48-757D-4DC9-954E-C45416B63B0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461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512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Triangles for PowerPoint</vt:lpstr>
      <vt:lpstr>Infographic Triangles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Triangles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2018-09-20T17:11:16Z</dcterms:modified>
  <cp:category>Charts &amp; Diagrams</cp:category>
</cp:coreProperties>
</file>