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-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5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Up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FC16FCC-2B8C-46F7-8095-EC5C8903B848}"/>
              </a:ext>
            </a:extLst>
          </p:cNvPr>
          <p:cNvSpPr/>
          <p:nvPr/>
        </p:nvSpPr>
        <p:spPr>
          <a:xfrm>
            <a:off x="4583972" y="1220403"/>
            <a:ext cx="1047274" cy="2570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7" extrusionOk="0">
                <a:moveTo>
                  <a:pt x="16850" y="1929"/>
                </a:moveTo>
                <a:lnTo>
                  <a:pt x="11648" y="4043"/>
                </a:lnTo>
                <a:cubicBezTo>
                  <a:pt x="10721" y="4419"/>
                  <a:pt x="11377" y="5062"/>
                  <a:pt x="12689" y="5062"/>
                </a:cubicBezTo>
                <a:lnTo>
                  <a:pt x="16850" y="5062"/>
                </a:lnTo>
                <a:lnTo>
                  <a:pt x="16850" y="15913"/>
                </a:lnTo>
                <a:cubicBezTo>
                  <a:pt x="16850" y="17273"/>
                  <a:pt x="14136" y="18366"/>
                  <a:pt x="10811" y="18366"/>
                </a:cubicBezTo>
                <a:lnTo>
                  <a:pt x="6107" y="18366"/>
                </a:lnTo>
                <a:lnTo>
                  <a:pt x="6107" y="17319"/>
                </a:lnTo>
                <a:cubicBezTo>
                  <a:pt x="6107" y="17144"/>
                  <a:pt x="5587" y="17061"/>
                  <a:pt x="5293" y="17181"/>
                </a:cubicBezTo>
                <a:lnTo>
                  <a:pt x="0" y="19331"/>
                </a:lnTo>
                <a:lnTo>
                  <a:pt x="5293" y="21481"/>
                </a:lnTo>
                <a:cubicBezTo>
                  <a:pt x="5587" y="21600"/>
                  <a:pt x="6107" y="21517"/>
                  <a:pt x="6107" y="21343"/>
                </a:cubicBezTo>
                <a:lnTo>
                  <a:pt x="6107" y="20295"/>
                </a:lnTo>
                <a:lnTo>
                  <a:pt x="10811" y="20295"/>
                </a:lnTo>
                <a:cubicBezTo>
                  <a:pt x="16782" y="20295"/>
                  <a:pt x="21600" y="18329"/>
                  <a:pt x="21600" y="15913"/>
                </a:cubicBezTo>
                <a:lnTo>
                  <a:pt x="21600" y="5062"/>
                </a:lnTo>
                <a:lnTo>
                  <a:pt x="21600" y="0"/>
                </a:lnTo>
                <a:lnTo>
                  <a:pt x="16850" y="192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DE081A-2462-4043-AE68-7ADEE3DAC32F}"/>
              </a:ext>
            </a:extLst>
          </p:cNvPr>
          <p:cNvSpPr/>
          <p:nvPr/>
        </p:nvSpPr>
        <p:spPr>
          <a:xfrm>
            <a:off x="4967790" y="946247"/>
            <a:ext cx="937611" cy="3576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16295" y="1382"/>
                </a:moveTo>
                <a:lnTo>
                  <a:pt x="16295" y="5317"/>
                </a:lnTo>
                <a:lnTo>
                  <a:pt x="16295" y="16825"/>
                </a:lnTo>
                <a:cubicBezTo>
                  <a:pt x="16295" y="17506"/>
                  <a:pt x="14855" y="18115"/>
                  <a:pt x="12531" y="18412"/>
                </a:cubicBezTo>
                <a:lnTo>
                  <a:pt x="4977" y="19384"/>
                </a:lnTo>
                <a:lnTo>
                  <a:pt x="3815" y="18743"/>
                </a:lnTo>
                <a:cubicBezTo>
                  <a:pt x="3613" y="18631"/>
                  <a:pt x="2981" y="18637"/>
                  <a:pt x="2829" y="18756"/>
                </a:cubicBezTo>
                <a:lnTo>
                  <a:pt x="0" y="20820"/>
                </a:lnTo>
                <a:lnTo>
                  <a:pt x="7882" y="21560"/>
                </a:lnTo>
                <a:cubicBezTo>
                  <a:pt x="8337" y="21600"/>
                  <a:pt x="8741" y="21481"/>
                  <a:pt x="8539" y="21369"/>
                </a:cubicBezTo>
                <a:lnTo>
                  <a:pt x="7225" y="20641"/>
                </a:lnTo>
                <a:lnTo>
                  <a:pt x="14855" y="19662"/>
                </a:lnTo>
                <a:cubicBezTo>
                  <a:pt x="19023" y="19127"/>
                  <a:pt x="21600" y="18042"/>
                  <a:pt x="21600" y="16832"/>
                </a:cubicBezTo>
                <a:lnTo>
                  <a:pt x="21600" y="5324"/>
                </a:lnTo>
                <a:lnTo>
                  <a:pt x="21600" y="0"/>
                </a:lnTo>
                <a:lnTo>
                  <a:pt x="16295" y="138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953F812-BDAA-45E1-87CD-AC66FD27A6DA}"/>
              </a:ext>
            </a:extLst>
          </p:cNvPr>
          <p:cNvSpPr/>
          <p:nvPr/>
        </p:nvSpPr>
        <p:spPr>
          <a:xfrm>
            <a:off x="6524993" y="1220402"/>
            <a:ext cx="1047274" cy="2568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7" extrusionOk="0">
                <a:moveTo>
                  <a:pt x="16307" y="17186"/>
                </a:moveTo>
                <a:cubicBezTo>
                  <a:pt x="16013" y="17067"/>
                  <a:pt x="15493" y="17149"/>
                  <a:pt x="15493" y="17324"/>
                </a:cubicBezTo>
                <a:lnTo>
                  <a:pt x="15493" y="18372"/>
                </a:lnTo>
                <a:lnTo>
                  <a:pt x="10789" y="18372"/>
                </a:lnTo>
                <a:cubicBezTo>
                  <a:pt x="7441" y="18372"/>
                  <a:pt x="4750" y="17269"/>
                  <a:pt x="4750" y="15917"/>
                </a:cubicBezTo>
                <a:lnTo>
                  <a:pt x="4750" y="5048"/>
                </a:lnTo>
                <a:lnTo>
                  <a:pt x="8866" y="5048"/>
                </a:lnTo>
                <a:cubicBezTo>
                  <a:pt x="10178" y="5048"/>
                  <a:pt x="10834" y="4405"/>
                  <a:pt x="9907" y="4028"/>
                </a:cubicBezTo>
                <a:lnTo>
                  <a:pt x="4750" y="1931"/>
                </a:lnTo>
                <a:lnTo>
                  <a:pt x="0" y="0"/>
                </a:lnTo>
                <a:lnTo>
                  <a:pt x="0" y="5048"/>
                </a:lnTo>
                <a:lnTo>
                  <a:pt x="0" y="15908"/>
                </a:lnTo>
                <a:cubicBezTo>
                  <a:pt x="0" y="18336"/>
                  <a:pt x="4840" y="20294"/>
                  <a:pt x="10789" y="20294"/>
                </a:cubicBezTo>
                <a:lnTo>
                  <a:pt x="15493" y="20294"/>
                </a:lnTo>
                <a:lnTo>
                  <a:pt x="15493" y="21343"/>
                </a:lnTo>
                <a:cubicBezTo>
                  <a:pt x="15493" y="21517"/>
                  <a:pt x="16013" y="21600"/>
                  <a:pt x="16307" y="21480"/>
                </a:cubicBezTo>
                <a:lnTo>
                  <a:pt x="21600" y="19329"/>
                </a:lnTo>
                <a:lnTo>
                  <a:pt x="16307" y="1718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448DC9E-D382-41C4-8667-8987913A67D3}"/>
              </a:ext>
            </a:extLst>
          </p:cNvPr>
          <p:cNvSpPr/>
          <p:nvPr/>
        </p:nvSpPr>
        <p:spPr>
          <a:xfrm>
            <a:off x="6239871" y="946247"/>
            <a:ext cx="937611" cy="3574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18771" y="18761"/>
                </a:moveTo>
                <a:cubicBezTo>
                  <a:pt x="18619" y="18642"/>
                  <a:pt x="17987" y="18635"/>
                  <a:pt x="17785" y="18748"/>
                </a:cubicBezTo>
                <a:lnTo>
                  <a:pt x="16623" y="19390"/>
                </a:lnTo>
                <a:lnTo>
                  <a:pt x="9069" y="18417"/>
                </a:lnTo>
                <a:cubicBezTo>
                  <a:pt x="6745" y="18119"/>
                  <a:pt x="5305" y="17510"/>
                  <a:pt x="5305" y="16829"/>
                </a:cubicBezTo>
                <a:lnTo>
                  <a:pt x="5305" y="5314"/>
                </a:lnTo>
                <a:lnTo>
                  <a:pt x="5305" y="1390"/>
                </a:lnTo>
                <a:lnTo>
                  <a:pt x="0" y="0"/>
                </a:lnTo>
                <a:lnTo>
                  <a:pt x="0" y="5314"/>
                </a:lnTo>
                <a:lnTo>
                  <a:pt x="0" y="16829"/>
                </a:lnTo>
                <a:cubicBezTo>
                  <a:pt x="0" y="18040"/>
                  <a:pt x="2577" y="19132"/>
                  <a:pt x="6745" y="19661"/>
                </a:cubicBezTo>
                <a:lnTo>
                  <a:pt x="14375" y="20640"/>
                </a:lnTo>
                <a:lnTo>
                  <a:pt x="13061" y="21368"/>
                </a:lnTo>
                <a:cubicBezTo>
                  <a:pt x="12859" y="21481"/>
                  <a:pt x="13288" y="21600"/>
                  <a:pt x="13718" y="21560"/>
                </a:cubicBezTo>
                <a:lnTo>
                  <a:pt x="21600" y="20819"/>
                </a:lnTo>
                <a:lnTo>
                  <a:pt x="18771" y="1876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E5A631-351C-4372-91A6-AF42D7D7C447}"/>
              </a:ext>
            </a:extLst>
          </p:cNvPr>
          <p:cNvSpPr/>
          <p:nvPr/>
        </p:nvSpPr>
        <p:spPr>
          <a:xfrm>
            <a:off x="5812189" y="770788"/>
            <a:ext cx="527120" cy="4299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5" h="21600" extrusionOk="0">
                <a:moveTo>
                  <a:pt x="20035" y="20113"/>
                </a:moveTo>
                <a:lnTo>
                  <a:pt x="15060" y="20113"/>
                </a:lnTo>
                <a:lnTo>
                  <a:pt x="15060" y="5288"/>
                </a:lnTo>
                <a:lnTo>
                  <a:pt x="15060" y="4980"/>
                </a:lnTo>
                <a:lnTo>
                  <a:pt x="15060" y="578"/>
                </a:lnTo>
                <a:lnTo>
                  <a:pt x="10478" y="0"/>
                </a:lnTo>
                <a:lnTo>
                  <a:pt x="5896" y="578"/>
                </a:lnTo>
                <a:lnTo>
                  <a:pt x="5896" y="4980"/>
                </a:lnTo>
                <a:lnTo>
                  <a:pt x="5896" y="5288"/>
                </a:lnTo>
                <a:lnTo>
                  <a:pt x="5896" y="20113"/>
                </a:lnTo>
                <a:lnTo>
                  <a:pt x="922" y="20113"/>
                </a:lnTo>
                <a:cubicBezTo>
                  <a:pt x="93" y="20113"/>
                  <a:pt x="-300" y="20239"/>
                  <a:pt x="267" y="20311"/>
                </a:cubicBezTo>
                <a:lnTo>
                  <a:pt x="10478" y="21600"/>
                </a:lnTo>
                <a:lnTo>
                  <a:pt x="20689" y="20311"/>
                </a:lnTo>
                <a:cubicBezTo>
                  <a:pt x="21300" y="20239"/>
                  <a:pt x="20864" y="20113"/>
                  <a:pt x="20035" y="201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C9794BA-C6BF-444A-AF10-C96EA8A924C6}"/>
              </a:ext>
            </a:extLst>
          </p:cNvPr>
          <p:cNvSpPr/>
          <p:nvPr/>
        </p:nvSpPr>
        <p:spPr>
          <a:xfrm>
            <a:off x="7402289" y="3128525"/>
            <a:ext cx="1236564" cy="796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14475" y="0"/>
                </a:moveTo>
                <a:lnTo>
                  <a:pt x="769" y="0"/>
                </a:lnTo>
                <a:cubicBezTo>
                  <a:pt x="88" y="0"/>
                  <a:pt x="-253" y="1279"/>
                  <a:pt x="220" y="2053"/>
                </a:cubicBezTo>
                <a:lnTo>
                  <a:pt x="4783" y="9372"/>
                </a:lnTo>
                <a:cubicBezTo>
                  <a:pt x="5275" y="10175"/>
                  <a:pt x="5275" y="11425"/>
                  <a:pt x="4783" y="12228"/>
                </a:cubicBezTo>
                <a:lnTo>
                  <a:pt x="220" y="19547"/>
                </a:lnTo>
                <a:cubicBezTo>
                  <a:pt x="-253" y="20321"/>
                  <a:pt x="88" y="21600"/>
                  <a:pt x="769" y="21600"/>
                </a:cubicBezTo>
                <a:lnTo>
                  <a:pt x="14475" y="21600"/>
                </a:lnTo>
                <a:cubicBezTo>
                  <a:pt x="18261" y="21600"/>
                  <a:pt x="21347" y="16780"/>
                  <a:pt x="21347" y="10800"/>
                </a:cubicBezTo>
                <a:cubicBezTo>
                  <a:pt x="21347" y="4820"/>
                  <a:pt x="18261" y="0"/>
                  <a:pt x="14475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4E2AB4D-7D43-4ECD-AB71-F323F5EA3393}"/>
              </a:ext>
            </a:extLst>
          </p:cNvPr>
          <p:cNvSpPr/>
          <p:nvPr/>
        </p:nvSpPr>
        <p:spPr>
          <a:xfrm>
            <a:off x="5680594" y="4850221"/>
            <a:ext cx="796149" cy="1236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0" y="0"/>
                </a:moveTo>
                <a:cubicBezTo>
                  <a:pt x="20083" y="0"/>
                  <a:pt x="19785" y="77"/>
                  <a:pt x="19547" y="230"/>
                </a:cubicBezTo>
                <a:lnTo>
                  <a:pt x="12228" y="4845"/>
                </a:lnTo>
                <a:cubicBezTo>
                  <a:pt x="11841" y="5094"/>
                  <a:pt x="11306" y="5228"/>
                  <a:pt x="10800" y="5228"/>
                </a:cubicBezTo>
                <a:cubicBezTo>
                  <a:pt x="10294" y="5228"/>
                  <a:pt x="9759" y="5094"/>
                  <a:pt x="9372" y="4845"/>
                </a:cubicBezTo>
                <a:lnTo>
                  <a:pt x="2053" y="230"/>
                </a:lnTo>
                <a:cubicBezTo>
                  <a:pt x="1815" y="77"/>
                  <a:pt x="1517" y="0"/>
                  <a:pt x="1220" y="0"/>
                </a:cubicBezTo>
                <a:cubicBezTo>
                  <a:pt x="595" y="0"/>
                  <a:pt x="0" y="306"/>
                  <a:pt x="0" y="785"/>
                </a:cubicBezTo>
                <a:lnTo>
                  <a:pt x="0" y="14649"/>
                </a:lnTo>
                <a:cubicBezTo>
                  <a:pt x="0" y="18479"/>
                  <a:pt x="4820" y="21600"/>
                  <a:pt x="10800" y="21600"/>
                </a:cubicBezTo>
                <a:cubicBezTo>
                  <a:pt x="16750" y="21600"/>
                  <a:pt x="21600" y="18498"/>
                  <a:pt x="21600" y="14649"/>
                </a:cubicBezTo>
                <a:lnTo>
                  <a:pt x="21600" y="785"/>
                </a:lnTo>
                <a:cubicBezTo>
                  <a:pt x="21600" y="306"/>
                  <a:pt x="21005" y="0"/>
                  <a:pt x="20380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2420F34-E6CD-49F2-9603-B6EC5198AC35}"/>
              </a:ext>
            </a:extLst>
          </p:cNvPr>
          <p:cNvSpPr/>
          <p:nvPr/>
        </p:nvSpPr>
        <p:spPr>
          <a:xfrm>
            <a:off x="3553148" y="3128525"/>
            <a:ext cx="1236563" cy="796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20578" y="0"/>
                </a:moveTo>
                <a:lnTo>
                  <a:pt x="6872" y="0"/>
                </a:lnTo>
                <a:cubicBezTo>
                  <a:pt x="3086" y="0"/>
                  <a:pt x="0" y="4820"/>
                  <a:pt x="0" y="10800"/>
                </a:cubicBezTo>
                <a:cubicBezTo>
                  <a:pt x="0" y="16750"/>
                  <a:pt x="3067" y="21600"/>
                  <a:pt x="6872" y="21600"/>
                </a:cubicBezTo>
                <a:lnTo>
                  <a:pt x="20578" y="21600"/>
                </a:lnTo>
                <a:cubicBezTo>
                  <a:pt x="21259" y="21600"/>
                  <a:pt x="21600" y="20321"/>
                  <a:pt x="21127" y="19547"/>
                </a:cubicBezTo>
                <a:lnTo>
                  <a:pt x="16564" y="12228"/>
                </a:lnTo>
                <a:cubicBezTo>
                  <a:pt x="16072" y="11425"/>
                  <a:pt x="16072" y="10175"/>
                  <a:pt x="16564" y="9372"/>
                </a:cubicBezTo>
                <a:lnTo>
                  <a:pt x="21127" y="2053"/>
                </a:lnTo>
                <a:cubicBezTo>
                  <a:pt x="21600" y="1279"/>
                  <a:pt x="21259" y="0"/>
                  <a:pt x="20578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0713D72-3325-4751-8D67-816A9E365315}"/>
              </a:ext>
            </a:extLst>
          </p:cNvPr>
          <p:cNvSpPr/>
          <p:nvPr/>
        </p:nvSpPr>
        <p:spPr>
          <a:xfrm>
            <a:off x="3991797" y="3950990"/>
            <a:ext cx="1312792" cy="1091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7" h="21600" extrusionOk="0">
                <a:moveTo>
                  <a:pt x="15340" y="0"/>
                </a:moveTo>
                <a:cubicBezTo>
                  <a:pt x="15254" y="0"/>
                  <a:pt x="15151" y="22"/>
                  <a:pt x="15048" y="87"/>
                </a:cubicBezTo>
                <a:lnTo>
                  <a:pt x="3680" y="6534"/>
                </a:lnTo>
                <a:cubicBezTo>
                  <a:pt x="533" y="8314"/>
                  <a:pt x="-860" y="12982"/>
                  <a:pt x="550" y="16954"/>
                </a:cubicBezTo>
                <a:cubicBezTo>
                  <a:pt x="1582" y="19863"/>
                  <a:pt x="3869" y="21600"/>
                  <a:pt x="6243" y="21600"/>
                </a:cubicBezTo>
                <a:cubicBezTo>
                  <a:pt x="7102" y="21600"/>
                  <a:pt x="7962" y="21383"/>
                  <a:pt x="8805" y="20905"/>
                </a:cubicBezTo>
                <a:lnTo>
                  <a:pt x="20172" y="14458"/>
                </a:lnTo>
                <a:cubicBezTo>
                  <a:pt x="20740" y="14132"/>
                  <a:pt x="20723" y="13112"/>
                  <a:pt x="20138" y="12830"/>
                </a:cubicBezTo>
                <a:lnTo>
                  <a:pt x="14618" y="10116"/>
                </a:lnTo>
                <a:cubicBezTo>
                  <a:pt x="14016" y="9812"/>
                  <a:pt x="13723" y="8987"/>
                  <a:pt x="13947" y="8228"/>
                </a:cubicBezTo>
                <a:lnTo>
                  <a:pt x="15994" y="1216"/>
                </a:lnTo>
                <a:cubicBezTo>
                  <a:pt x="16165" y="586"/>
                  <a:pt x="15787" y="0"/>
                  <a:pt x="15340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4901434-21DC-4724-BAF4-295349DA2EA6}"/>
              </a:ext>
            </a:extLst>
          </p:cNvPr>
          <p:cNvSpPr/>
          <p:nvPr/>
        </p:nvSpPr>
        <p:spPr>
          <a:xfrm>
            <a:off x="6832046" y="3950991"/>
            <a:ext cx="1312393" cy="1090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1" h="21600" extrusionOk="0">
                <a:moveTo>
                  <a:pt x="5241" y="0"/>
                </a:moveTo>
                <a:cubicBezTo>
                  <a:pt x="4794" y="0"/>
                  <a:pt x="4416" y="587"/>
                  <a:pt x="4587" y="1195"/>
                </a:cubicBezTo>
                <a:lnTo>
                  <a:pt x="6634" y="8214"/>
                </a:lnTo>
                <a:cubicBezTo>
                  <a:pt x="6858" y="8975"/>
                  <a:pt x="6548" y="9822"/>
                  <a:pt x="5963" y="10105"/>
                </a:cubicBezTo>
                <a:lnTo>
                  <a:pt x="443" y="12821"/>
                </a:lnTo>
                <a:cubicBezTo>
                  <a:pt x="-125" y="13103"/>
                  <a:pt x="-159" y="14125"/>
                  <a:pt x="409" y="14451"/>
                </a:cubicBezTo>
                <a:lnTo>
                  <a:pt x="11776" y="20905"/>
                </a:lnTo>
                <a:cubicBezTo>
                  <a:pt x="12602" y="21383"/>
                  <a:pt x="13479" y="21600"/>
                  <a:pt x="14338" y="21600"/>
                </a:cubicBezTo>
                <a:cubicBezTo>
                  <a:pt x="16712" y="21600"/>
                  <a:pt x="18999" y="19862"/>
                  <a:pt x="20031" y="16950"/>
                </a:cubicBezTo>
                <a:lnTo>
                  <a:pt x="20031" y="16950"/>
                </a:lnTo>
                <a:cubicBezTo>
                  <a:pt x="21441" y="12973"/>
                  <a:pt x="20048" y="8323"/>
                  <a:pt x="16901" y="6519"/>
                </a:cubicBezTo>
                <a:lnTo>
                  <a:pt x="5533" y="65"/>
                </a:lnTo>
                <a:cubicBezTo>
                  <a:pt x="5430" y="22"/>
                  <a:pt x="5344" y="0"/>
                  <a:pt x="5241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7DA27436-8E59-40DA-A4E9-0D6DBE913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2253" y="3196761"/>
            <a:ext cx="621326" cy="621326"/>
          </a:xfrm>
          <a:prstGeom prst="rect">
            <a:avLst/>
          </a:prstGeom>
        </p:spPr>
      </p:pic>
      <p:pic>
        <p:nvPicPr>
          <p:cNvPr id="29" name="Graphic 28" descr="Bullseye with solid fill">
            <a:extLst>
              <a:ext uri="{FF2B5EF4-FFF2-40B4-BE49-F238E27FC236}">
                <a16:creationId xmlns:a16="http://schemas.microsoft.com/office/drawing/2014/main" id="{B61F6DB6-8682-42EB-8869-5298DC72D4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7298" y="4264969"/>
            <a:ext cx="621326" cy="621326"/>
          </a:xfrm>
          <a:prstGeom prst="rect">
            <a:avLst/>
          </a:prstGeom>
        </p:spPr>
      </p:pic>
      <p:pic>
        <p:nvPicPr>
          <p:cNvPr id="30" name="Graphic 29" descr="Database with solid fill">
            <a:extLst>
              <a:ext uri="{FF2B5EF4-FFF2-40B4-BE49-F238E27FC236}">
                <a16:creationId xmlns:a16="http://schemas.microsoft.com/office/drawing/2014/main" id="{F43EA643-8868-4104-A28F-33CE31E75E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87376" y="4229147"/>
            <a:ext cx="621326" cy="621326"/>
          </a:xfrm>
          <a:prstGeom prst="rect">
            <a:avLst/>
          </a:prstGeom>
        </p:spPr>
      </p:pic>
      <p:pic>
        <p:nvPicPr>
          <p:cNvPr id="31" name="Graphic 30" descr="Single gear with solid fill">
            <a:extLst>
              <a:ext uri="{FF2B5EF4-FFF2-40B4-BE49-F238E27FC236}">
                <a16:creationId xmlns:a16="http://schemas.microsoft.com/office/drawing/2014/main" id="{574F40C2-0580-4130-8F21-B23EF21A7F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5338" y="5250555"/>
            <a:ext cx="621326" cy="621326"/>
          </a:xfrm>
          <a:prstGeom prst="rect">
            <a:avLst/>
          </a:prstGeom>
        </p:spPr>
      </p:pic>
      <p:pic>
        <p:nvPicPr>
          <p:cNvPr id="32" name="Graphic 31" descr="Stopwatch 75% with solid fill">
            <a:extLst>
              <a:ext uri="{FF2B5EF4-FFF2-40B4-BE49-F238E27FC236}">
                <a16:creationId xmlns:a16="http://schemas.microsoft.com/office/drawing/2014/main" id="{AB2286E9-BCE6-438D-8894-A5397E3FA1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27829" y="3196761"/>
            <a:ext cx="621326" cy="621326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87D8123F-66ED-47B8-8031-C7505BCCB8C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6007C2C-DB1E-4238-9554-FA36CC9A5C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F03795F-6233-4983-B804-0A6BD63D5F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950FC0B-8256-42AB-8424-3AAB63E8911B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505F3A5-D688-42A1-90DE-72F793FD419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92715C7-70FD-461A-9DC4-6A5BA737069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4954B74-BB49-4672-8458-2FDC968F8D40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7A77B9-86CB-4528-B497-19A1D199D21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DB6AF78-A69B-4645-B001-DA651263B1E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DCFE8E7-4668-44D1-8687-57A4994973A7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70666BE-7B52-4F9B-9098-D4BF89A5EF2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655B528-D803-4F65-8A6C-FDA9F2D4013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462112A-F62A-477F-88D2-6C526D761EE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2DB679-5B70-405E-9AB8-7A8B67F345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533588E-92EB-462D-AD6B-14D240D397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Up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FC16FCC-2B8C-46F7-8095-EC5C8903B848}"/>
              </a:ext>
            </a:extLst>
          </p:cNvPr>
          <p:cNvSpPr/>
          <p:nvPr/>
        </p:nvSpPr>
        <p:spPr>
          <a:xfrm>
            <a:off x="4583972" y="1220403"/>
            <a:ext cx="1047274" cy="2570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7" extrusionOk="0">
                <a:moveTo>
                  <a:pt x="16850" y="1929"/>
                </a:moveTo>
                <a:lnTo>
                  <a:pt x="11648" y="4043"/>
                </a:lnTo>
                <a:cubicBezTo>
                  <a:pt x="10721" y="4419"/>
                  <a:pt x="11377" y="5062"/>
                  <a:pt x="12689" y="5062"/>
                </a:cubicBezTo>
                <a:lnTo>
                  <a:pt x="16850" y="5062"/>
                </a:lnTo>
                <a:lnTo>
                  <a:pt x="16850" y="15913"/>
                </a:lnTo>
                <a:cubicBezTo>
                  <a:pt x="16850" y="17273"/>
                  <a:pt x="14136" y="18366"/>
                  <a:pt x="10811" y="18366"/>
                </a:cubicBezTo>
                <a:lnTo>
                  <a:pt x="6107" y="18366"/>
                </a:lnTo>
                <a:lnTo>
                  <a:pt x="6107" y="17319"/>
                </a:lnTo>
                <a:cubicBezTo>
                  <a:pt x="6107" y="17144"/>
                  <a:pt x="5587" y="17061"/>
                  <a:pt x="5293" y="17181"/>
                </a:cubicBezTo>
                <a:lnTo>
                  <a:pt x="0" y="19331"/>
                </a:lnTo>
                <a:lnTo>
                  <a:pt x="5293" y="21481"/>
                </a:lnTo>
                <a:cubicBezTo>
                  <a:pt x="5587" y="21600"/>
                  <a:pt x="6107" y="21517"/>
                  <a:pt x="6107" y="21343"/>
                </a:cubicBezTo>
                <a:lnTo>
                  <a:pt x="6107" y="20295"/>
                </a:lnTo>
                <a:lnTo>
                  <a:pt x="10811" y="20295"/>
                </a:lnTo>
                <a:cubicBezTo>
                  <a:pt x="16782" y="20295"/>
                  <a:pt x="21600" y="18329"/>
                  <a:pt x="21600" y="15913"/>
                </a:cubicBezTo>
                <a:lnTo>
                  <a:pt x="21600" y="5062"/>
                </a:lnTo>
                <a:lnTo>
                  <a:pt x="21600" y="0"/>
                </a:lnTo>
                <a:lnTo>
                  <a:pt x="16850" y="192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DE081A-2462-4043-AE68-7ADEE3DAC32F}"/>
              </a:ext>
            </a:extLst>
          </p:cNvPr>
          <p:cNvSpPr/>
          <p:nvPr/>
        </p:nvSpPr>
        <p:spPr>
          <a:xfrm>
            <a:off x="4967790" y="946247"/>
            <a:ext cx="937611" cy="3576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16295" y="1382"/>
                </a:moveTo>
                <a:lnTo>
                  <a:pt x="16295" y="5317"/>
                </a:lnTo>
                <a:lnTo>
                  <a:pt x="16295" y="16825"/>
                </a:lnTo>
                <a:cubicBezTo>
                  <a:pt x="16295" y="17506"/>
                  <a:pt x="14855" y="18115"/>
                  <a:pt x="12531" y="18412"/>
                </a:cubicBezTo>
                <a:lnTo>
                  <a:pt x="4977" y="19384"/>
                </a:lnTo>
                <a:lnTo>
                  <a:pt x="3815" y="18743"/>
                </a:lnTo>
                <a:cubicBezTo>
                  <a:pt x="3613" y="18631"/>
                  <a:pt x="2981" y="18637"/>
                  <a:pt x="2829" y="18756"/>
                </a:cubicBezTo>
                <a:lnTo>
                  <a:pt x="0" y="20820"/>
                </a:lnTo>
                <a:lnTo>
                  <a:pt x="7882" y="21560"/>
                </a:lnTo>
                <a:cubicBezTo>
                  <a:pt x="8337" y="21600"/>
                  <a:pt x="8741" y="21481"/>
                  <a:pt x="8539" y="21369"/>
                </a:cubicBezTo>
                <a:lnTo>
                  <a:pt x="7225" y="20641"/>
                </a:lnTo>
                <a:lnTo>
                  <a:pt x="14855" y="19662"/>
                </a:lnTo>
                <a:cubicBezTo>
                  <a:pt x="19023" y="19127"/>
                  <a:pt x="21600" y="18042"/>
                  <a:pt x="21600" y="16832"/>
                </a:cubicBezTo>
                <a:lnTo>
                  <a:pt x="21600" y="5324"/>
                </a:lnTo>
                <a:lnTo>
                  <a:pt x="21600" y="0"/>
                </a:lnTo>
                <a:lnTo>
                  <a:pt x="16295" y="138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953F812-BDAA-45E1-87CD-AC66FD27A6DA}"/>
              </a:ext>
            </a:extLst>
          </p:cNvPr>
          <p:cNvSpPr/>
          <p:nvPr/>
        </p:nvSpPr>
        <p:spPr>
          <a:xfrm>
            <a:off x="6524993" y="1220402"/>
            <a:ext cx="1047274" cy="2568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7" extrusionOk="0">
                <a:moveTo>
                  <a:pt x="16307" y="17186"/>
                </a:moveTo>
                <a:cubicBezTo>
                  <a:pt x="16013" y="17067"/>
                  <a:pt x="15493" y="17149"/>
                  <a:pt x="15493" y="17324"/>
                </a:cubicBezTo>
                <a:lnTo>
                  <a:pt x="15493" y="18372"/>
                </a:lnTo>
                <a:lnTo>
                  <a:pt x="10789" y="18372"/>
                </a:lnTo>
                <a:cubicBezTo>
                  <a:pt x="7441" y="18372"/>
                  <a:pt x="4750" y="17269"/>
                  <a:pt x="4750" y="15917"/>
                </a:cubicBezTo>
                <a:lnTo>
                  <a:pt x="4750" y="5048"/>
                </a:lnTo>
                <a:lnTo>
                  <a:pt x="8866" y="5048"/>
                </a:lnTo>
                <a:cubicBezTo>
                  <a:pt x="10178" y="5048"/>
                  <a:pt x="10834" y="4405"/>
                  <a:pt x="9907" y="4028"/>
                </a:cubicBezTo>
                <a:lnTo>
                  <a:pt x="4750" y="1931"/>
                </a:lnTo>
                <a:lnTo>
                  <a:pt x="0" y="0"/>
                </a:lnTo>
                <a:lnTo>
                  <a:pt x="0" y="5048"/>
                </a:lnTo>
                <a:lnTo>
                  <a:pt x="0" y="15908"/>
                </a:lnTo>
                <a:cubicBezTo>
                  <a:pt x="0" y="18336"/>
                  <a:pt x="4840" y="20294"/>
                  <a:pt x="10789" y="20294"/>
                </a:cubicBezTo>
                <a:lnTo>
                  <a:pt x="15493" y="20294"/>
                </a:lnTo>
                <a:lnTo>
                  <a:pt x="15493" y="21343"/>
                </a:lnTo>
                <a:cubicBezTo>
                  <a:pt x="15493" y="21517"/>
                  <a:pt x="16013" y="21600"/>
                  <a:pt x="16307" y="21480"/>
                </a:cubicBezTo>
                <a:lnTo>
                  <a:pt x="21600" y="19329"/>
                </a:lnTo>
                <a:lnTo>
                  <a:pt x="16307" y="1718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448DC9E-D382-41C4-8667-8987913A67D3}"/>
              </a:ext>
            </a:extLst>
          </p:cNvPr>
          <p:cNvSpPr/>
          <p:nvPr/>
        </p:nvSpPr>
        <p:spPr>
          <a:xfrm>
            <a:off x="6239871" y="946247"/>
            <a:ext cx="937611" cy="3574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18771" y="18761"/>
                </a:moveTo>
                <a:cubicBezTo>
                  <a:pt x="18619" y="18642"/>
                  <a:pt x="17987" y="18635"/>
                  <a:pt x="17785" y="18748"/>
                </a:cubicBezTo>
                <a:lnTo>
                  <a:pt x="16623" y="19390"/>
                </a:lnTo>
                <a:lnTo>
                  <a:pt x="9069" y="18417"/>
                </a:lnTo>
                <a:cubicBezTo>
                  <a:pt x="6745" y="18119"/>
                  <a:pt x="5305" y="17510"/>
                  <a:pt x="5305" y="16829"/>
                </a:cubicBezTo>
                <a:lnTo>
                  <a:pt x="5305" y="5314"/>
                </a:lnTo>
                <a:lnTo>
                  <a:pt x="5305" y="1390"/>
                </a:lnTo>
                <a:lnTo>
                  <a:pt x="0" y="0"/>
                </a:lnTo>
                <a:lnTo>
                  <a:pt x="0" y="5314"/>
                </a:lnTo>
                <a:lnTo>
                  <a:pt x="0" y="16829"/>
                </a:lnTo>
                <a:cubicBezTo>
                  <a:pt x="0" y="18040"/>
                  <a:pt x="2577" y="19132"/>
                  <a:pt x="6745" y="19661"/>
                </a:cubicBezTo>
                <a:lnTo>
                  <a:pt x="14375" y="20640"/>
                </a:lnTo>
                <a:lnTo>
                  <a:pt x="13061" y="21368"/>
                </a:lnTo>
                <a:cubicBezTo>
                  <a:pt x="12859" y="21481"/>
                  <a:pt x="13288" y="21600"/>
                  <a:pt x="13718" y="21560"/>
                </a:cubicBezTo>
                <a:lnTo>
                  <a:pt x="21600" y="20819"/>
                </a:lnTo>
                <a:lnTo>
                  <a:pt x="18771" y="1876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E5A631-351C-4372-91A6-AF42D7D7C447}"/>
              </a:ext>
            </a:extLst>
          </p:cNvPr>
          <p:cNvSpPr/>
          <p:nvPr/>
        </p:nvSpPr>
        <p:spPr>
          <a:xfrm>
            <a:off x="5812189" y="770788"/>
            <a:ext cx="527120" cy="4299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5" h="21600" extrusionOk="0">
                <a:moveTo>
                  <a:pt x="20035" y="20113"/>
                </a:moveTo>
                <a:lnTo>
                  <a:pt x="15060" y="20113"/>
                </a:lnTo>
                <a:lnTo>
                  <a:pt x="15060" y="5288"/>
                </a:lnTo>
                <a:lnTo>
                  <a:pt x="15060" y="4980"/>
                </a:lnTo>
                <a:lnTo>
                  <a:pt x="15060" y="578"/>
                </a:lnTo>
                <a:lnTo>
                  <a:pt x="10478" y="0"/>
                </a:lnTo>
                <a:lnTo>
                  <a:pt x="5896" y="578"/>
                </a:lnTo>
                <a:lnTo>
                  <a:pt x="5896" y="4980"/>
                </a:lnTo>
                <a:lnTo>
                  <a:pt x="5896" y="5288"/>
                </a:lnTo>
                <a:lnTo>
                  <a:pt x="5896" y="20113"/>
                </a:lnTo>
                <a:lnTo>
                  <a:pt x="922" y="20113"/>
                </a:lnTo>
                <a:cubicBezTo>
                  <a:pt x="93" y="20113"/>
                  <a:pt x="-300" y="20239"/>
                  <a:pt x="267" y="20311"/>
                </a:cubicBezTo>
                <a:lnTo>
                  <a:pt x="10478" y="21600"/>
                </a:lnTo>
                <a:lnTo>
                  <a:pt x="20689" y="20311"/>
                </a:lnTo>
                <a:cubicBezTo>
                  <a:pt x="21300" y="20239"/>
                  <a:pt x="20864" y="20113"/>
                  <a:pt x="20035" y="201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C9794BA-C6BF-444A-AF10-C96EA8A924C6}"/>
              </a:ext>
            </a:extLst>
          </p:cNvPr>
          <p:cNvSpPr/>
          <p:nvPr/>
        </p:nvSpPr>
        <p:spPr>
          <a:xfrm>
            <a:off x="7402289" y="3128525"/>
            <a:ext cx="1236564" cy="796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14475" y="0"/>
                </a:moveTo>
                <a:lnTo>
                  <a:pt x="769" y="0"/>
                </a:lnTo>
                <a:cubicBezTo>
                  <a:pt x="88" y="0"/>
                  <a:pt x="-253" y="1279"/>
                  <a:pt x="220" y="2053"/>
                </a:cubicBezTo>
                <a:lnTo>
                  <a:pt x="4783" y="9372"/>
                </a:lnTo>
                <a:cubicBezTo>
                  <a:pt x="5275" y="10175"/>
                  <a:pt x="5275" y="11425"/>
                  <a:pt x="4783" y="12228"/>
                </a:cubicBezTo>
                <a:lnTo>
                  <a:pt x="220" y="19547"/>
                </a:lnTo>
                <a:cubicBezTo>
                  <a:pt x="-253" y="20321"/>
                  <a:pt x="88" y="21600"/>
                  <a:pt x="769" y="21600"/>
                </a:cubicBezTo>
                <a:lnTo>
                  <a:pt x="14475" y="21600"/>
                </a:lnTo>
                <a:cubicBezTo>
                  <a:pt x="18261" y="21600"/>
                  <a:pt x="21347" y="16780"/>
                  <a:pt x="21347" y="10800"/>
                </a:cubicBezTo>
                <a:cubicBezTo>
                  <a:pt x="21347" y="4820"/>
                  <a:pt x="18261" y="0"/>
                  <a:pt x="14475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4E2AB4D-7D43-4ECD-AB71-F323F5EA3393}"/>
              </a:ext>
            </a:extLst>
          </p:cNvPr>
          <p:cNvSpPr/>
          <p:nvPr/>
        </p:nvSpPr>
        <p:spPr>
          <a:xfrm>
            <a:off x="5680594" y="4850221"/>
            <a:ext cx="796149" cy="1236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0" y="0"/>
                </a:moveTo>
                <a:cubicBezTo>
                  <a:pt x="20083" y="0"/>
                  <a:pt x="19785" y="77"/>
                  <a:pt x="19547" y="230"/>
                </a:cubicBezTo>
                <a:lnTo>
                  <a:pt x="12228" y="4845"/>
                </a:lnTo>
                <a:cubicBezTo>
                  <a:pt x="11841" y="5094"/>
                  <a:pt x="11306" y="5228"/>
                  <a:pt x="10800" y="5228"/>
                </a:cubicBezTo>
                <a:cubicBezTo>
                  <a:pt x="10294" y="5228"/>
                  <a:pt x="9759" y="5094"/>
                  <a:pt x="9372" y="4845"/>
                </a:cubicBezTo>
                <a:lnTo>
                  <a:pt x="2053" y="230"/>
                </a:lnTo>
                <a:cubicBezTo>
                  <a:pt x="1815" y="77"/>
                  <a:pt x="1517" y="0"/>
                  <a:pt x="1220" y="0"/>
                </a:cubicBezTo>
                <a:cubicBezTo>
                  <a:pt x="595" y="0"/>
                  <a:pt x="0" y="306"/>
                  <a:pt x="0" y="785"/>
                </a:cubicBezTo>
                <a:lnTo>
                  <a:pt x="0" y="14649"/>
                </a:lnTo>
                <a:cubicBezTo>
                  <a:pt x="0" y="18479"/>
                  <a:pt x="4820" y="21600"/>
                  <a:pt x="10800" y="21600"/>
                </a:cubicBezTo>
                <a:cubicBezTo>
                  <a:pt x="16750" y="21600"/>
                  <a:pt x="21600" y="18498"/>
                  <a:pt x="21600" y="14649"/>
                </a:cubicBezTo>
                <a:lnTo>
                  <a:pt x="21600" y="785"/>
                </a:lnTo>
                <a:cubicBezTo>
                  <a:pt x="21600" y="306"/>
                  <a:pt x="21005" y="0"/>
                  <a:pt x="20380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2420F34-E6CD-49F2-9603-B6EC5198AC35}"/>
              </a:ext>
            </a:extLst>
          </p:cNvPr>
          <p:cNvSpPr/>
          <p:nvPr/>
        </p:nvSpPr>
        <p:spPr>
          <a:xfrm>
            <a:off x="3553148" y="3128525"/>
            <a:ext cx="1236563" cy="796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20578" y="0"/>
                </a:moveTo>
                <a:lnTo>
                  <a:pt x="6872" y="0"/>
                </a:lnTo>
                <a:cubicBezTo>
                  <a:pt x="3086" y="0"/>
                  <a:pt x="0" y="4820"/>
                  <a:pt x="0" y="10800"/>
                </a:cubicBezTo>
                <a:cubicBezTo>
                  <a:pt x="0" y="16750"/>
                  <a:pt x="3067" y="21600"/>
                  <a:pt x="6872" y="21600"/>
                </a:cubicBezTo>
                <a:lnTo>
                  <a:pt x="20578" y="21600"/>
                </a:lnTo>
                <a:cubicBezTo>
                  <a:pt x="21259" y="21600"/>
                  <a:pt x="21600" y="20321"/>
                  <a:pt x="21127" y="19547"/>
                </a:cubicBezTo>
                <a:lnTo>
                  <a:pt x="16564" y="12228"/>
                </a:lnTo>
                <a:cubicBezTo>
                  <a:pt x="16072" y="11425"/>
                  <a:pt x="16072" y="10175"/>
                  <a:pt x="16564" y="9372"/>
                </a:cubicBezTo>
                <a:lnTo>
                  <a:pt x="21127" y="2053"/>
                </a:lnTo>
                <a:cubicBezTo>
                  <a:pt x="21600" y="1279"/>
                  <a:pt x="21259" y="0"/>
                  <a:pt x="20578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0713D72-3325-4751-8D67-816A9E365315}"/>
              </a:ext>
            </a:extLst>
          </p:cNvPr>
          <p:cNvSpPr/>
          <p:nvPr/>
        </p:nvSpPr>
        <p:spPr>
          <a:xfrm>
            <a:off x="3991797" y="3950990"/>
            <a:ext cx="1312792" cy="1091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7" h="21600" extrusionOk="0">
                <a:moveTo>
                  <a:pt x="15340" y="0"/>
                </a:moveTo>
                <a:cubicBezTo>
                  <a:pt x="15254" y="0"/>
                  <a:pt x="15151" y="22"/>
                  <a:pt x="15048" y="87"/>
                </a:cubicBezTo>
                <a:lnTo>
                  <a:pt x="3680" y="6534"/>
                </a:lnTo>
                <a:cubicBezTo>
                  <a:pt x="533" y="8314"/>
                  <a:pt x="-860" y="12982"/>
                  <a:pt x="550" y="16954"/>
                </a:cubicBezTo>
                <a:cubicBezTo>
                  <a:pt x="1582" y="19863"/>
                  <a:pt x="3869" y="21600"/>
                  <a:pt x="6243" y="21600"/>
                </a:cubicBezTo>
                <a:cubicBezTo>
                  <a:pt x="7102" y="21600"/>
                  <a:pt x="7962" y="21383"/>
                  <a:pt x="8805" y="20905"/>
                </a:cubicBezTo>
                <a:lnTo>
                  <a:pt x="20172" y="14458"/>
                </a:lnTo>
                <a:cubicBezTo>
                  <a:pt x="20740" y="14132"/>
                  <a:pt x="20723" y="13112"/>
                  <a:pt x="20138" y="12830"/>
                </a:cubicBezTo>
                <a:lnTo>
                  <a:pt x="14618" y="10116"/>
                </a:lnTo>
                <a:cubicBezTo>
                  <a:pt x="14016" y="9812"/>
                  <a:pt x="13723" y="8987"/>
                  <a:pt x="13947" y="8228"/>
                </a:cubicBezTo>
                <a:lnTo>
                  <a:pt x="15994" y="1216"/>
                </a:lnTo>
                <a:cubicBezTo>
                  <a:pt x="16165" y="586"/>
                  <a:pt x="15787" y="0"/>
                  <a:pt x="15340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4901434-21DC-4724-BAF4-295349DA2EA6}"/>
              </a:ext>
            </a:extLst>
          </p:cNvPr>
          <p:cNvSpPr/>
          <p:nvPr/>
        </p:nvSpPr>
        <p:spPr>
          <a:xfrm>
            <a:off x="6832046" y="3950991"/>
            <a:ext cx="1312393" cy="1090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1" h="21600" extrusionOk="0">
                <a:moveTo>
                  <a:pt x="5241" y="0"/>
                </a:moveTo>
                <a:cubicBezTo>
                  <a:pt x="4794" y="0"/>
                  <a:pt x="4416" y="587"/>
                  <a:pt x="4587" y="1195"/>
                </a:cubicBezTo>
                <a:lnTo>
                  <a:pt x="6634" y="8214"/>
                </a:lnTo>
                <a:cubicBezTo>
                  <a:pt x="6858" y="8975"/>
                  <a:pt x="6548" y="9822"/>
                  <a:pt x="5963" y="10105"/>
                </a:cubicBezTo>
                <a:lnTo>
                  <a:pt x="443" y="12821"/>
                </a:lnTo>
                <a:cubicBezTo>
                  <a:pt x="-125" y="13103"/>
                  <a:pt x="-159" y="14125"/>
                  <a:pt x="409" y="14451"/>
                </a:cubicBezTo>
                <a:lnTo>
                  <a:pt x="11776" y="20905"/>
                </a:lnTo>
                <a:cubicBezTo>
                  <a:pt x="12602" y="21383"/>
                  <a:pt x="13479" y="21600"/>
                  <a:pt x="14338" y="21600"/>
                </a:cubicBezTo>
                <a:cubicBezTo>
                  <a:pt x="16712" y="21600"/>
                  <a:pt x="18999" y="19862"/>
                  <a:pt x="20031" y="16950"/>
                </a:cubicBezTo>
                <a:lnTo>
                  <a:pt x="20031" y="16950"/>
                </a:lnTo>
                <a:cubicBezTo>
                  <a:pt x="21441" y="12973"/>
                  <a:pt x="20048" y="8323"/>
                  <a:pt x="16901" y="6519"/>
                </a:cubicBezTo>
                <a:lnTo>
                  <a:pt x="5533" y="65"/>
                </a:lnTo>
                <a:cubicBezTo>
                  <a:pt x="5430" y="22"/>
                  <a:pt x="5344" y="0"/>
                  <a:pt x="5241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7DA27436-8E59-40DA-A4E9-0D6DBE913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2253" y="3196761"/>
            <a:ext cx="621326" cy="621326"/>
          </a:xfrm>
          <a:prstGeom prst="rect">
            <a:avLst/>
          </a:prstGeom>
        </p:spPr>
      </p:pic>
      <p:pic>
        <p:nvPicPr>
          <p:cNvPr id="29" name="Graphic 28" descr="Bullseye with solid fill">
            <a:extLst>
              <a:ext uri="{FF2B5EF4-FFF2-40B4-BE49-F238E27FC236}">
                <a16:creationId xmlns:a16="http://schemas.microsoft.com/office/drawing/2014/main" id="{B61F6DB6-8682-42EB-8869-5298DC72D4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7298" y="4264969"/>
            <a:ext cx="621326" cy="621326"/>
          </a:xfrm>
          <a:prstGeom prst="rect">
            <a:avLst/>
          </a:prstGeom>
        </p:spPr>
      </p:pic>
      <p:pic>
        <p:nvPicPr>
          <p:cNvPr id="30" name="Graphic 29" descr="Database with solid fill">
            <a:extLst>
              <a:ext uri="{FF2B5EF4-FFF2-40B4-BE49-F238E27FC236}">
                <a16:creationId xmlns:a16="http://schemas.microsoft.com/office/drawing/2014/main" id="{F43EA643-8868-4104-A28F-33CE31E75E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87376" y="4229147"/>
            <a:ext cx="621326" cy="621326"/>
          </a:xfrm>
          <a:prstGeom prst="rect">
            <a:avLst/>
          </a:prstGeom>
        </p:spPr>
      </p:pic>
      <p:pic>
        <p:nvPicPr>
          <p:cNvPr id="31" name="Graphic 30" descr="Single gear with solid fill">
            <a:extLst>
              <a:ext uri="{FF2B5EF4-FFF2-40B4-BE49-F238E27FC236}">
                <a16:creationId xmlns:a16="http://schemas.microsoft.com/office/drawing/2014/main" id="{574F40C2-0580-4130-8F21-B23EF21A7F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5338" y="5250555"/>
            <a:ext cx="621326" cy="621326"/>
          </a:xfrm>
          <a:prstGeom prst="rect">
            <a:avLst/>
          </a:prstGeom>
        </p:spPr>
      </p:pic>
      <p:pic>
        <p:nvPicPr>
          <p:cNvPr id="32" name="Graphic 31" descr="Stopwatch 75% with solid fill">
            <a:extLst>
              <a:ext uri="{FF2B5EF4-FFF2-40B4-BE49-F238E27FC236}">
                <a16:creationId xmlns:a16="http://schemas.microsoft.com/office/drawing/2014/main" id="{AB2286E9-BCE6-438D-8894-A5397E3FA1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27829" y="3196761"/>
            <a:ext cx="621326" cy="621326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87D8123F-66ED-47B8-8031-C7505BCCB8C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6007C2C-DB1E-4238-9554-FA36CC9A5C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F03795F-6233-4983-B804-0A6BD63D5F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950FC0B-8256-42AB-8424-3AAB63E8911B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505F3A5-D688-42A1-90DE-72F793FD419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92715C7-70FD-461A-9DC4-6A5BA737069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4954B74-BB49-4672-8458-2FDC968F8D40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7A77B9-86CB-4528-B497-19A1D199D21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DB6AF78-A69B-4645-B001-DA651263B1E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DCFE8E7-4668-44D1-8687-57A4994973A7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70666BE-7B52-4F9B-9098-D4BF89A5EF2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655B528-D803-4F65-8A6C-FDA9F2D4013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462112A-F62A-477F-88D2-6C526D761EE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2DB679-5B70-405E-9AB8-7A8B67F345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533588E-92EB-462D-AD6B-14D240D397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254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447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Up Arrow – Slide Template</vt:lpstr>
      <vt:lpstr>Infographic Up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Up Arrow</dc:title>
  <dc:creator>PresentationGO.com</dc:creator>
  <dc:description>© Copyright PresentationGO.com</dc:description>
  <dcterms:created xsi:type="dcterms:W3CDTF">2014-11-26T05:14:11Z</dcterms:created>
  <dcterms:modified xsi:type="dcterms:W3CDTF">2021-06-04T15:42:36Z</dcterms:modified>
  <cp:category>Charts &amp; Diagrams</cp:category>
</cp:coreProperties>
</file>