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4"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00" d="100"/>
          <a:sy n="100" d="100"/>
        </p:scale>
        <p:origin x="2604" y="12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2/12/2021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854208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2/12/2021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Injection IV Bags – Slide Template</a:t>
            </a:r>
          </a:p>
        </p:txBody>
      </p:sp>
      <p:grpSp>
        <p:nvGrpSpPr>
          <p:cNvPr id="40" name="Group 39">
            <a:extLst>
              <a:ext uri="{FF2B5EF4-FFF2-40B4-BE49-F238E27FC236}">
                <a16:creationId xmlns:a16="http://schemas.microsoft.com/office/drawing/2014/main" id="{72438542-06BE-4BF9-9CF0-AE70842E4AAA}"/>
              </a:ext>
            </a:extLst>
          </p:cNvPr>
          <p:cNvGrpSpPr/>
          <p:nvPr/>
        </p:nvGrpSpPr>
        <p:grpSpPr>
          <a:xfrm>
            <a:off x="255548" y="2288480"/>
            <a:ext cx="2064232" cy="2606524"/>
            <a:chOff x="332936" y="2555951"/>
            <a:chExt cx="2926080" cy="3475366"/>
          </a:xfrm>
        </p:grpSpPr>
        <p:sp>
          <p:nvSpPr>
            <p:cNvPr id="41" name="TextBox 40">
              <a:extLst>
                <a:ext uri="{FF2B5EF4-FFF2-40B4-BE49-F238E27FC236}">
                  <a16:creationId xmlns:a16="http://schemas.microsoft.com/office/drawing/2014/main" id="{05886F66-6531-4DD1-BFB1-ED27BC6CA215}"/>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cap="all" noProof="1">
                  <a:solidFill>
                    <a:schemeClr val="accent6">
                      <a:lumMod val="75000"/>
                    </a:schemeClr>
                  </a:solidFill>
                </a:rPr>
                <a:t>Lorem Ipsum</a:t>
              </a:r>
            </a:p>
          </p:txBody>
        </p:sp>
        <p:sp>
          <p:nvSpPr>
            <p:cNvPr id="42" name="TextBox 41">
              <a:extLst>
                <a:ext uri="{FF2B5EF4-FFF2-40B4-BE49-F238E27FC236}">
                  <a16:creationId xmlns:a16="http://schemas.microsoft.com/office/drawing/2014/main" id="{844B1284-9016-4EAE-B4CD-B50446E91CE9}"/>
                </a:ext>
              </a:extLst>
            </p:cNvPr>
            <p:cNvSpPr txBox="1"/>
            <p:nvPr/>
          </p:nvSpPr>
          <p:spPr>
            <a:xfrm>
              <a:off x="332936" y="3086920"/>
              <a:ext cx="2926080" cy="2944397"/>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43" name="Group 42">
            <a:extLst>
              <a:ext uri="{FF2B5EF4-FFF2-40B4-BE49-F238E27FC236}">
                <a16:creationId xmlns:a16="http://schemas.microsoft.com/office/drawing/2014/main" id="{894CB312-3D10-442C-A674-372F79996EB2}"/>
              </a:ext>
            </a:extLst>
          </p:cNvPr>
          <p:cNvGrpSpPr/>
          <p:nvPr/>
        </p:nvGrpSpPr>
        <p:grpSpPr>
          <a:xfrm>
            <a:off x="6824220" y="2288480"/>
            <a:ext cx="2064232" cy="2606524"/>
            <a:chOff x="332936" y="2555951"/>
            <a:chExt cx="2926080" cy="3475366"/>
          </a:xfrm>
        </p:grpSpPr>
        <p:sp>
          <p:nvSpPr>
            <p:cNvPr id="44" name="TextBox 43">
              <a:extLst>
                <a:ext uri="{FF2B5EF4-FFF2-40B4-BE49-F238E27FC236}">
                  <a16:creationId xmlns:a16="http://schemas.microsoft.com/office/drawing/2014/main" id="{7B9854E9-F1CA-4D65-B818-E1EAA438F959}"/>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cap="all" noProof="1">
                  <a:solidFill>
                    <a:schemeClr val="accent5"/>
                  </a:solidFill>
                </a:rPr>
                <a:t>Lorem Ipsum</a:t>
              </a:r>
            </a:p>
          </p:txBody>
        </p:sp>
        <p:sp>
          <p:nvSpPr>
            <p:cNvPr id="45" name="TextBox 44">
              <a:extLst>
                <a:ext uri="{FF2B5EF4-FFF2-40B4-BE49-F238E27FC236}">
                  <a16:creationId xmlns:a16="http://schemas.microsoft.com/office/drawing/2014/main" id="{E39C6FF3-C991-4968-8606-BFFFFA55DAF2}"/>
                </a:ext>
              </a:extLst>
            </p:cNvPr>
            <p:cNvSpPr txBox="1"/>
            <p:nvPr/>
          </p:nvSpPr>
          <p:spPr>
            <a:xfrm>
              <a:off x="332936" y="3086920"/>
              <a:ext cx="2926080" cy="2944397"/>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8" name="Group 27">
            <a:extLst>
              <a:ext uri="{FF2B5EF4-FFF2-40B4-BE49-F238E27FC236}">
                <a16:creationId xmlns:a16="http://schemas.microsoft.com/office/drawing/2014/main" id="{E6143B4A-4377-45DF-AD5A-F28606F111C8}"/>
              </a:ext>
            </a:extLst>
          </p:cNvPr>
          <p:cNvGrpSpPr/>
          <p:nvPr/>
        </p:nvGrpSpPr>
        <p:grpSpPr>
          <a:xfrm>
            <a:off x="1837834" y="1486819"/>
            <a:ext cx="5468333" cy="4957763"/>
            <a:chOff x="2283612" y="1554121"/>
            <a:chExt cx="4576776" cy="4149449"/>
          </a:xfrm>
        </p:grpSpPr>
        <p:grpSp>
          <p:nvGrpSpPr>
            <p:cNvPr id="30" name="Group 29">
              <a:extLst>
                <a:ext uri="{FF2B5EF4-FFF2-40B4-BE49-F238E27FC236}">
                  <a16:creationId xmlns:a16="http://schemas.microsoft.com/office/drawing/2014/main" id="{366DE4CE-8B67-4F26-9B17-8C322E50C28C}"/>
                </a:ext>
              </a:extLst>
            </p:cNvPr>
            <p:cNvGrpSpPr/>
            <p:nvPr/>
          </p:nvGrpSpPr>
          <p:grpSpPr>
            <a:xfrm>
              <a:off x="2545156" y="1554121"/>
              <a:ext cx="4053689" cy="4040309"/>
              <a:chOff x="3393537" y="929161"/>
              <a:chExt cx="5404918" cy="5387078"/>
            </a:xfrm>
          </p:grpSpPr>
          <p:sp>
            <p:nvSpPr>
              <p:cNvPr id="34" name="Shape">
                <a:extLst>
                  <a:ext uri="{FF2B5EF4-FFF2-40B4-BE49-F238E27FC236}">
                    <a16:creationId xmlns:a16="http://schemas.microsoft.com/office/drawing/2014/main" id="{1D3E5E9A-425D-4DCD-A2F6-157032C14AA3}"/>
                  </a:ext>
                </a:extLst>
              </p:cNvPr>
              <p:cNvSpPr/>
              <p:nvPr/>
            </p:nvSpPr>
            <p:spPr>
              <a:xfrm>
                <a:off x="7353572" y="4746495"/>
                <a:ext cx="1444883" cy="1569744"/>
              </a:xfrm>
              <a:custGeom>
                <a:avLst/>
                <a:gdLst/>
                <a:ahLst/>
                <a:cxnLst>
                  <a:cxn ang="0">
                    <a:pos x="wd2" y="hd2"/>
                  </a:cxn>
                  <a:cxn ang="5400000">
                    <a:pos x="wd2" y="hd2"/>
                  </a:cxn>
                  <a:cxn ang="10800000">
                    <a:pos x="wd2" y="hd2"/>
                  </a:cxn>
                  <a:cxn ang="16200000">
                    <a:pos x="wd2" y="hd2"/>
                  </a:cxn>
                </a:cxnLst>
                <a:rect l="0" t="0" r="r" b="b"/>
                <a:pathLst>
                  <a:path w="21600" h="21600" extrusionOk="0">
                    <a:moveTo>
                      <a:pt x="20107" y="21600"/>
                    </a:moveTo>
                    <a:lnTo>
                      <a:pt x="21600" y="21600"/>
                    </a:lnTo>
                    <a:lnTo>
                      <a:pt x="21600" y="20225"/>
                    </a:lnTo>
                    <a:cubicBezTo>
                      <a:pt x="21600" y="14727"/>
                      <a:pt x="16747" y="10260"/>
                      <a:pt x="10773" y="10260"/>
                    </a:cubicBezTo>
                    <a:cubicBezTo>
                      <a:pt x="5653" y="10260"/>
                      <a:pt x="1493" y="6431"/>
                      <a:pt x="1493" y="1718"/>
                    </a:cubicBezTo>
                    <a:lnTo>
                      <a:pt x="1493" y="0"/>
                    </a:lnTo>
                    <a:lnTo>
                      <a:pt x="0" y="0"/>
                    </a:lnTo>
                    <a:lnTo>
                      <a:pt x="0" y="1718"/>
                    </a:lnTo>
                    <a:cubicBezTo>
                      <a:pt x="0" y="7216"/>
                      <a:pt x="4853" y="11684"/>
                      <a:pt x="10827" y="11684"/>
                    </a:cubicBezTo>
                    <a:cubicBezTo>
                      <a:pt x="15947" y="11684"/>
                      <a:pt x="20107" y="15513"/>
                      <a:pt x="20107" y="20225"/>
                    </a:cubicBezTo>
                    <a:lnTo>
                      <a:pt x="20107" y="21600"/>
                    </a:lnTo>
                    <a:close/>
                  </a:path>
                </a:pathLst>
              </a:custGeom>
              <a:solidFill>
                <a:schemeClr val="bg1"/>
              </a:solidFill>
              <a:ln w="12700">
                <a:miter lim="400000"/>
              </a:ln>
              <a:effectLst>
                <a:outerShdw blurRad="50800" dist="38100" dir="8100000" algn="tr"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36" name="Shape">
                <a:extLst>
                  <a:ext uri="{FF2B5EF4-FFF2-40B4-BE49-F238E27FC236}">
                    <a16:creationId xmlns:a16="http://schemas.microsoft.com/office/drawing/2014/main" id="{0FBA9CEA-6573-4FB9-9D6F-8B99BE50508B}"/>
                  </a:ext>
                </a:extLst>
              </p:cNvPr>
              <p:cNvSpPr/>
              <p:nvPr/>
            </p:nvSpPr>
            <p:spPr>
              <a:xfrm>
                <a:off x="3393537" y="4746495"/>
                <a:ext cx="1444883" cy="1569744"/>
              </a:xfrm>
              <a:custGeom>
                <a:avLst/>
                <a:gdLst/>
                <a:ahLst/>
                <a:cxnLst>
                  <a:cxn ang="0">
                    <a:pos x="wd2" y="hd2"/>
                  </a:cxn>
                  <a:cxn ang="5400000">
                    <a:pos x="wd2" y="hd2"/>
                  </a:cxn>
                  <a:cxn ang="10800000">
                    <a:pos x="wd2" y="hd2"/>
                  </a:cxn>
                  <a:cxn ang="16200000">
                    <a:pos x="wd2" y="hd2"/>
                  </a:cxn>
                </a:cxnLst>
                <a:rect l="0" t="0" r="r" b="b"/>
                <a:pathLst>
                  <a:path w="21600" h="21600" extrusionOk="0">
                    <a:moveTo>
                      <a:pt x="1493" y="21600"/>
                    </a:moveTo>
                    <a:lnTo>
                      <a:pt x="0" y="21600"/>
                    </a:lnTo>
                    <a:lnTo>
                      <a:pt x="0" y="20225"/>
                    </a:lnTo>
                    <a:cubicBezTo>
                      <a:pt x="0" y="14727"/>
                      <a:pt x="4853" y="10260"/>
                      <a:pt x="10827" y="10260"/>
                    </a:cubicBezTo>
                    <a:cubicBezTo>
                      <a:pt x="15947" y="10260"/>
                      <a:pt x="20107" y="6431"/>
                      <a:pt x="20107" y="1718"/>
                    </a:cubicBezTo>
                    <a:lnTo>
                      <a:pt x="20107" y="0"/>
                    </a:lnTo>
                    <a:lnTo>
                      <a:pt x="21600" y="0"/>
                    </a:lnTo>
                    <a:lnTo>
                      <a:pt x="21600" y="1718"/>
                    </a:lnTo>
                    <a:cubicBezTo>
                      <a:pt x="21600" y="7216"/>
                      <a:pt x="16747" y="11684"/>
                      <a:pt x="10773" y="11684"/>
                    </a:cubicBezTo>
                    <a:cubicBezTo>
                      <a:pt x="5653" y="11684"/>
                      <a:pt x="1493" y="15513"/>
                      <a:pt x="1493" y="20225"/>
                    </a:cubicBezTo>
                    <a:lnTo>
                      <a:pt x="1493" y="21600"/>
                    </a:lnTo>
                    <a:close/>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37" name="Shape">
                <a:extLst>
                  <a:ext uri="{FF2B5EF4-FFF2-40B4-BE49-F238E27FC236}">
                    <a16:creationId xmlns:a16="http://schemas.microsoft.com/office/drawing/2014/main" id="{1796564C-45D3-4A77-8DA6-039CE441987D}"/>
                  </a:ext>
                </a:extLst>
              </p:cNvPr>
              <p:cNvSpPr/>
              <p:nvPr/>
            </p:nvSpPr>
            <p:spPr>
              <a:xfrm>
                <a:off x="6568700" y="1535653"/>
                <a:ext cx="1669659" cy="3217980"/>
              </a:xfrm>
              <a:custGeom>
                <a:avLst/>
                <a:gdLst/>
                <a:ahLst/>
                <a:cxnLst>
                  <a:cxn ang="0">
                    <a:pos x="wd2" y="hd2"/>
                  </a:cxn>
                  <a:cxn ang="5400000">
                    <a:pos x="wd2" y="hd2"/>
                  </a:cxn>
                  <a:cxn ang="10800000">
                    <a:pos x="wd2" y="hd2"/>
                  </a:cxn>
                  <a:cxn ang="16200000">
                    <a:pos x="wd2" y="hd2"/>
                  </a:cxn>
                </a:cxnLst>
                <a:rect l="0" t="0" r="r" b="b"/>
                <a:pathLst>
                  <a:path w="21600" h="21600" extrusionOk="0">
                    <a:moveTo>
                      <a:pt x="0" y="4023"/>
                    </a:moveTo>
                    <a:lnTo>
                      <a:pt x="0" y="19277"/>
                    </a:lnTo>
                    <a:cubicBezTo>
                      <a:pt x="0" y="19780"/>
                      <a:pt x="785" y="20187"/>
                      <a:pt x="1754" y="20187"/>
                    </a:cubicBezTo>
                    <a:lnTo>
                      <a:pt x="5815" y="20187"/>
                    </a:lnTo>
                    <a:cubicBezTo>
                      <a:pt x="6738" y="20187"/>
                      <a:pt x="7477" y="20570"/>
                      <a:pt x="7477" y="21049"/>
                    </a:cubicBezTo>
                    <a:lnTo>
                      <a:pt x="7477" y="21049"/>
                    </a:lnTo>
                    <a:cubicBezTo>
                      <a:pt x="7477" y="21361"/>
                      <a:pt x="7938" y="21600"/>
                      <a:pt x="8538" y="21600"/>
                    </a:cubicBezTo>
                    <a:lnTo>
                      <a:pt x="13062" y="21600"/>
                    </a:lnTo>
                    <a:cubicBezTo>
                      <a:pt x="13662" y="21600"/>
                      <a:pt x="14123" y="21361"/>
                      <a:pt x="14123" y="21049"/>
                    </a:cubicBezTo>
                    <a:lnTo>
                      <a:pt x="14123" y="21049"/>
                    </a:lnTo>
                    <a:cubicBezTo>
                      <a:pt x="14123" y="20570"/>
                      <a:pt x="14862" y="20187"/>
                      <a:pt x="15785" y="20187"/>
                    </a:cubicBezTo>
                    <a:lnTo>
                      <a:pt x="19846" y="20187"/>
                    </a:lnTo>
                    <a:cubicBezTo>
                      <a:pt x="20815" y="20187"/>
                      <a:pt x="21600" y="19780"/>
                      <a:pt x="21600" y="19277"/>
                    </a:cubicBezTo>
                    <a:lnTo>
                      <a:pt x="21600" y="4023"/>
                    </a:lnTo>
                    <a:cubicBezTo>
                      <a:pt x="21600" y="3520"/>
                      <a:pt x="20815" y="3113"/>
                      <a:pt x="19846" y="3113"/>
                    </a:cubicBezTo>
                    <a:lnTo>
                      <a:pt x="15785" y="3113"/>
                    </a:lnTo>
                    <a:cubicBezTo>
                      <a:pt x="14954" y="3113"/>
                      <a:pt x="14262" y="2754"/>
                      <a:pt x="14262" y="2323"/>
                    </a:cubicBezTo>
                    <a:lnTo>
                      <a:pt x="14262" y="1413"/>
                    </a:lnTo>
                    <a:cubicBezTo>
                      <a:pt x="14262" y="647"/>
                      <a:pt x="12692" y="0"/>
                      <a:pt x="10846" y="0"/>
                    </a:cubicBezTo>
                    <a:cubicBezTo>
                      <a:pt x="8954" y="0"/>
                      <a:pt x="7431" y="623"/>
                      <a:pt x="7431" y="1413"/>
                    </a:cubicBezTo>
                    <a:lnTo>
                      <a:pt x="7431" y="2323"/>
                    </a:lnTo>
                    <a:cubicBezTo>
                      <a:pt x="7431" y="2754"/>
                      <a:pt x="6739" y="3113"/>
                      <a:pt x="5908" y="3113"/>
                    </a:cubicBezTo>
                    <a:lnTo>
                      <a:pt x="1846" y="3113"/>
                    </a:lnTo>
                    <a:cubicBezTo>
                      <a:pt x="785" y="3113"/>
                      <a:pt x="0" y="3520"/>
                      <a:pt x="0" y="4023"/>
                    </a:cubicBezTo>
                    <a:close/>
                    <a:moveTo>
                      <a:pt x="11954" y="1245"/>
                    </a:moveTo>
                    <a:cubicBezTo>
                      <a:pt x="11954" y="1652"/>
                      <a:pt x="11446" y="1964"/>
                      <a:pt x="10800" y="1964"/>
                    </a:cubicBezTo>
                    <a:cubicBezTo>
                      <a:pt x="10154" y="1964"/>
                      <a:pt x="9646" y="1652"/>
                      <a:pt x="9646" y="1245"/>
                    </a:cubicBezTo>
                    <a:cubicBezTo>
                      <a:pt x="9646" y="838"/>
                      <a:pt x="10154" y="527"/>
                      <a:pt x="10800" y="527"/>
                    </a:cubicBezTo>
                    <a:cubicBezTo>
                      <a:pt x="11446" y="527"/>
                      <a:pt x="11954" y="838"/>
                      <a:pt x="11954" y="1245"/>
                    </a:cubicBezTo>
                    <a:close/>
                  </a:path>
                </a:pathLst>
              </a:custGeom>
              <a:solidFill>
                <a:schemeClr val="bg2">
                  <a:lumMod val="90000"/>
                </a:schemeClr>
              </a:solidFill>
              <a:ln w="12700">
                <a:miter lim="400000"/>
              </a:ln>
            </p:spPr>
            <p:txBody>
              <a:bodyPr lIns="28575" tIns="28575" rIns="28575" bIns="28575" anchor="ctr"/>
              <a:lstStyle/>
              <a:p>
                <a:pPr>
                  <a:defRPr sz="3000">
                    <a:solidFill>
                      <a:srgbClr val="FFFFFF"/>
                    </a:solidFill>
                  </a:defRPr>
                </a:pPr>
                <a:endParaRPr sz="2250"/>
              </a:p>
            </p:txBody>
          </p:sp>
          <p:sp>
            <p:nvSpPr>
              <p:cNvPr id="46" name="Freeform: Shape 45">
                <a:extLst>
                  <a:ext uri="{FF2B5EF4-FFF2-40B4-BE49-F238E27FC236}">
                    <a16:creationId xmlns:a16="http://schemas.microsoft.com/office/drawing/2014/main" id="{72389AAB-4951-430F-9823-6156FC24F5AD}"/>
                  </a:ext>
                </a:extLst>
              </p:cNvPr>
              <p:cNvSpPr/>
              <p:nvPr/>
            </p:nvSpPr>
            <p:spPr>
              <a:xfrm>
                <a:off x="6640052" y="4343401"/>
                <a:ext cx="1526921" cy="338885"/>
              </a:xfrm>
              <a:custGeom>
                <a:avLst/>
                <a:gdLst>
                  <a:gd name="connsiteX0" fmla="*/ 0 w 1526921"/>
                  <a:gd name="connsiteY0" fmla="*/ 0 h 338885"/>
                  <a:gd name="connsiteX1" fmla="*/ 1526921 w 1526921"/>
                  <a:gd name="connsiteY1" fmla="*/ 0 h 338885"/>
                  <a:gd name="connsiteX2" fmla="*/ 1526921 w 1526921"/>
                  <a:gd name="connsiteY2" fmla="*/ 64168 h 338885"/>
                  <a:gd name="connsiteX3" fmla="*/ 1459129 w 1526921"/>
                  <a:gd name="connsiteY3" fmla="*/ 131950 h 338885"/>
                  <a:gd name="connsiteX4" fmla="*/ 1145191 w 1526921"/>
                  <a:gd name="connsiteY4" fmla="*/ 131950 h 338885"/>
                  <a:gd name="connsiteX5" fmla="*/ 952559 w 1526921"/>
                  <a:gd name="connsiteY5" fmla="*/ 324625 h 338885"/>
                  <a:gd name="connsiteX6" fmla="*/ 938279 w 1526921"/>
                  <a:gd name="connsiteY6" fmla="*/ 338885 h 338885"/>
                  <a:gd name="connsiteX7" fmla="*/ 588642 w 1526921"/>
                  <a:gd name="connsiteY7" fmla="*/ 338885 h 338885"/>
                  <a:gd name="connsiteX8" fmla="*/ 574363 w 1526921"/>
                  <a:gd name="connsiteY8" fmla="*/ 324625 h 338885"/>
                  <a:gd name="connsiteX9" fmla="*/ 381730 w 1526921"/>
                  <a:gd name="connsiteY9" fmla="*/ 131950 h 338885"/>
                  <a:gd name="connsiteX10" fmla="*/ 67793 w 1526921"/>
                  <a:gd name="connsiteY10" fmla="*/ 131950 h 338885"/>
                  <a:gd name="connsiteX11" fmla="*/ 0 w 1526921"/>
                  <a:gd name="connsiteY11" fmla="*/ 64168 h 338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26921" h="338885">
                    <a:moveTo>
                      <a:pt x="0" y="0"/>
                    </a:moveTo>
                    <a:lnTo>
                      <a:pt x="1526921" y="0"/>
                    </a:lnTo>
                    <a:lnTo>
                      <a:pt x="1526921" y="64168"/>
                    </a:lnTo>
                    <a:cubicBezTo>
                      <a:pt x="1526921" y="103406"/>
                      <a:pt x="1494828" y="131950"/>
                      <a:pt x="1459129" y="131950"/>
                    </a:cubicBezTo>
                    <a:lnTo>
                      <a:pt x="1145191" y="131950"/>
                    </a:lnTo>
                    <a:cubicBezTo>
                      <a:pt x="1038165" y="131950"/>
                      <a:pt x="952559" y="217581"/>
                      <a:pt x="952559" y="324625"/>
                    </a:cubicBezTo>
                    <a:cubicBezTo>
                      <a:pt x="952559" y="331755"/>
                      <a:pt x="945419" y="338885"/>
                      <a:pt x="938279" y="338885"/>
                    </a:cubicBezTo>
                    <a:lnTo>
                      <a:pt x="588642" y="338885"/>
                    </a:lnTo>
                    <a:cubicBezTo>
                      <a:pt x="581503" y="338885"/>
                      <a:pt x="574363" y="331755"/>
                      <a:pt x="574363" y="324625"/>
                    </a:cubicBezTo>
                    <a:cubicBezTo>
                      <a:pt x="574363" y="217581"/>
                      <a:pt x="488756" y="131950"/>
                      <a:pt x="381730" y="131950"/>
                    </a:cubicBezTo>
                    <a:lnTo>
                      <a:pt x="67793" y="131950"/>
                    </a:lnTo>
                    <a:cubicBezTo>
                      <a:pt x="28559" y="131950"/>
                      <a:pt x="0" y="99841"/>
                      <a:pt x="0" y="64168"/>
                    </a:cubicBezTo>
                    <a:close/>
                  </a:path>
                </a:pathLst>
              </a:custGeom>
              <a:solidFill>
                <a:schemeClr val="accent5"/>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47" name="Shape">
                <a:extLst>
                  <a:ext uri="{FF2B5EF4-FFF2-40B4-BE49-F238E27FC236}">
                    <a16:creationId xmlns:a16="http://schemas.microsoft.com/office/drawing/2014/main" id="{2E8A2088-FC8D-494C-BB33-481583E8B4DC}"/>
                  </a:ext>
                </a:extLst>
              </p:cNvPr>
              <p:cNvSpPr/>
              <p:nvPr/>
            </p:nvSpPr>
            <p:spPr>
              <a:xfrm>
                <a:off x="3928677" y="1535653"/>
                <a:ext cx="1669659" cy="3217980"/>
              </a:xfrm>
              <a:custGeom>
                <a:avLst/>
                <a:gdLst/>
                <a:ahLst/>
                <a:cxnLst>
                  <a:cxn ang="0">
                    <a:pos x="wd2" y="hd2"/>
                  </a:cxn>
                  <a:cxn ang="5400000">
                    <a:pos x="wd2" y="hd2"/>
                  </a:cxn>
                  <a:cxn ang="10800000">
                    <a:pos x="wd2" y="hd2"/>
                  </a:cxn>
                  <a:cxn ang="16200000">
                    <a:pos x="wd2" y="hd2"/>
                  </a:cxn>
                </a:cxnLst>
                <a:rect l="0" t="0" r="r" b="b"/>
                <a:pathLst>
                  <a:path w="21600" h="21600" extrusionOk="0">
                    <a:moveTo>
                      <a:pt x="19754" y="3113"/>
                    </a:moveTo>
                    <a:lnTo>
                      <a:pt x="15692" y="3113"/>
                    </a:lnTo>
                    <a:cubicBezTo>
                      <a:pt x="14861" y="3113"/>
                      <a:pt x="14169" y="2754"/>
                      <a:pt x="14169" y="2323"/>
                    </a:cubicBezTo>
                    <a:lnTo>
                      <a:pt x="14169" y="1413"/>
                    </a:lnTo>
                    <a:cubicBezTo>
                      <a:pt x="14169" y="647"/>
                      <a:pt x="12600" y="0"/>
                      <a:pt x="10754" y="0"/>
                    </a:cubicBezTo>
                    <a:cubicBezTo>
                      <a:pt x="8861" y="0"/>
                      <a:pt x="7338" y="623"/>
                      <a:pt x="7338" y="1413"/>
                    </a:cubicBezTo>
                    <a:lnTo>
                      <a:pt x="7338" y="2323"/>
                    </a:lnTo>
                    <a:cubicBezTo>
                      <a:pt x="7338" y="2754"/>
                      <a:pt x="6646" y="3113"/>
                      <a:pt x="5815" y="3113"/>
                    </a:cubicBezTo>
                    <a:lnTo>
                      <a:pt x="1754" y="3113"/>
                    </a:lnTo>
                    <a:cubicBezTo>
                      <a:pt x="785" y="3113"/>
                      <a:pt x="0" y="3520"/>
                      <a:pt x="0" y="4023"/>
                    </a:cubicBezTo>
                    <a:lnTo>
                      <a:pt x="0" y="19277"/>
                    </a:lnTo>
                    <a:cubicBezTo>
                      <a:pt x="0" y="19780"/>
                      <a:pt x="785" y="20187"/>
                      <a:pt x="1754" y="20187"/>
                    </a:cubicBezTo>
                    <a:lnTo>
                      <a:pt x="5815" y="20187"/>
                    </a:lnTo>
                    <a:cubicBezTo>
                      <a:pt x="6738" y="20187"/>
                      <a:pt x="7477" y="20570"/>
                      <a:pt x="7477" y="21049"/>
                    </a:cubicBezTo>
                    <a:lnTo>
                      <a:pt x="7477" y="21049"/>
                    </a:lnTo>
                    <a:cubicBezTo>
                      <a:pt x="7477" y="21361"/>
                      <a:pt x="7938" y="21600"/>
                      <a:pt x="8538" y="21600"/>
                    </a:cubicBezTo>
                    <a:lnTo>
                      <a:pt x="13062" y="21600"/>
                    </a:lnTo>
                    <a:cubicBezTo>
                      <a:pt x="13662" y="21600"/>
                      <a:pt x="14123" y="21361"/>
                      <a:pt x="14123" y="21049"/>
                    </a:cubicBezTo>
                    <a:lnTo>
                      <a:pt x="14123" y="21049"/>
                    </a:lnTo>
                    <a:cubicBezTo>
                      <a:pt x="14123" y="20570"/>
                      <a:pt x="14862" y="20187"/>
                      <a:pt x="15785" y="20187"/>
                    </a:cubicBezTo>
                    <a:lnTo>
                      <a:pt x="19846" y="20187"/>
                    </a:lnTo>
                    <a:cubicBezTo>
                      <a:pt x="20815" y="20187"/>
                      <a:pt x="21600" y="19780"/>
                      <a:pt x="21600" y="19277"/>
                    </a:cubicBezTo>
                    <a:lnTo>
                      <a:pt x="21600" y="4023"/>
                    </a:lnTo>
                    <a:cubicBezTo>
                      <a:pt x="21507" y="3520"/>
                      <a:pt x="20723" y="3113"/>
                      <a:pt x="19754" y="3113"/>
                    </a:cubicBezTo>
                    <a:close/>
                    <a:moveTo>
                      <a:pt x="10708" y="527"/>
                    </a:moveTo>
                    <a:cubicBezTo>
                      <a:pt x="11354" y="527"/>
                      <a:pt x="11861" y="862"/>
                      <a:pt x="11861" y="1245"/>
                    </a:cubicBezTo>
                    <a:cubicBezTo>
                      <a:pt x="11861" y="1652"/>
                      <a:pt x="11354" y="1964"/>
                      <a:pt x="10708" y="1964"/>
                    </a:cubicBezTo>
                    <a:cubicBezTo>
                      <a:pt x="10062" y="1964"/>
                      <a:pt x="9554" y="1652"/>
                      <a:pt x="9554" y="1245"/>
                    </a:cubicBezTo>
                    <a:cubicBezTo>
                      <a:pt x="9554" y="838"/>
                      <a:pt x="10061" y="527"/>
                      <a:pt x="10708" y="527"/>
                    </a:cubicBezTo>
                    <a:close/>
                  </a:path>
                </a:pathLst>
              </a:custGeom>
              <a:solidFill>
                <a:schemeClr val="bg2">
                  <a:lumMod val="90000"/>
                </a:schemeClr>
              </a:solidFill>
              <a:ln w="12700">
                <a:miter lim="400000"/>
              </a:ln>
            </p:spPr>
            <p:txBody>
              <a:bodyPr lIns="28575" tIns="28575" rIns="28575" bIns="28575" anchor="ctr"/>
              <a:lstStyle/>
              <a:p>
                <a:pPr>
                  <a:defRPr sz="3000">
                    <a:solidFill>
                      <a:srgbClr val="FFFFFF"/>
                    </a:solidFill>
                  </a:defRPr>
                </a:pPr>
                <a:endParaRPr sz="2250"/>
              </a:p>
            </p:txBody>
          </p:sp>
          <p:sp>
            <p:nvSpPr>
              <p:cNvPr id="48" name="Shape">
                <a:extLst>
                  <a:ext uri="{FF2B5EF4-FFF2-40B4-BE49-F238E27FC236}">
                    <a16:creationId xmlns:a16="http://schemas.microsoft.com/office/drawing/2014/main" id="{E4904DAD-E9D0-4E31-BF27-546EFD373AC7}"/>
                  </a:ext>
                </a:extLst>
              </p:cNvPr>
              <p:cNvSpPr/>
              <p:nvPr/>
            </p:nvSpPr>
            <p:spPr>
              <a:xfrm>
                <a:off x="4535171" y="929161"/>
                <a:ext cx="3071843" cy="5376748"/>
              </a:xfrm>
              <a:custGeom>
                <a:avLst/>
                <a:gdLst/>
                <a:ahLst/>
                <a:cxnLst>
                  <a:cxn ang="0">
                    <a:pos x="wd2" y="hd2"/>
                  </a:cxn>
                  <a:cxn ang="5400000">
                    <a:pos x="wd2" y="hd2"/>
                  </a:cxn>
                  <a:cxn ang="10800000">
                    <a:pos x="wd2" y="hd2"/>
                  </a:cxn>
                  <a:cxn ang="16200000">
                    <a:pos x="wd2" y="hd2"/>
                  </a:cxn>
                </a:cxnLst>
                <a:rect l="0" t="0" r="r" b="b"/>
                <a:pathLst>
                  <a:path w="21576" h="21600" extrusionOk="0">
                    <a:moveTo>
                      <a:pt x="18845" y="818"/>
                    </a:moveTo>
                    <a:lnTo>
                      <a:pt x="12179" y="818"/>
                    </a:lnTo>
                    <a:cubicBezTo>
                      <a:pt x="11703" y="818"/>
                      <a:pt x="11302" y="588"/>
                      <a:pt x="11302" y="316"/>
                    </a:cubicBezTo>
                    <a:cubicBezTo>
                      <a:pt x="11302" y="158"/>
                      <a:pt x="11077" y="14"/>
                      <a:pt x="10801" y="0"/>
                    </a:cubicBezTo>
                    <a:cubicBezTo>
                      <a:pt x="10801" y="0"/>
                      <a:pt x="10776" y="0"/>
                      <a:pt x="10776" y="0"/>
                    </a:cubicBezTo>
                    <a:cubicBezTo>
                      <a:pt x="10776" y="0"/>
                      <a:pt x="10751" y="0"/>
                      <a:pt x="10751" y="0"/>
                    </a:cubicBezTo>
                    <a:cubicBezTo>
                      <a:pt x="10475" y="0"/>
                      <a:pt x="10250" y="144"/>
                      <a:pt x="10250" y="316"/>
                    </a:cubicBezTo>
                    <a:cubicBezTo>
                      <a:pt x="10250" y="588"/>
                      <a:pt x="9849" y="818"/>
                      <a:pt x="9373" y="818"/>
                    </a:cubicBezTo>
                    <a:lnTo>
                      <a:pt x="2707" y="818"/>
                    </a:lnTo>
                    <a:cubicBezTo>
                      <a:pt x="1229" y="818"/>
                      <a:pt x="26" y="1493"/>
                      <a:pt x="1" y="2339"/>
                    </a:cubicBezTo>
                    <a:cubicBezTo>
                      <a:pt x="-24" y="2756"/>
                      <a:pt x="527" y="3129"/>
                      <a:pt x="1279" y="3157"/>
                    </a:cubicBezTo>
                    <a:cubicBezTo>
                      <a:pt x="2056" y="3186"/>
                      <a:pt x="2682" y="2827"/>
                      <a:pt x="2707" y="2397"/>
                    </a:cubicBezTo>
                    <a:cubicBezTo>
                      <a:pt x="2707" y="2282"/>
                      <a:pt x="2557" y="2182"/>
                      <a:pt x="2357" y="2182"/>
                    </a:cubicBezTo>
                    <a:cubicBezTo>
                      <a:pt x="2156" y="2182"/>
                      <a:pt x="1981" y="2268"/>
                      <a:pt x="1981" y="2382"/>
                    </a:cubicBezTo>
                    <a:cubicBezTo>
                      <a:pt x="1981" y="2512"/>
                      <a:pt x="1855" y="2641"/>
                      <a:pt x="1655" y="2698"/>
                    </a:cubicBezTo>
                    <a:cubicBezTo>
                      <a:pt x="1179" y="2827"/>
                      <a:pt x="703" y="2641"/>
                      <a:pt x="703" y="2382"/>
                    </a:cubicBezTo>
                    <a:cubicBezTo>
                      <a:pt x="703" y="1751"/>
                      <a:pt x="1605" y="1234"/>
                      <a:pt x="2707" y="1234"/>
                    </a:cubicBezTo>
                    <a:lnTo>
                      <a:pt x="9373" y="1234"/>
                    </a:lnTo>
                    <a:cubicBezTo>
                      <a:pt x="9849" y="1234"/>
                      <a:pt x="10250" y="1464"/>
                      <a:pt x="10250" y="1737"/>
                    </a:cubicBezTo>
                    <a:lnTo>
                      <a:pt x="10250" y="21600"/>
                    </a:lnTo>
                    <a:lnTo>
                      <a:pt x="10275" y="21600"/>
                    </a:lnTo>
                    <a:lnTo>
                      <a:pt x="11302" y="21600"/>
                    </a:lnTo>
                    <a:lnTo>
                      <a:pt x="11327" y="21600"/>
                    </a:lnTo>
                    <a:lnTo>
                      <a:pt x="11327" y="1722"/>
                    </a:lnTo>
                    <a:cubicBezTo>
                      <a:pt x="11327" y="1450"/>
                      <a:pt x="11728" y="1220"/>
                      <a:pt x="12204" y="1220"/>
                    </a:cubicBezTo>
                    <a:lnTo>
                      <a:pt x="18870" y="1220"/>
                    </a:lnTo>
                    <a:cubicBezTo>
                      <a:pt x="19972" y="1220"/>
                      <a:pt x="20874" y="1737"/>
                      <a:pt x="20874" y="2368"/>
                    </a:cubicBezTo>
                    <a:cubicBezTo>
                      <a:pt x="20874" y="2626"/>
                      <a:pt x="20398" y="2827"/>
                      <a:pt x="19922" y="2684"/>
                    </a:cubicBezTo>
                    <a:cubicBezTo>
                      <a:pt x="19722" y="2626"/>
                      <a:pt x="19596" y="2497"/>
                      <a:pt x="19596" y="2368"/>
                    </a:cubicBezTo>
                    <a:cubicBezTo>
                      <a:pt x="19596" y="2253"/>
                      <a:pt x="19421" y="2167"/>
                      <a:pt x="19221" y="2167"/>
                    </a:cubicBezTo>
                    <a:cubicBezTo>
                      <a:pt x="19020" y="2167"/>
                      <a:pt x="18870" y="2268"/>
                      <a:pt x="18870" y="2382"/>
                    </a:cubicBezTo>
                    <a:cubicBezTo>
                      <a:pt x="18870" y="2813"/>
                      <a:pt x="19521" y="3172"/>
                      <a:pt x="20298" y="3143"/>
                    </a:cubicBezTo>
                    <a:cubicBezTo>
                      <a:pt x="21025" y="3114"/>
                      <a:pt x="21576" y="2756"/>
                      <a:pt x="21576" y="2325"/>
                    </a:cubicBezTo>
                    <a:cubicBezTo>
                      <a:pt x="21526" y="1493"/>
                      <a:pt x="20323" y="818"/>
                      <a:pt x="18845" y="818"/>
                    </a:cubicBezTo>
                    <a:close/>
                  </a:path>
                </a:pathLst>
              </a:custGeom>
              <a:solidFill>
                <a:schemeClr val="tx1">
                  <a:lumMod val="65000"/>
                  <a:lumOff val="35000"/>
                </a:schemeClr>
              </a:solidFill>
              <a:ln w="12700">
                <a:miter lim="400000"/>
              </a:ln>
            </p:spPr>
            <p:txBody>
              <a:bodyPr lIns="28575" tIns="28575" rIns="28575" bIns="28575" anchor="ctr"/>
              <a:lstStyle/>
              <a:p>
                <a:pPr>
                  <a:defRPr sz="3000">
                    <a:solidFill>
                      <a:srgbClr val="FFFFFF"/>
                    </a:solidFill>
                  </a:defRPr>
                </a:pPr>
                <a:endParaRPr sz="2250"/>
              </a:p>
            </p:txBody>
          </p:sp>
          <p:sp>
            <p:nvSpPr>
              <p:cNvPr id="49" name="Freeform: Shape 48">
                <a:extLst>
                  <a:ext uri="{FF2B5EF4-FFF2-40B4-BE49-F238E27FC236}">
                    <a16:creationId xmlns:a16="http://schemas.microsoft.com/office/drawing/2014/main" id="{2ADE355F-DC22-46FC-A494-6C5CA98843C9}"/>
                  </a:ext>
                </a:extLst>
              </p:cNvPr>
              <p:cNvSpPr/>
              <p:nvPr/>
            </p:nvSpPr>
            <p:spPr>
              <a:xfrm>
                <a:off x="4000029" y="4343400"/>
                <a:ext cx="1526921" cy="324611"/>
              </a:xfrm>
              <a:custGeom>
                <a:avLst/>
                <a:gdLst>
                  <a:gd name="connsiteX0" fmla="*/ 0 w 1526921"/>
                  <a:gd name="connsiteY0" fmla="*/ 0 h 324611"/>
                  <a:gd name="connsiteX1" fmla="*/ 1526921 w 1526921"/>
                  <a:gd name="connsiteY1" fmla="*/ 0 h 324611"/>
                  <a:gd name="connsiteX2" fmla="*/ 1526921 w 1526921"/>
                  <a:gd name="connsiteY2" fmla="*/ 49948 h 324611"/>
                  <a:gd name="connsiteX3" fmla="*/ 1459129 w 1526921"/>
                  <a:gd name="connsiteY3" fmla="*/ 117680 h 324611"/>
                  <a:gd name="connsiteX4" fmla="*/ 1145191 w 1526921"/>
                  <a:gd name="connsiteY4" fmla="*/ 117680 h 324611"/>
                  <a:gd name="connsiteX5" fmla="*/ 952559 w 1526921"/>
                  <a:gd name="connsiteY5" fmla="*/ 310297 h 324611"/>
                  <a:gd name="connsiteX6" fmla="*/ 938279 w 1526921"/>
                  <a:gd name="connsiteY6" fmla="*/ 324611 h 324611"/>
                  <a:gd name="connsiteX7" fmla="*/ 588642 w 1526921"/>
                  <a:gd name="connsiteY7" fmla="*/ 324611 h 324611"/>
                  <a:gd name="connsiteX8" fmla="*/ 574363 w 1526921"/>
                  <a:gd name="connsiteY8" fmla="*/ 310297 h 324611"/>
                  <a:gd name="connsiteX9" fmla="*/ 381730 w 1526921"/>
                  <a:gd name="connsiteY9" fmla="*/ 117680 h 324611"/>
                  <a:gd name="connsiteX10" fmla="*/ 67793 w 1526921"/>
                  <a:gd name="connsiteY10" fmla="*/ 117680 h 324611"/>
                  <a:gd name="connsiteX11" fmla="*/ 0 w 1526921"/>
                  <a:gd name="connsiteY11" fmla="*/ 49948 h 324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26921" h="324611">
                    <a:moveTo>
                      <a:pt x="0" y="0"/>
                    </a:moveTo>
                    <a:lnTo>
                      <a:pt x="1526921" y="0"/>
                    </a:lnTo>
                    <a:lnTo>
                      <a:pt x="1526921" y="49948"/>
                    </a:lnTo>
                    <a:cubicBezTo>
                      <a:pt x="1526921" y="85629"/>
                      <a:pt x="1498362" y="117680"/>
                      <a:pt x="1459129" y="117680"/>
                    </a:cubicBezTo>
                    <a:lnTo>
                      <a:pt x="1145191" y="117680"/>
                    </a:lnTo>
                    <a:cubicBezTo>
                      <a:pt x="1038165" y="117680"/>
                      <a:pt x="952559" y="203357"/>
                      <a:pt x="952559" y="310297"/>
                    </a:cubicBezTo>
                    <a:cubicBezTo>
                      <a:pt x="952559" y="317454"/>
                      <a:pt x="945419" y="324611"/>
                      <a:pt x="938279" y="324611"/>
                    </a:cubicBezTo>
                    <a:lnTo>
                      <a:pt x="588642" y="324611"/>
                    </a:lnTo>
                    <a:cubicBezTo>
                      <a:pt x="581503" y="324611"/>
                      <a:pt x="574363" y="317454"/>
                      <a:pt x="574363" y="310297"/>
                    </a:cubicBezTo>
                    <a:cubicBezTo>
                      <a:pt x="574363" y="203357"/>
                      <a:pt x="488756" y="117680"/>
                      <a:pt x="381730" y="117680"/>
                    </a:cubicBezTo>
                    <a:lnTo>
                      <a:pt x="67793" y="117680"/>
                    </a:lnTo>
                    <a:cubicBezTo>
                      <a:pt x="32094" y="117680"/>
                      <a:pt x="0" y="89156"/>
                      <a:pt x="0" y="49948"/>
                    </a:cubicBezTo>
                    <a:close/>
                  </a:path>
                </a:pathLst>
              </a:custGeom>
              <a:solidFill>
                <a:schemeClr val="accent6"/>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50" name="Shape">
                <a:extLst>
                  <a:ext uri="{FF2B5EF4-FFF2-40B4-BE49-F238E27FC236}">
                    <a16:creationId xmlns:a16="http://schemas.microsoft.com/office/drawing/2014/main" id="{12CDD19F-FCE1-4AFB-813C-3660A0EE3E95}"/>
                  </a:ext>
                </a:extLst>
              </p:cNvPr>
              <p:cNvSpPr/>
              <p:nvPr/>
            </p:nvSpPr>
            <p:spPr>
              <a:xfrm>
                <a:off x="6640052" y="3747563"/>
                <a:ext cx="1526921" cy="667146"/>
              </a:xfrm>
              <a:prstGeom prst="rect">
                <a:avLst/>
              </a:prstGeom>
              <a:solidFill>
                <a:schemeClr val="accent5"/>
              </a:solidFill>
              <a:ln w="12700">
                <a:miter lim="400000"/>
              </a:ln>
            </p:spPr>
            <p:txBody>
              <a:bodyPr lIns="28575" tIns="28575" rIns="205740" bIns="28575" anchor="ctr"/>
              <a:lstStyle/>
              <a:p>
                <a:pPr algn="r">
                  <a:defRPr sz="3000">
                    <a:solidFill>
                      <a:srgbClr val="FFFFFF"/>
                    </a:solidFill>
                  </a:defRPr>
                </a:pPr>
                <a:r>
                  <a:rPr lang="en-US" sz="2250" b="1" dirty="0">
                    <a:effectLst>
                      <a:outerShdw blurRad="38100" dist="38100" dir="2700000" algn="tl">
                        <a:srgbClr val="000000">
                          <a:alpha val="43137"/>
                        </a:srgbClr>
                      </a:outerShdw>
                    </a:effectLst>
                  </a:rPr>
                  <a:t>30%</a:t>
                </a:r>
                <a:endParaRPr sz="2250" b="1" dirty="0">
                  <a:effectLst>
                    <a:outerShdw blurRad="38100" dist="38100" dir="2700000" algn="tl">
                      <a:srgbClr val="000000">
                        <a:alpha val="43137"/>
                      </a:srgbClr>
                    </a:outerShdw>
                  </a:effectLst>
                </a:endParaRPr>
              </a:p>
            </p:txBody>
          </p:sp>
          <p:sp>
            <p:nvSpPr>
              <p:cNvPr id="51" name="Shape">
                <a:extLst>
                  <a:ext uri="{FF2B5EF4-FFF2-40B4-BE49-F238E27FC236}">
                    <a16:creationId xmlns:a16="http://schemas.microsoft.com/office/drawing/2014/main" id="{C2CFF250-7EAE-438A-A82C-BC7EAD58AC5C}"/>
                  </a:ext>
                </a:extLst>
              </p:cNvPr>
              <p:cNvSpPr/>
              <p:nvPr/>
            </p:nvSpPr>
            <p:spPr>
              <a:xfrm>
                <a:off x="4000029" y="2451100"/>
                <a:ext cx="1526921" cy="1963609"/>
              </a:xfrm>
              <a:prstGeom prst="rect">
                <a:avLst/>
              </a:prstGeom>
              <a:solidFill>
                <a:schemeClr val="accent6"/>
              </a:solidFill>
              <a:ln w="12700">
                <a:miter lim="400000"/>
              </a:ln>
            </p:spPr>
            <p:txBody>
              <a:bodyPr lIns="411480" tIns="28575" rIns="28575" bIns="28575" anchor="ctr"/>
              <a:lstStyle/>
              <a:p>
                <a:pPr>
                  <a:defRPr sz="3000">
                    <a:solidFill>
                      <a:srgbClr val="FFFFFF"/>
                    </a:solidFill>
                  </a:defRPr>
                </a:pPr>
                <a:r>
                  <a:rPr lang="en-US" sz="2250" b="1" dirty="0">
                    <a:effectLst>
                      <a:outerShdw blurRad="38100" dist="38100" dir="2700000" algn="tl">
                        <a:srgbClr val="000000">
                          <a:alpha val="43137"/>
                        </a:srgbClr>
                      </a:outerShdw>
                    </a:effectLst>
                  </a:rPr>
                  <a:t>70%</a:t>
                </a:r>
                <a:endParaRPr sz="2250" b="1" dirty="0">
                  <a:effectLst>
                    <a:outerShdw blurRad="38100" dist="38100" dir="2700000" algn="tl">
                      <a:srgbClr val="000000">
                        <a:alpha val="43137"/>
                      </a:srgbClr>
                    </a:outerShdw>
                  </a:effectLst>
                </a:endParaRPr>
              </a:p>
            </p:txBody>
          </p:sp>
          <p:sp>
            <p:nvSpPr>
              <p:cNvPr id="52" name="Shape">
                <a:extLst>
                  <a:ext uri="{FF2B5EF4-FFF2-40B4-BE49-F238E27FC236}">
                    <a16:creationId xmlns:a16="http://schemas.microsoft.com/office/drawing/2014/main" id="{5F40A65B-07F8-4805-AC11-8D8E6510AF65}"/>
                  </a:ext>
                </a:extLst>
              </p:cNvPr>
              <p:cNvSpPr/>
              <p:nvPr/>
            </p:nvSpPr>
            <p:spPr>
              <a:xfrm>
                <a:off x="4142733" y="2213500"/>
                <a:ext cx="121298" cy="146985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5083" y="21600"/>
                      <a:pt x="0" y="21233"/>
                      <a:pt x="0" y="20709"/>
                    </a:cubicBezTo>
                    <a:lnTo>
                      <a:pt x="0" y="891"/>
                    </a:lnTo>
                    <a:cubicBezTo>
                      <a:pt x="0" y="419"/>
                      <a:pt x="4447" y="0"/>
                      <a:pt x="10800" y="0"/>
                    </a:cubicBezTo>
                    <a:lnTo>
                      <a:pt x="10800" y="0"/>
                    </a:lnTo>
                    <a:cubicBezTo>
                      <a:pt x="16517" y="0"/>
                      <a:pt x="21600" y="367"/>
                      <a:pt x="21600" y="891"/>
                    </a:cubicBezTo>
                    <a:lnTo>
                      <a:pt x="21600" y="20709"/>
                    </a:lnTo>
                    <a:cubicBezTo>
                      <a:pt x="21600" y="21233"/>
                      <a:pt x="16517" y="21600"/>
                      <a:pt x="10800" y="21600"/>
                    </a:cubicBezTo>
                    <a:close/>
                  </a:path>
                </a:pathLst>
              </a:custGeom>
              <a:solidFill>
                <a:schemeClr val="bg1"/>
              </a:solidFill>
              <a:ln w="12700">
                <a:miter lim="400000"/>
              </a:ln>
            </p:spPr>
            <p:txBody>
              <a:bodyPr lIns="28575" tIns="28575" rIns="28575" bIns="28575" anchor="ctr"/>
              <a:lstStyle/>
              <a:p>
                <a:pPr>
                  <a:defRPr sz="3000">
                    <a:solidFill>
                      <a:srgbClr val="FFFFFF"/>
                    </a:solidFill>
                  </a:defRPr>
                </a:pPr>
                <a:endParaRPr sz="2250"/>
              </a:p>
            </p:txBody>
          </p:sp>
          <p:sp>
            <p:nvSpPr>
              <p:cNvPr id="53" name="Shape">
                <a:extLst>
                  <a:ext uri="{FF2B5EF4-FFF2-40B4-BE49-F238E27FC236}">
                    <a16:creationId xmlns:a16="http://schemas.microsoft.com/office/drawing/2014/main" id="{25393C89-AEDF-4D64-9649-F527E7AA4212}"/>
                  </a:ext>
                </a:extLst>
              </p:cNvPr>
              <p:cNvSpPr/>
              <p:nvPr/>
            </p:nvSpPr>
            <p:spPr>
              <a:xfrm>
                <a:off x="4142733" y="3818919"/>
                <a:ext cx="121298" cy="47449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5083" y="21600"/>
                      <a:pt x="0" y="20463"/>
                      <a:pt x="0" y="18839"/>
                    </a:cubicBezTo>
                    <a:lnTo>
                      <a:pt x="0" y="2761"/>
                    </a:lnTo>
                    <a:cubicBezTo>
                      <a:pt x="0" y="1299"/>
                      <a:pt x="4447" y="0"/>
                      <a:pt x="10800" y="0"/>
                    </a:cubicBezTo>
                    <a:lnTo>
                      <a:pt x="10800" y="0"/>
                    </a:lnTo>
                    <a:cubicBezTo>
                      <a:pt x="16517" y="0"/>
                      <a:pt x="21600" y="1137"/>
                      <a:pt x="21600" y="2761"/>
                    </a:cubicBezTo>
                    <a:lnTo>
                      <a:pt x="21600" y="18839"/>
                    </a:lnTo>
                    <a:cubicBezTo>
                      <a:pt x="21600" y="20301"/>
                      <a:pt x="16517" y="21600"/>
                      <a:pt x="10800" y="21600"/>
                    </a:cubicBezTo>
                    <a:close/>
                  </a:path>
                </a:pathLst>
              </a:custGeom>
              <a:solidFill>
                <a:schemeClr val="bg1"/>
              </a:solidFill>
              <a:ln w="12700">
                <a:miter lim="400000"/>
              </a:ln>
            </p:spPr>
            <p:txBody>
              <a:bodyPr lIns="28575" tIns="28575" rIns="28575" bIns="28575" anchor="ctr"/>
              <a:lstStyle/>
              <a:p>
                <a:pPr>
                  <a:defRPr sz="3000">
                    <a:solidFill>
                      <a:srgbClr val="FFFFFF"/>
                    </a:solidFill>
                  </a:defRPr>
                </a:pPr>
                <a:endParaRPr sz="2250"/>
              </a:p>
            </p:txBody>
          </p:sp>
          <p:sp>
            <p:nvSpPr>
              <p:cNvPr id="54" name="Shape">
                <a:extLst>
                  <a:ext uri="{FF2B5EF4-FFF2-40B4-BE49-F238E27FC236}">
                    <a16:creationId xmlns:a16="http://schemas.microsoft.com/office/drawing/2014/main" id="{5A34D60D-093A-4B55-89CB-CF873E77287C}"/>
                  </a:ext>
                </a:extLst>
              </p:cNvPr>
              <p:cNvSpPr/>
              <p:nvPr/>
            </p:nvSpPr>
            <p:spPr>
              <a:xfrm>
                <a:off x="6782756" y="2213500"/>
                <a:ext cx="121298" cy="146985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16517" y="21600"/>
                      <a:pt x="21600" y="21233"/>
                      <a:pt x="21600" y="20709"/>
                    </a:cubicBezTo>
                    <a:lnTo>
                      <a:pt x="21600" y="891"/>
                    </a:lnTo>
                    <a:cubicBezTo>
                      <a:pt x="21600" y="419"/>
                      <a:pt x="17153" y="0"/>
                      <a:pt x="10800" y="0"/>
                    </a:cubicBezTo>
                    <a:lnTo>
                      <a:pt x="10800" y="0"/>
                    </a:lnTo>
                    <a:cubicBezTo>
                      <a:pt x="5083" y="0"/>
                      <a:pt x="0" y="367"/>
                      <a:pt x="0" y="891"/>
                    </a:cubicBezTo>
                    <a:lnTo>
                      <a:pt x="0" y="20709"/>
                    </a:lnTo>
                    <a:cubicBezTo>
                      <a:pt x="636" y="21233"/>
                      <a:pt x="5083" y="21600"/>
                      <a:pt x="10800" y="21600"/>
                    </a:cubicBezTo>
                    <a:close/>
                  </a:path>
                </a:pathLst>
              </a:custGeom>
              <a:solidFill>
                <a:schemeClr val="bg1"/>
              </a:solidFill>
              <a:ln w="12700">
                <a:miter lim="400000"/>
              </a:ln>
            </p:spPr>
            <p:txBody>
              <a:bodyPr lIns="28575" tIns="28575" rIns="28575" bIns="28575" anchor="ctr"/>
              <a:lstStyle/>
              <a:p>
                <a:pPr>
                  <a:defRPr sz="3000">
                    <a:solidFill>
                      <a:srgbClr val="FFFFFF"/>
                    </a:solidFill>
                  </a:defRPr>
                </a:pPr>
                <a:endParaRPr sz="2250"/>
              </a:p>
            </p:txBody>
          </p:sp>
          <p:sp>
            <p:nvSpPr>
              <p:cNvPr id="55" name="Shape">
                <a:extLst>
                  <a:ext uri="{FF2B5EF4-FFF2-40B4-BE49-F238E27FC236}">
                    <a16:creationId xmlns:a16="http://schemas.microsoft.com/office/drawing/2014/main" id="{98063B74-F619-453E-82D0-7D0C6A744A28}"/>
                  </a:ext>
                </a:extLst>
              </p:cNvPr>
              <p:cNvSpPr/>
              <p:nvPr/>
            </p:nvSpPr>
            <p:spPr>
              <a:xfrm>
                <a:off x="6782756" y="3818919"/>
                <a:ext cx="121298" cy="47449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16517" y="21600"/>
                      <a:pt x="21600" y="20463"/>
                      <a:pt x="21600" y="18839"/>
                    </a:cubicBezTo>
                    <a:lnTo>
                      <a:pt x="21600" y="2761"/>
                    </a:lnTo>
                    <a:cubicBezTo>
                      <a:pt x="21600" y="1299"/>
                      <a:pt x="17153" y="0"/>
                      <a:pt x="10800" y="0"/>
                    </a:cubicBezTo>
                    <a:lnTo>
                      <a:pt x="10800" y="0"/>
                    </a:lnTo>
                    <a:cubicBezTo>
                      <a:pt x="5083" y="0"/>
                      <a:pt x="0" y="1137"/>
                      <a:pt x="0" y="2761"/>
                    </a:cubicBezTo>
                    <a:lnTo>
                      <a:pt x="0" y="18839"/>
                    </a:lnTo>
                    <a:cubicBezTo>
                      <a:pt x="636" y="20301"/>
                      <a:pt x="5083" y="21600"/>
                      <a:pt x="10800" y="21600"/>
                    </a:cubicBezTo>
                    <a:close/>
                  </a:path>
                </a:pathLst>
              </a:custGeom>
              <a:solidFill>
                <a:schemeClr val="bg1"/>
              </a:solidFill>
              <a:ln w="12700">
                <a:miter lim="400000"/>
              </a:ln>
            </p:spPr>
            <p:txBody>
              <a:bodyPr lIns="28575" tIns="28575" rIns="28575" bIns="28575" anchor="ctr"/>
              <a:lstStyle/>
              <a:p>
                <a:pPr>
                  <a:defRPr sz="3000">
                    <a:solidFill>
                      <a:srgbClr val="FFFFFF"/>
                    </a:solidFill>
                  </a:defRPr>
                </a:pPr>
                <a:endParaRPr sz="2250"/>
              </a:p>
            </p:txBody>
          </p:sp>
          <p:sp>
            <p:nvSpPr>
              <p:cNvPr id="56" name="Freeform: Shape 55">
                <a:extLst>
                  <a:ext uri="{FF2B5EF4-FFF2-40B4-BE49-F238E27FC236}">
                    <a16:creationId xmlns:a16="http://schemas.microsoft.com/office/drawing/2014/main" id="{FC23632F-4D00-4B7D-A7E3-E6B781C709DE}"/>
                  </a:ext>
                </a:extLst>
              </p:cNvPr>
              <p:cNvSpPr/>
              <p:nvPr/>
            </p:nvSpPr>
            <p:spPr>
              <a:xfrm>
                <a:off x="4501126" y="1535653"/>
                <a:ext cx="248496" cy="336011"/>
              </a:xfrm>
              <a:custGeom>
                <a:avLst/>
                <a:gdLst>
                  <a:gd name="connsiteX0" fmla="*/ 248496 w 248496"/>
                  <a:gd name="connsiteY0" fmla="*/ 0 h 336011"/>
                  <a:gd name="connsiteX1" fmla="*/ 248496 w 248496"/>
                  <a:gd name="connsiteY1" fmla="*/ 80088 h 336011"/>
                  <a:gd name="connsiteX2" fmla="*/ 225461 w 248496"/>
                  <a:gd name="connsiteY2" fmla="*/ 85470 h 336011"/>
                  <a:gd name="connsiteX3" fmla="*/ 171295 w 248496"/>
                  <a:gd name="connsiteY3" fmla="*/ 184251 h 336011"/>
                  <a:gd name="connsiteX4" fmla="*/ 178211 w 248496"/>
                  <a:gd name="connsiteY4" fmla="*/ 226569 h 336011"/>
                  <a:gd name="connsiteX5" fmla="*/ 189379 w 248496"/>
                  <a:gd name="connsiteY5" fmla="*/ 246583 h 336011"/>
                  <a:gd name="connsiteX6" fmla="*/ 0 w 248496"/>
                  <a:gd name="connsiteY6" fmla="*/ 336011 h 336011"/>
                  <a:gd name="connsiteX7" fmla="*/ 0 w 248496"/>
                  <a:gd name="connsiteY7" fmla="*/ 209280 h 336011"/>
                  <a:gd name="connsiteX8" fmla="*/ 210696 w 248496"/>
                  <a:gd name="connsiteY8" fmla="*/ 2988 h 336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8496" h="336011">
                    <a:moveTo>
                      <a:pt x="248496" y="0"/>
                    </a:moveTo>
                    <a:lnTo>
                      <a:pt x="248496" y="80088"/>
                    </a:lnTo>
                    <a:lnTo>
                      <a:pt x="225461" y="85470"/>
                    </a:lnTo>
                    <a:cubicBezTo>
                      <a:pt x="193340" y="101343"/>
                      <a:pt x="171295" y="138775"/>
                      <a:pt x="171295" y="184251"/>
                    </a:cubicBezTo>
                    <a:cubicBezTo>
                      <a:pt x="171295" y="199410"/>
                      <a:pt x="173749" y="213684"/>
                      <a:pt x="178211" y="226569"/>
                    </a:cubicBezTo>
                    <a:lnTo>
                      <a:pt x="189379" y="246583"/>
                    </a:lnTo>
                    <a:lnTo>
                      <a:pt x="0" y="336011"/>
                    </a:lnTo>
                    <a:lnTo>
                      <a:pt x="0" y="209280"/>
                    </a:lnTo>
                    <a:cubicBezTo>
                      <a:pt x="0" y="106297"/>
                      <a:pt x="90135" y="22363"/>
                      <a:pt x="210696" y="2988"/>
                    </a:cubicBezTo>
                    <a:close/>
                  </a:path>
                </a:pathLst>
              </a:custGeom>
              <a:solidFill>
                <a:schemeClr val="bg2">
                  <a:lumMod val="90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57" name="Freeform: Shape 56">
                <a:extLst>
                  <a:ext uri="{FF2B5EF4-FFF2-40B4-BE49-F238E27FC236}">
                    <a16:creationId xmlns:a16="http://schemas.microsoft.com/office/drawing/2014/main" id="{F97CFF51-3B68-4037-BA84-0708E136CC00}"/>
                  </a:ext>
                </a:extLst>
              </p:cNvPr>
              <p:cNvSpPr/>
              <p:nvPr/>
            </p:nvSpPr>
            <p:spPr>
              <a:xfrm>
                <a:off x="7387200" y="1535653"/>
                <a:ext cx="283939" cy="301678"/>
              </a:xfrm>
              <a:custGeom>
                <a:avLst/>
                <a:gdLst>
                  <a:gd name="connsiteX0" fmla="*/ 19885 w 283939"/>
                  <a:gd name="connsiteY0" fmla="*/ 0 h 301678"/>
                  <a:gd name="connsiteX1" fmla="*/ 283939 w 283939"/>
                  <a:gd name="connsiteY1" fmla="*/ 210510 h 301678"/>
                  <a:gd name="connsiteX2" fmla="*/ 283939 w 283939"/>
                  <a:gd name="connsiteY2" fmla="*/ 301678 h 301678"/>
                  <a:gd name="connsiteX3" fmla="*/ 101775 w 283939"/>
                  <a:gd name="connsiteY3" fmla="*/ 208477 h 301678"/>
                  <a:gd name="connsiteX4" fmla="*/ 105533 w 283939"/>
                  <a:gd name="connsiteY4" fmla="*/ 185481 h 301678"/>
                  <a:gd name="connsiteX5" fmla="*/ 16330 w 283939"/>
                  <a:gd name="connsiteY5" fmla="*/ 78513 h 301678"/>
                  <a:gd name="connsiteX6" fmla="*/ 2127 w 283939"/>
                  <a:gd name="connsiteY6" fmla="*/ 81835 h 301678"/>
                  <a:gd name="connsiteX7" fmla="*/ 0 w 283939"/>
                  <a:gd name="connsiteY7" fmla="*/ 3157 h 301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3939" h="301678">
                    <a:moveTo>
                      <a:pt x="19885" y="0"/>
                    </a:moveTo>
                    <a:cubicBezTo>
                      <a:pt x="162579" y="0"/>
                      <a:pt x="283939" y="96391"/>
                      <a:pt x="283939" y="210510"/>
                    </a:cubicBezTo>
                    <a:lnTo>
                      <a:pt x="283939" y="301678"/>
                    </a:lnTo>
                    <a:lnTo>
                      <a:pt x="101775" y="208477"/>
                    </a:lnTo>
                    <a:lnTo>
                      <a:pt x="105533" y="185481"/>
                    </a:lnTo>
                    <a:cubicBezTo>
                      <a:pt x="105533" y="124846"/>
                      <a:pt x="66265" y="78513"/>
                      <a:pt x="16330" y="78513"/>
                    </a:cubicBezTo>
                    <a:lnTo>
                      <a:pt x="2127" y="81835"/>
                    </a:lnTo>
                    <a:lnTo>
                      <a:pt x="0" y="3157"/>
                    </a:lnTo>
                    <a:close/>
                  </a:path>
                </a:pathLst>
              </a:custGeom>
              <a:solidFill>
                <a:schemeClr val="bg2">
                  <a:lumMod val="90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grpSp>
        <p:sp>
          <p:nvSpPr>
            <p:cNvPr id="31" name="Rectangle 30">
              <a:extLst>
                <a:ext uri="{FF2B5EF4-FFF2-40B4-BE49-F238E27FC236}">
                  <a16:creationId xmlns:a16="http://schemas.microsoft.com/office/drawing/2014/main" id="{434DFAF6-5BC3-4607-AE79-31713358BE61}"/>
                </a:ext>
              </a:extLst>
            </p:cNvPr>
            <p:cNvSpPr/>
            <p:nvPr/>
          </p:nvSpPr>
          <p:spPr>
            <a:xfrm>
              <a:off x="2283612" y="5586682"/>
              <a:ext cx="611394" cy="116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2" name="Rectangle 31">
              <a:extLst>
                <a:ext uri="{FF2B5EF4-FFF2-40B4-BE49-F238E27FC236}">
                  <a16:creationId xmlns:a16="http://schemas.microsoft.com/office/drawing/2014/main" id="{56BC6638-D1F1-4C0D-8605-A92841B204CC}"/>
                </a:ext>
              </a:extLst>
            </p:cNvPr>
            <p:cNvSpPr/>
            <p:nvPr/>
          </p:nvSpPr>
          <p:spPr>
            <a:xfrm>
              <a:off x="6248994" y="5586682"/>
              <a:ext cx="611394" cy="116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Injection IV Bags – Slide Template</a:t>
            </a:r>
          </a:p>
        </p:txBody>
      </p:sp>
      <p:grpSp>
        <p:nvGrpSpPr>
          <p:cNvPr id="40" name="Group 39">
            <a:extLst>
              <a:ext uri="{FF2B5EF4-FFF2-40B4-BE49-F238E27FC236}">
                <a16:creationId xmlns:a16="http://schemas.microsoft.com/office/drawing/2014/main" id="{72438542-06BE-4BF9-9CF0-AE70842E4AAA}"/>
              </a:ext>
            </a:extLst>
          </p:cNvPr>
          <p:cNvGrpSpPr/>
          <p:nvPr/>
        </p:nvGrpSpPr>
        <p:grpSpPr>
          <a:xfrm>
            <a:off x="255548" y="2288480"/>
            <a:ext cx="2064232" cy="2606524"/>
            <a:chOff x="332936" y="2555951"/>
            <a:chExt cx="2926080" cy="3475366"/>
          </a:xfrm>
        </p:grpSpPr>
        <p:sp>
          <p:nvSpPr>
            <p:cNvPr id="41" name="TextBox 40">
              <a:extLst>
                <a:ext uri="{FF2B5EF4-FFF2-40B4-BE49-F238E27FC236}">
                  <a16:creationId xmlns:a16="http://schemas.microsoft.com/office/drawing/2014/main" id="{05886F66-6531-4DD1-BFB1-ED27BC6CA215}"/>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cap="all" noProof="1">
                  <a:solidFill>
                    <a:schemeClr val="accent6"/>
                  </a:solidFill>
                </a:rPr>
                <a:t>Lorem Ipsum</a:t>
              </a:r>
            </a:p>
          </p:txBody>
        </p:sp>
        <p:sp>
          <p:nvSpPr>
            <p:cNvPr id="42" name="TextBox 41">
              <a:extLst>
                <a:ext uri="{FF2B5EF4-FFF2-40B4-BE49-F238E27FC236}">
                  <a16:creationId xmlns:a16="http://schemas.microsoft.com/office/drawing/2014/main" id="{844B1284-9016-4EAE-B4CD-B50446E91CE9}"/>
                </a:ext>
              </a:extLst>
            </p:cNvPr>
            <p:cNvSpPr txBox="1"/>
            <p:nvPr/>
          </p:nvSpPr>
          <p:spPr>
            <a:xfrm>
              <a:off x="332936" y="3086920"/>
              <a:ext cx="2926080" cy="2944397"/>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43" name="Group 42">
            <a:extLst>
              <a:ext uri="{FF2B5EF4-FFF2-40B4-BE49-F238E27FC236}">
                <a16:creationId xmlns:a16="http://schemas.microsoft.com/office/drawing/2014/main" id="{894CB312-3D10-442C-A674-372F79996EB2}"/>
              </a:ext>
            </a:extLst>
          </p:cNvPr>
          <p:cNvGrpSpPr/>
          <p:nvPr/>
        </p:nvGrpSpPr>
        <p:grpSpPr>
          <a:xfrm>
            <a:off x="6824220" y="2288480"/>
            <a:ext cx="2064232" cy="2606524"/>
            <a:chOff x="332936" y="2555951"/>
            <a:chExt cx="2926080" cy="3475366"/>
          </a:xfrm>
        </p:grpSpPr>
        <p:sp>
          <p:nvSpPr>
            <p:cNvPr id="44" name="TextBox 43">
              <a:extLst>
                <a:ext uri="{FF2B5EF4-FFF2-40B4-BE49-F238E27FC236}">
                  <a16:creationId xmlns:a16="http://schemas.microsoft.com/office/drawing/2014/main" id="{7B9854E9-F1CA-4D65-B818-E1EAA438F959}"/>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cap="all" noProof="1">
                  <a:solidFill>
                    <a:schemeClr val="accent5"/>
                  </a:solidFill>
                </a:rPr>
                <a:t>Lorem Ipsum</a:t>
              </a:r>
            </a:p>
          </p:txBody>
        </p:sp>
        <p:sp>
          <p:nvSpPr>
            <p:cNvPr id="45" name="TextBox 44">
              <a:extLst>
                <a:ext uri="{FF2B5EF4-FFF2-40B4-BE49-F238E27FC236}">
                  <a16:creationId xmlns:a16="http://schemas.microsoft.com/office/drawing/2014/main" id="{E39C6FF3-C991-4968-8606-BFFFFA55DAF2}"/>
                </a:ext>
              </a:extLst>
            </p:cNvPr>
            <p:cNvSpPr txBox="1"/>
            <p:nvPr/>
          </p:nvSpPr>
          <p:spPr>
            <a:xfrm>
              <a:off x="332936" y="3086920"/>
              <a:ext cx="2926080" cy="2944397"/>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8" name="Group 27">
            <a:extLst>
              <a:ext uri="{FF2B5EF4-FFF2-40B4-BE49-F238E27FC236}">
                <a16:creationId xmlns:a16="http://schemas.microsoft.com/office/drawing/2014/main" id="{E6143B4A-4377-45DF-AD5A-F28606F111C8}"/>
              </a:ext>
            </a:extLst>
          </p:cNvPr>
          <p:cNvGrpSpPr/>
          <p:nvPr/>
        </p:nvGrpSpPr>
        <p:grpSpPr>
          <a:xfrm>
            <a:off x="1837834" y="1486819"/>
            <a:ext cx="5468333" cy="4957763"/>
            <a:chOff x="2283612" y="1554121"/>
            <a:chExt cx="4576776" cy="4149449"/>
          </a:xfrm>
        </p:grpSpPr>
        <p:grpSp>
          <p:nvGrpSpPr>
            <p:cNvPr id="30" name="Group 29">
              <a:extLst>
                <a:ext uri="{FF2B5EF4-FFF2-40B4-BE49-F238E27FC236}">
                  <a16:creationId xmlns:a16="http://schemas.microsoft.com/office/drawing/2014/main" id="{366DE4CE-8B67-4F26-9B17-8C322E50C28C}"/>
                </a:ext>
              </a:extLst>
            </p:cNvPr>
            <p:cNvGrpSpPr/>
            <p:nvPr/>
          </p:nvGrpSpPr>
          <p:grpSpPr>
            <a:xfrm>
              <a:off x="2545156" y="1554121"/>
              <a:ext cx="4053689" cy="4040309"/>
              <a:chOff x="3393537" y="929161"/>
              <a:chExt cx="5404918" cy="5387078"/>
            </a:xfrm>
          </p:grpSpPr>
          <p:sp>
            <p:nvSpPr>
              <p:cNvPr id="34" name="Shape">
                <a:extLst>
                  <a:ext uri="{FF2B5EF4-FFF2-40B4-BE49-F238E27FC236}">
                    <a16:creationId xmlns:a16="http://schemas.microsoft.com/office/drawing/2014/main" id="{1D3E5E9A-425D-4DCD-A2F6-157032C14AA3}"/>
                  </a:ext>
                </a:extLst>
              </p:cNvPr>
              <p:cNvSpPr/>
              <p:nvPr/>
            </p:nvSpPr>
            <p:spPr>
              <a:xfrm>
                <a:off x="7353572" y="4746495"/>
                <a:ext cx="1444883" cy="1569744"/>
              </a:xfrm>
              <a:custGeom>
                <a:avLst/>
                <a:gdLst/>
                <a:ahLst/>
                <a:cxnLst>
                  <a:cxn ang="0">
                    <a:pos x="wd2" y="hd2"/>
                  </a:cxn>
                  <a:cxn ang="5400000">
                    <a:pos x="wd2" y="hd2"/>
                  </a:cxn>
                  <a:cxn ang="10800000">
                    <a:pos x="wd2" y="hd2"/>
                  </a:cxn>
                  <a:cxn ang="16200000">
                    <a:pos x="wd2" y="hd2"/>
                  </a:cxn>
                </a:cxnLst>
                <a:rect l="0" t="0" r="r" b="b"/>
                <a:pathLst>
                  <a:path w="21600" h="21600" extrusionOk="0">
                    <a:moveTo>
                      <a:pt x="20107" y="21600"/>
                    </a:moveTo>
                    <a:lnTo>
                      <a:pt x="21600" y="21600"/>
                    </a:lnTo>
                    <a:lnTo>
                      <a:pt x="21600" y="20225"/>
                    </a:lnTo>
                    <a:cubicBezTo>
                      <a:pt x="21600" y="14727"/>
                      <a:pt x="16747" y="10260"/>
                      <a:pt x="10773" y="10260"/>
                    </a:cubicBezTo>
                    <a:cubicBezTo>
                      <a:pt x="5653" y="10260"/>
                      <a:pt x="1493" y="6431"/>
                      <a:pt x="1493" y="1718"/>
                    </a:cubicBezTo>
                    <a:lnTo>
                      <a:pt x="1493" y="0"/>
                    </a:lnTo>
                    <a:lnTo>
                      <a:pt x="0" y="0"/>
                    </a:lnTo>
                    <a:lnTo>
                      <a:pt x="0" y="1718"/>
                    </a:lnTo>
                    <a:cubicBezTo>
                      <a:pt x="0" y="7216"/>
                      <a:pt x="4853" y="11684"/>
                      <a:pt x="10827" y="11684"/>
                    </a:cubicBezTo>
                    <a:cubicBezTo>
                      <a:pt x="15947" y="11684"/>
                      <a:pt x="20107" y="15513"/>
                      <a:pt x="20107" y="20225"/>
                    </a:cubicBezTo>
                    <a:lnTo>
                      <a:pt x="20107" y="21600"/>
                    </a:lnTo>
                    <a:close/>
                  </a:path>
                </a:pathLst>
              </a:custGeom>
              <a:solidFill>
                <a:schemeClr val="bg1">
                  <a:alpha val="74000"/>
                </a:schemeClr>
              </a:solidFill>
              <a:ln w="12700">
                <a:miter lim="400000"/>
              </a:ln>
              <a:effectLst>
                <a:outerShdw blurRad="50800" dist="38100" dir="8100000" algn="tr"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36" name="Shape">
                <a:extLst>
                  <a:ext uri="{FF2B5EF4-FFF2-40B4-BE49-F238E27FC236}">
                    <a16:creationId xmlns:a16="http://schemas.microsoft.com/office/drawing/2014/main" id="{0FBA9CEA-6573-4FB9-9D6F-8B99BE50508B}"/>
                  </a:ext>
                </a:extLst>
              </p:cNvPr>
              <p:cNvSpPr/>
              <p:nvPr/>
            </p:nvSpPr>
            <p:spPr>
              <a:xfrm>
                <a:off x="3393537" y="4746495"/>
                <a:ext cx="1444883" cy="1569744"/>
              </a:xfrm>
              <a:custGeom>
                <a:avLst/>
                <a:gdLst/>
                <a:ahLst/>
                <a:cxnLst>
                  <a:cxn ang="0">
                    <a:pos x="wd2" y="hd2"/>
                  </a:cxn>
                  <a:cxn ang="5400000">
                    <a:pos x="wd2" y="hd2"/>
                  </a:cxn>
                  <a:cxn ang="10800000">
                    <a:pos x="wd2" y="hd2"/>
                  </a:cxn>
                  <a:cxn ang="16200000">
                    <a:pos x="wd2" y="hd2"/>
                  </a:cxn>
                </a:cxnLst>
                <a:rect l="0" t="0" r="r" b="b"/>
                <a:pathLst>
                  <a:path w="21600" h="21600" extrusionOk="0">
                    <a:moveTo>
                      <a:pt x="1493" y="21600"/>
                    </a:moveTo>
                    <a:lnTo>
                      <a:pt x="0" y="21600"/>
                    </a:lnTo>
                    <a:lnTo>
                      <a:pt x="0" y="20225"/>
                    </a:lnTo>
                    <a:cubicBezTo>
                      <a:pt x="0" y="14727"/>
                      <a:pt x="4853" y="10260"/>
                      <a:pt x="10827" y="10260"/>
                    </a:cubicBezTo>
                    <a:cubicBezTo>
                      <a:pt x="15947" y="10260"/>
                      <a:pt x="20107" y="6431"/>
                      <a:pt x="20107" y="1718"/>
                    </a:cubicBezTo>
                    <a:lnTo>
                      <a:pt x="20107" y="0"/>
                    </a:lnTo>
                    <a:lnTo>
                      <a:pt x="21600" y="0"/>
                    </a:lnTo>
                    <a:lnTo>
                      <a:pt x="21600" y="1718"/>
                    </a:lnTo>
                    <a:cubicBezTo>
                      <a:pt x="21600" y="7216"/>
                      <a:pt x="16747" y="11684"/>
                      <a:pt x="10773" y="11684"/>
                    </a:cubicBezTo>
                    <a:cubicBezTo>
                      <a:pt x="5653" y="11684"/>
                      <a:pt x="1493" y="15513"/>
                      <a:pt x="1493" y="20225"/>
                    </a:cubicBezTo>
                    <a:lnTo>
                      <a:pt x="1493" y="21600"/>
                    </a:lnTo>
                    <a:close/>
                  </a:path>
                </a:pathLst>
              </a:custGeom>
              <a:solidFill>
                <a:schemeClr val="bg1">
                  <a:alpha val="74000"/>
                </a:schemeClr>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37" name="Shape">
                <a:extLst>
                  <a:ext uri="{FF2B5EF4-FFF2-40B4-BE49-F238E27FC236}">
                    <a16:creationId xmlns:a16="http://schemas.microsoft.com/office/drawing/2014/main" id="{1796564C-45D3-4A77-8DA6-039CE441987D}"/>
                  </a:ext>
                </a:extLst>
              </p:cNvPr>
              <p:cNvSpPr/>
              <p:nvPr/>
            </p:nvSpPr>
            <p:spPr>
              <a:xfrm>
                <a:off x="6568700" y="1535653"/>
                <a:ext cx="1669659" cy="3217980"/>
              </a:xfrm>
              <a:custGeom>
                <a:avLst/>
                <a:gdLst/>
                <a:ahLst/>
                <a:cxnLst>
                  <a:cxn ang="0">
                    <a:pos x="wd2" y="hd2"/>
                  </a:cxn>
                  <a:cxn ang="5400000">
                    <a:pos x="wd2" y="hd2"/>
                  </a:cxn>
                  <a:cxn ang="10800000">
                    <a:pos x="wd2" y="hd2"/>
                  </a:cxn>
                  <a:cxn ang="16200000">
                    <a:pos x="wd2" y="hd2"/>
                  </a:cxn>
                </a:cxnLst>
                <a:rect l="0" t="0" r="r" b="b"/>
                <a:pathLst>
                  <a:path w="21600" h="21600" extrusionOk="0">
                    <a:moveTo>
                      <a:pt x="0" y="4023"/>
                    </a:moveTo>
                    <a:lnTo>
                      <a:pt x="0" y="19277"/>
                    </a:lnTo>
                    <a:cubicBezTo>
                      <a:pt x="0" y="19780"/>
                      <a:pt x="785" y="20187"/>
                      <a:pt x="1754" y="20187"/>
                    </a:cubicBezTo>
                    <a:lnTo>
                      <a:pt x="5815" y="20187"/>
                    </a:lnTo>
                    <a:cubicBezTo>
                      <a:pt x="6738" y="20187"/>
                      <a:pt x="7477" y="20570"/>
                      <a:pt x="7477" y="21049"/>
                    </a:cubicBezTo>
                    <a:lnTo>
                      <a:pt x="7477" y="21049"/>
                    </a:lnTo>
                    <a:cubicBezTo>
                      <a:pt x="7477" y="21361"/>
                      <a:pt x="7938" y="21600"/>
                      <a:pt x="8538" y="21600"/>
                    </a:cubicBezTo>
                    <a:lnTo>
                      <a:pt x="13062" y="21600"/>
                    </a:lnTo>
                    <a:cubicBezTo>
                      <a:pt x="13662" y="21600"/>
                      <a:pt x="14123" y="21361"/>
                      <a:pt x="14123" y="21049"/>
                    </a:cubicBezTo>
                    <a:lnTo>
                      <a:pt x="14123" y="21049"/>
                    </a:lnTo>
                    <a:cubicBezTo>
                      <a:pt x="14123" y="20570"/>
                      <a:pt x="14862" y="20187"/>
                      <a:pt x="15785" y="20187"/>
                    </a:cubicBezTo>
                    <a:lnTo>
                      <a:pt x="19846" y="20187"/>
                    </a:lnTo>
                    <a:cubicBezTo>
                      <a:pt x="20815" y="20187"/>
                      <a:pt x="21600" y="19780"/>
                      <a:pt x="21600" y="19277"/>
                    </a:cubicBezTo>
                    <a:lnTo>
                      <a:pt x="21600" y="4023"/>
                    </a:lnTo>
                    <a:cubicBezTo>
                      <a:pt x="21600" y="3520"/>
                      <a:pt x="20815" y="3113"/>
                      <a:pt x="19846" y="3113"/>
                    </a:cubicBezTo>
                    <a:lnTo>
                      <a:pt x="15785" y="3113"/>
                    </a:lnTo>
                    <a:cubicBezTo>
                      <a:pt x="14954" y="3113"/>
                      <a:pt x="14262" y="2754"/>
                      <a:pt x="14262" y="2323"/>
                    </a:cubicBezTo>
                    <a:lnTo>
                      <a:pt x="14262" y="1413"/>
                    </a:lnTo>
                    <a:cubicBezTo>
                      <a:pt x="14262" y="647"/>
                      <a:pt x="12692" y="0"/>
                      <a:pt x="10846" y="0"/>
                    </a:cubicBezTo>
                    <a:cubicBezTo>
                      <a:pt x="8954" y="0"/>
                      <a:pt x="7431" y="623"/>
                      <a:pt x="7431" y="1413"/>
                    </a:cubicBezTo>
                    <a:lnTo>
                      <a:pt x="7431" y="2323"/>
                    </a:lnTo>
                    <a:cubicBezTo>
                      <a:pt x="7431" y="2754"/>
                      <a:pt x="6739" y="3113"/>
                      <a:pt x="5908" y="3113"/>
                    </a:cubicBezTo>
                    <a:lnTo>
                      <a:pt x="1846" y="3113"/>
                    </a:lnTo>
                    <a:cubicBezTo>
                      <a:pt x="785" y="3113"/>
                      <a:pt x="0" y="3520"/>
                      <a:pt x="0" y="4023"/>
                    </a:cubicBezTo>
                    <a:close/>
                    <a:moveTo>
                      <a:pt x="11954" y="1245"/>
                    </a:moveTo>
                    <a:cubicBezTo>
                      <a:pt x="11954" y="1652"/>
                      <a:pt x="11446" y="1964"/>
                      <a:pt x="10800" y="1964"/>
                    </a:cubicBezTo>
                    <a:cubicBezTo>
                      <a:pt x="10154" y="1964"/>
                      <a:pt x="9646" y="1652"/>
                      <a:pt x="9646" y="1245"/>
                    </a:cubicBezTo>
                    <a:cubicBezTo>
                      <a:pt x="9646" y="838"/>
                      <a:pt x="10154" y="527"/>
                      <a:pt x="10800" y="527"/>
                    </a:cubicBezTo>
                    <a:cubicBezTo>
                      <a:pt x="11446" y="527"/>
                      <a:pt x="11954" y="838"/>
                      <a:pt x="11954" y="1245"/>
                    </a:cubicBezTo>
                    <a:close/>
                  </a:path>
                </a:pathLst>
              </a:custGeom>
              <a:solidFill>
                <a:schemeClr val="bg2">
                  <a:lumMod val="90000"/>
                </a:schemeClr>
              </a:solidFill>
              <a:ln w="12700">
                <a:miter lim="400000"/>
              </a:ln>
            </p:spPr>
            <p:txBody>
              <a:bodyPr lIns="28575" tIns="28575" rIns="28575" bIns="28575" anchor="ctr"/>
              <a:lstStyle/>
              <a:p>
                <a:pPr>
                  <a:defRPr sz="3000">
                    <a:solidFill>
                      <a:srgbClr val="FFFFFF"/>
                    </a:solidFill>
                  </a:defRPr>
                </a:pPr>
                <a:endParaRPr sz="2250"/>
              </a:p>
            </p:txBody>
          </p:sp>
          <p:sp>
            <p:nvSpPr>
              <p:cNvPr id="46" name="Freeform: Shape 45">
                <a:extLst>
                  <a:ext uri="{FF2B5EF4-FFF2-40B4-BE49-F238E27FC236}">
                    <a16:creationId xmlns:a16="http://schemas.microsoft.com/office/drawing/2014/main" id="{72389AAB-4951-430F-9823-6156FC24F5AD}"/>
                  </a:ext>
                </a:extLst>
              </p:cNvPr>
              <p:cNvSpPr/>
              <p:nvPr/>
            </p:nvSpPr>
            <p:spPr>
              <a:xfrm>
                <a:off x="6640052" y="4343401"/>
                <a:ext cx="1526921" cy="338885"/>
              </a:xfrm>
              <a:custGeom>
                <a:avLst/>
                <a:gdLst>
                  <a:gd name="connsiteX0" fmla="*/ 0 w 1526921"/>
                  <a:gd name="connsiteY0" fmla="*/ 0 h 338885"/>
                  <a:gd name="connsiteX1" fmla="*/ 1526921 w 1526921"/>
                  <a:gd name="connsiteY1" fmla="*/ 0 h 338885"/>
                  <a:gd name="connsiteX2" fmla="*/ 1526921 w 1526921"/>
                  <a:gd name="connsiteY2" fmla="*/ 64168 h 338885"/>
                  <a:gd name="connsiteX3" fmla="*/ 1459129 w 1526921"/>
                  <a:gd name="connsiteY3" fmla="*/ 131950 h 338885"/>
                  <a:gd name="connsiteX4" fmla="*/ 1145191 w 1526921"/>
                  <a:gd name="connsiteY4" fmla="*/ 131950 h 338885"/>
                  <a:gd name="connsiteX5" fmla="*/ 952559 w 1526921"/>
                  <a:gd name="connsiteY5" fmla="*/ 324625 h 338885"/>
                  <a:gd name="connsiteX6" fmla="*/ 938279 w 1526921"/>
                  <a:gd name="connsiteY6" fmla="*/ 338885 h 338885"/>
                  <a:gd name="connsiteX7" fmla="*/ 588642 w 1526921"/>
                  <a:gd name="connsiteY7" fmla="*/ 338885 h 338885"/>
                  <a:gd name="connsiteX8" fmla="*/ 574363 w 1526921"/>
                  <a:gd name="connsiteY8" fmla="*/ 324625 h 338885"/>
                  <a:gd name="connsiteX9" fmla="*/ 381730 w 1526921"/>
                  <a:gd name="connsiteY9" fmla="*/ 131950 h 338885"/>
                  <a:gd name="connsiteX10" fmla="*/ 67793 w 1526921"/>
                  <a:gd name="connsiteY10" fmla="*/ 131950 h 338885"/>
                  <a:gd name="connsiteX11" fmla="*/ 0 w 1526921"/>
                  <a:gd name="connsiteY11" fmla="*/ 64168 h 338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26921" h="338885">
                    <a:moveTo>
                      <a:pt x="0" y="0"/>
                    </a:moveTo>
                    <a:lnTo>
                      <a:pt x="1526921" y="0"/>
                    </a:lnTo>
                    <a:lnTo>
                      <a:pt x="1526921" y="64168"/>
                    </a:lnTo>
                    <a:cubicBezTo>
                      <a:pt x="1526921" y="103406"/>
                      <a:pt x="1494828" y="131950"/>
                      <a:pt x="1459129" y="131950"/>
                    </a:cubicBezTo>
                    <a:lnTo>
                      <a:pt x="1145191" y="131950"/>
                    </a:lnTo>
                    <a:cubicBezTo>
                      <a:pt x="1038165" y="131950"/>
                      <a:pt x="952559" y="217581"/>
                      <a:pt x="952559" y="324625"/>
                    </a:cubicBezTo>
                    <a:cubicBezTo>
                      <a:pt x="952559" y="331755"/>
                      <a:pt x="945419" y="338885"/>
                      <a:pt x="938279" y="338885"/>
                    </a:cubicBezTo>
                    <a:lnTo>
                      <a:pt x="588642" y="338885"/>
                    </a:lnTo>
                    <a:cubicBezTo>
                      <a:pt x="581503" y="338885"/>
                      <a:pt x="574363" y="331755"/>
                      <a:pt x="574363" y="324625"/>
                    </a:cubicBezTo>
                    <a:cubicBezTo>
                      <a:pt x="574363" y="217581"/>
                      <a:pt x="488756" y="131950"/>
                      <a:pt x="381730" y="131950"/>
                    </a:cubicBezTo>
                    <a:lnTo>
                      <a:pt x="67793" y="131950"/>
                    </a:lnTo>
                    <a:cubicBezTo>
                      <a:pt x="28559" y="131950"/>
                      <a:pt x="0" y="99841"/>
                      <a:pt x="0" y="64168"/>
                    </a:cubicBezTo>
                    <a:close/>
                  </a:path>
                </a:pathLst>
              </a:custGeom>
              <a:solidFill>
                <a:schemeClr val="accent5"/>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47" name="Shape">
                <a:extLst>
                  <a:ext uri="{FF2B5EF4-FFF2-40B4-BE49-F238E27FC236}">
                    <a16:creationId xmlns:a16="http://schemas.microsoft.com/office/drawing/2014/main" id="{2E8A2088-FC8D-494C-BB33-481583E8B4DC}"/>
                  </a:ext>
                </a:extLst>
              </p:cNvPr>
              <p:cNvSpPr/>
              <p:nvPr/>
            </p:nvSpPr>
            <p:spPr>
              <a:xfrm>
                <a:off x="3928677" y="1535653"/>
                <a:ext cx="1669659" cy="3217980"/>
              </a:xfrm>
              <a:custGeom>
                <a:avLst/>
                <a:gdLst/>
                <a:ahLst/>
                <a:cxnLst>
                  <a:cxn ang="0">
                    <a:pos x="wd2" y="hd2"/>
                  </a:cxn>
                  <a:cxn ang="5400000">
                    <a:pos x="wd2" y="hd2"/>
                  </a:cxn>
                  <a:cxn ang="10800000">
                    <a:pos x="wd2" y="hd2"/>
                  </a:cxn>
                  <a:cxn ang="16200000">
                    <a:pos x="wd2" y="hd2"/>
                  </a:cxn>
                </a:cxnLst>
                <a:rect l="0" t="0" r="r" b="b"/>
                <a:pathLst>
                  <a:path w="21600" h="21600" extrusionOk="0">
                    <a:moveTo>
                      <a:pt x="19754" y="3113"/>
                    </a:moveTo>
                    <a:lnTo>
                      <a:pt x="15692" y="3113"/>
                    </a:lnTo>
                    <a:cubicBezTo>
                      <a:pt x="14861" y="3113"/>
                      <a:pt x="14169" y="2754"/>
                      <a:pt x="14169" y="2323"/>
                    </a:cubicBezTo>
                    <a:lnTo>
                      <a:pt x="14169" y="1413"/>
                    </a:lnTo>
                    <a:cubicBezTo>
                      <a:pt x="14169" y="647"/>
                      <a:pt x="12600" y="0"/>
                      <a:pt x="10754" y="0"/>
                    </a:cubicBezTo>
                    <a:cubicBezTo>
                      <a:pt x="8861" y="0"/>
                      <a:pt x="7338" y="623"/>
                      <a:pt x="7338" y="1413"/>
                    </a:cubicBezTo>
                    <a:lnTo>
                      <a:pt x="7338" y="2323"/>
                    </a:lnTo>
                    <a:cubicBezTo>
                      <a:pt x="7338" y="2754"/>
                      <a:pt x="6646" y="3113"/>
                      <a:pt x="5815" y="3113"/>
                    </a:cubicBezTo>
                    <a:lnTo>
                      <a:pt x="1754" y="3113"/>
                    </a:lnTo>
                    <a:cubicBezTo>
                      <a:pt x="785" y="3113"/>
                      <a:pt x="0" y="3520"/>
                      <a:pt x="0" y="4023"/>
                    </a:cubicBezTo>
                    <a:lnTo>
                      <a:pt x="0" y="19277"/>
                    </a:lnTo>
                    <a:cubicBezTo>
                      <a:pt x="0" y="19780"/>
                      <a:pt x="785" y="20187"/>
                      <a:pt x="1754" y="20187"/>
                    </a:cubicBezTo>
                    <a:lnTo>
                      <a:pt x="5815" y="20187"/>
                    </a:lnTo>
                    <a:cubicBezTo>
                      <a:pt x="6738" y="20187"/>
                      <a:pt x="7477" y="20570"/>
                      <a:pt x="7477" y="21049"/>
                    </a:cubicBezTo>
                    <a:lnTo>
                      <a:pt x="7477" y="21049"/>
                    </a:lnTo>
                    <a:cubicBezTo>
                      <a:pt x="7477" y="21361"/>
                      <a:pt x="7938" y="21600"/>
                      <a:pt x="8538" y="21600"/>
                    </a:cubicBezTo>
                    <a:lnTo>
                      <a:pt x="13062" y="21600"/>
                    </a:lnTo>
                    <a:cubicBezTo>
                      <a:pt x="13662" y="21600"/>
                      <a:pt x="14123" y="21361"/>
                      <a:pt x="14123" y="21049"/>
                    </a:cubicBezTo>
                    <a:lnTo>
                      <a:pt x="14123" y="21049"/>
                    </a:lnTo>
                    <a:cubicBezTo>
                      <a:pt x="14123" y="20570"/>
                      <a:pt x="14862" y="20187"/>
                      <a:pt x="15785" y="20187"/>
                    </a:cubicBezTo>
                    <a:lnTo>
                      <a:pt x="19846" y="20187"/>
                    </a:lnTo>
                    <a:cubicBezTo>
                      <a:pt x="20815" y="20187"/>
                      <a:pt x="21600" y="19780"/>
                      <a:pt x="21600" y="19277"/>
                    </a:cubicBezTo>
                    <a:lnTo>
                      <a:pt x="21600" y="4023"/>
                    </a:lnTo>
                    <a:cubicBezTo>
                      <a:pt x="21507" y="3520"/>
                      <a:pt x="20723" y="3113"/>
                      <a:pt x="19754" y="3113"/>
                    </a:cubicBezTo>
                    <a:close/>
                    <a:moveTo>
                      <a:pt x="10708" y="527"/>
                    </a:moveTo>
                    <a:cubicBezTo>
                      <a:pt x="11354" y="527"/>
                      <a:pt x="11861" y="862"/>
                      <a:pt x="11861" y="1245"/>
                    </a:cubicBezTo>
                    <a:cubicBezTo>
                      <a:pt x="11861" y="1652"/>
                      <a:pt x="11354" y="1964"/>
                      <a:pt x="10708" y="1964"/>
                    </a:cubicBezTo>
                    <a:cubicBezTo>
                      <a:pt x="10062" y="1964"/>
                      <a:pt x="9554" y="1652"/>
                      <a:pt x="9554" y="1245"/>
                    </a:cubicBezTo>
                    <a:cubicBezTo>
                      <a:pt x="9554" y="838"/>
                      <a:pt x="10061" y="527"/>
                      <a:pt x="10708" y="527"/>
                    </a:cubicBezTo>
                    <a:close/>
                  </a:path>
                </a:pathLst>
              </a:custGeom>
              <a:solidFill>
                <a:schemeClr val="bg2">
                  <a:lumMod val="90000"/>
                </a:schemeClr>
              </a:solidFill>
              <a:ln w="12700">
                <a:miter lim="400000"/>
              </a:ln>
            </p:spPr>
            <p:txBody>
              <a:bodyPr lIns="28575" tIns="28575" rIns="28575" bIns="28575" anchor="ctr"/>
              <a:lstStyle/>
              <a:p>
                <a:pPr>
                  <a:defRPr sz="3000">
                    <a:solidFill>
                      <a:srgbClr val="FFFFFF"/>
                    </a:solidFill>
                  </a:defRPr>
                </a:pPr>
                <a:endParaRPr sz="2250"/>
              </a:p>
            </p:txBody>
          </p:sp>
          <p:sp>
            <p:nvSpPr>
              <p:cNvPr id="48" name="Shape">
                <a:extLst>
                  <a:ext uri="{FF2B5EF4-FFF2-40B4-BE49-F238E27FC236}">
                    <a16:creationId xmlns:a16="http://schemas.microsoft.com/office/drawing/2014/main" id="{E4904DAD-E9D0-4E31-BF27-546EFD373AC7}"/>
                  </a:ext>
                </a:extLst>
              </p:cNvPr>
              <p:cNvSpPr/>
              <p:nvPr/>
            </p:nvSpPr>
            <p:spPr>
              <a:xfrm>
                <a:off x="4535171" y="929161"/>
                <a:ext cx="3071843" cy="5376748"/>
              </a:xfrm>
              <a:custGeom>
                <a:avLst/>
                <a:gdLst/>
                <a:ahLst/>
                <a:cxnLst>
                  <a:cxn ang="0">
                    <a:pos x="wd2" y="hd2"/>
                  </a:cxn>
                  <a:cxn ang="5400000">
                    <a:pos x="wd2" y="hd2"/>
                  </a:cxn>
                  <a:cxn ang="10800000">
                    <a:pos x="wd2" y="hd2"/>
                  </a:cxn>
                  <a:cxn ang="16200000">
                    <a:pos x="wd2" y="hd2"/>
                  </a:cxn>
                </a:cxnLst>
                <a:rect l="0" t="0" r="r" b="b"/>
                <a:pathLst>
                  <a:path w="21576" h="21600" extrusionOk="0">
                    <a:moveTo>
                      <a:pt x="18845" y="818"/>
                    </a:moveTo>
                    <a:lnTo>
                      <a:pt x="12179" y="818"/>
                    </a:lnTo>
                    <a:cubicBezTo>
                      <a:pt x="11703" y="818"/>
                      <a:pt x="11302" y="588"/>
                      <a:pt x="11302" y="316"/>
                    </a:cubicBezTo>
                    <a:cubicBezTo>
                      <a:pt x="11302" y="158"/>
                      <a:pt x="11077" y="14"/>
                      <a:pt x="10801" y="0"/>
                    </a:cubicBezTo>
                    <a:cubicBezTo>
                      <a:pt x="10801" y="0"/>
                      <a:pt x="10776" y="0"/>
                      <a:pt x="10776" y="0"/>
                    </a:cubicBezTo>
                    <a:cubicBezTo>
                      <a:pt x="10776" y="0"/>
                      <a:pt x="10751" y="0"/>
                      <a:pt x="10751" y="0"/>
                    </a:cubicBezTo>
                    <a:cubicBezTo>
                      <a:pt x="10475" y="0"/>
                      <a:pt x="10250" y="144"/>
                      <a:pt x="10250" y="316"/>
                    </a:cubicBezTo>
                    <a:cubicBezTo>
                      <a:pt x="10250" y="588"/>
                      <a:pt x="9849" y="818"/>
                      <a:pt x="9373" y="818"/>
                    </a:cubicBezTo>
                    <a:lnTo>
                      <a:pt x="2707" y="818"/>
                    </a:lnTo>
                    <a:cubicBezTo>
                      <a:pt x="1229" y="818"/>
                      <a:pt x="26" y="1493"/>
                      <a:pt x="1" y="2339"/>
                    </a:cubicBezTo>
                    <a:cubicBezTo>
                      <a:pt x="-24" y="2756"/>
                      <a:pt x="527" y="3129"/>
                      <a:pt x="1279" y="3157"/>
                    </a:cubicBezTo>
                    <a:cubicBezTo>
                      <a:pt x="2056" y="3186"/>
                      <a:pt x="2682" y="2827"/>
                      <a:pt x="2707" y="2397"/>
                    </a:cubicBezTo>
                    <a:cubicBezTo>
                      <a:pt x="2707" y="2282"/>
                      <a:pt x="2557" y="2182"/>
                      <a:pt x="2357" y="2182"/>
                    </a:cubicBezTo>
                    <a:cubicBezTo>
                      <a:pt x="2156" y="2182"/>
                      <a:pt x="1981" y="2268"/>
                      <a:pt x="1981" y="2382"/>
                    </a:cubicBezTo>
                    <a:cubicBezTo>
                      <a:pt x="1981" y="2512"/>
                      <a:pt x="1855" y="2641"/>
                      <a:pt x="1655" y="2698"/>
                    </a:cubicBezTo>
                    <a:cubicBezTo>
                      <a:pt x="1179" y="2827"/>
                      <a:pt x="703" y="2641"/>
                      <a:pt x="703" y="2382"/>
                    </a:cubicBezTo>
                    <a:cubicBezTo>
                      <a:pt x="703" y="1751"/>
                      <a:pt x="1605" y="1234"/>
                      <a:pt x="2707" y="1234"/>
                    </a:cubicBezTo>
                    <a:lnTo>
                      <a:pt x="9373" y="1234"/>
                    </a:lnTo>
                    <a:cubicBezTo>
                      <a:pt x="9849" y="1234"/>
                      <a:pt x="10250" y="1464"/>
                      <a:pt x="10250" y="1737"/>
                    </a:cubicBezTo>
                    <a:lnTo>
                      <a:pt x="10250" y="21600"/>
                    </a:lnTo>
                    <a:lnTo>
                      <a:pt x="10275" y="21600"/>
                    </a:lnTo>
                    <a:lnTo>
                      <a:pt x="11302" y="21600"/>
                    </a:lnTo>
                    <a:lnTo>
                      <a:pt x="11327" y="21600"/>
                    </a:lnTo>
                    <a:lnTo>
                      <a:pt x="11327" y="1722"/>
                    </a:lnTo>
                    <a:cubicBezTo>
                      <a:pt x="11327" y="1450"/>
                      <a:pt x="11728" y="1220"/>
                      <a:pt x="12204" y="1220"/>
                    </a:cubicBezTo>
                    <a:lnTo>
                      <a:pt x="18870" y="1220"/>
                    </a:lnTo>
                    <a:cubicBezTo>
                      <a:pt x="19972" y="1220"/>
                      <a:pt x="20874" y="1737"/>
                      <a:pt x="20874" y="2368"/>
                    </a:cubicBezTo>
                    <a:cubicBezTo>
                      <a:pt x="20874" y="2626"/>
                      <a:pt x="20398" y="2827"/>
                      <a:pt x="19922" y="2684"/>
                    </a:cubicBezTo>
                    <a:cubicBezTo>
                      <a:pt x="19722" y="2626"/>
                      <a:pt x="19596" y="2497"/>
                      <a:pt x="19596" y="2368"/>
                    </a:cubicBezTo>
                    <a:cubicBezTo>
                      <a:pt x="19596" y="2253"/>
                      <a:pt x="19421" y="2167"/>
                      <a:pt x="19221" y="2167"/>
                    </a:cubicBezTo>
                    <a:cubicBezTo>
                      <a:pt x="19020" y="2167"/>
                      <a:pt x="18870" y="2268"/>
                      <a:pt x="18870" y="2382"/>
                    </a:cubicBezTo>
                    <a:cubicBezTo>
                      <a:pt x="18870" y="2813"/>
                      <a:pt x="19521" y="3172"/>
                      <a:pt x="20298" y="3143"/>
                    </a:cubicBezTo>
                    <a:cubicBezTo>
                      <a:pt x="21025" y="3114"/>
                      <a:pt x="21576" y="2756"/>
                      <a:pt x="21576" y="2325"/>
                    </a:cubicBezTo>
                    <a:cubicBezTo>
                      <a:pt x="21526" y="1493"/>
                      <a:pt x="20323" y="818"/>
                      <a:pt x="18845" y="818"/>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49" name="Freeform: Shape 48">
                <a:extLst>
                  <a:ext uri="{FF2B5EF4-FFF2-40B4-BE49-F238E27FC236}">
                    <a16:creationId xmlns:a16="http://schemas.microsoft.com/office/drawing/2014/main" id="{2ADE355F-DC22-46FC-A494-6C5CA98843C9}"/>
                  </a:ext>
                </a:extLst>
              </p:cNvPr>
              <p:cNvSpPr/>
              <p:nvPr/>
            </p:nvSpPr>
            <p:spPr>
              <a:xfrm>
                <a:off x="4000029" y="4343400"/>
                <a:ext cx="1526921" cy="324611"/>
              </a:xfrm>
              <a:custGeom>
                <a:avLst/>
                <a:gdLst>
                  <a:gd name="connsiteX0" fmla="*/ 0 w 1526921"/>
                  <a:gd name="connsiteY0" fmla="*/ 0 h 324611"/>
                  <a:gd name="connsiteX1" fmla="*/ 1526921 w 1526921"/>
                  <a:gd name="connsiteY1" fmla="*/ 0 h 324611"/>
                  <a:gd name="connsiteX2" fmla="*/ 1526921 w 1526921"/>
                  <a:gd name="connsiteY2" fmla="*/ 49948 h 324611"/>
                  <a:gd name="connsiteX3" fmla="*/ 1459129 w 1526921"/>
                  <a:gd name="connsiteY3" fmla="*/ 117680 h 324611"/>
                  <a:gd name="connsiteX4" fmla="*/ 1145191 w 1526921"/>
                  <a:gd name="connsiteY4" fmla="*/ 117680 h 324611"/>
                  <a:gd name="connsiteX5" fmla="*/ 952559 w 1526921"/>
                  <a:gd name="connsiteY5" fmla="*/ 310297 h 324611"/>
                  <a:gd name="connsiteX6" fmla="*/ 938279 w 1526921"/>
                  <a:gd name="connsiteY6" fmla="*/ 324611 h 324611"/>
                  <a:gd name="connsiteX7" fmla="*/ 588642 w 1526921"/>
                  <a:gd name="connsiteY7" fmla="*/ 324611 h 324611"/>
                  <a:gd name="connsiteX8" fmla="*/ 574363 w 1526921"/>
                  <a:gd name="connsiteY8" fmla="*/ 310297 h 324611"/>
                  <a:gd name="connsiteX9" fmla="*/ 381730 w 1526921"/>
                  <a:gd name="connsiteY9" fmla="*/ 117680 h 324611"/>
                  <a:gd name="connsiteX10" fmla="*/ 67793 w 1526921"/>
                  <a:gd name="connsiteY10" fmla="*/ 117680 h 324611"/>
                  <a:gd name="connsiteX11" fmla="*/ 0 w 1526921"/>
                  <a:gd name="connsiteY11" fmla="*/ 49948 h 324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26921" h="324611">
                    <a:moveTo>
                      <a:pt x="0" y="0"/>
                    </a:moveTo>
                    <a:lnTo>
                      <a:pt x="1526921" y="0"/>
                    </a:lnTo>
                    <a:lnTo>
                      <a:pt x="1526921" y="49948"/>
                    </a:lnTo>
                    <a:cubicBezTo>
                      <a:pt x="1526921" y="85629"/>
                      <a:pt x="1498362" y="117680"/>
                      <a:pt x="1459129" y="117680"/>
                    </a:cubicBezTo>
                    <a:lnTo>
                      <a:pt x="1145191" y="117680"/>
                    </a:lnTo>
                    <a:cubicBezTo>
                      <a:pt x="1038165" y="117680"/>
                      <a:pt x="952559" y="203357"/>
                      <a:pt x="952559" y="310297"/>
                    </a:cubicBezTo>
                    <a:cubicBezTo>
                      <a:pt x="952559" y="317454"/>
                      <a:pt x="945419" y="324611"/>
                      <a:pt x="938279" y="324611"/>
                    </a:cubicBezTo>
                    <a:lnTo>
                      <a:pt x="588642" y="324611"/>
                    </a:lnTo>
                    <a:cubicBezTo>
                      <a:pt x="581503" y="324611"/>
                      <a:pt x="574363" y="317454"/>
                      <a:pt x="574363" y="310297"/>
                    </a:cubicBezTo>
                    <a:cubicBezTo>
                      <a:pt x="574363" y="203357"/>
                      <a:pt x="488756" y="117680"/>
                      <a:pt x="381730" y="117680"/>
                    </a:cubicBezTo>
                    <a:lnTo>
                      <a:pt x="67793" y="117680"/>
                    </a:lnTo>
                    <a:cubicBezTo>
                      <a:pt x="32094" y="117680"/>
                      <a:pt x="0" y="89156"/>
                      <a:pt x="0" y="49948"/>
                    </a:cubicBezTo>
                    <a:close/>
                  </a:path>
                </a:pathLst>
              </a:custGeom>
              <a:solidFill>
                <a:schemeClr val="accent6"/>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50" name="Shape">
                <a:extLst>
                  <a:ext uri="{FF2B5EF4-FFF2-40B4-BE49-F238E27FC236}">
                    <a16:creationId xmlns:a16="http://schemas.microsoft.com/office/drawing/2014/main" id="{12CDD19F-FCE1-4AFB-813C-3660A0EE3E95}"/>
                  </a:ext>
                </a:extLst>
              </p:cNvPr>
              <p:cNvSpPr/>
              <p:nvPr/>
            </p:nvSpPr>
            <p:spPr>
              <a:xfrm>
                <a:off x="6640052" y="3747563"/>
                <a:ext cx="1526921" cy="667146"/>
              </a:xfrm>
              <a:prstGeom prst="rect">
                <a:avLst/>
              </a:prstGeom>
              <a:solidFill>
                <a:schemeClr val="accent5"/>
              </a:solidFill>
              <a:ln w="12700">
                <a:miter lim="400000"/>
              </a:ln>
            </p:spPr>
            <p:txBody>
              <a:bodyPr lIns="28575" tIns="28575" rIns="205740" bIns="28575" anchor="ctr"/>
              <a:lstStyle/>
              <a:p>
                <a:pPr algn="r">
                  <a:defRPr sz="3000">
                    <a:solidFill>
                      <a:srgbClr val="FFFFFF"/>
                    </a:solidFill>
                  </a:defRPr>
                </a:pPr>
                <a:r>
                  <a:rPr lang="en-US" sz="2250" b="1" dirty="0">
                    <a:effectLst>
                      <a:outerShdw blurRad="38100" dist="38100" dir="2700000" algn="tl">
                        <a:srgbClr val="000000">
                          <a:alpha val="43137"/>
                        </a:srgbClr>
                      </a:outerShdw>
                    </a:effectLst>
                  </a:rPr>
                  <a:t>30%</a:t>
                </a:r>
                <a:endParaRPr sz="2250" b="1" dirty="0">
                  <a:effectLst>
                    <a:outerShdw blurRad="38100" dist="38100" dir="2700000" algn="tl">
                      <a:srgbClr val="000000">
                        <a:alpha val="43137"/>
                      </a:srgbClr>
                    </a:outerShdw>
                  </a:effectLst>
                </a:endParaRPr>
              </a:p>
            </p:txBody>
          </p:sp>
          <p:sp>
            <p:nvSpPr>
              <p:cNvPr id="51" name="Shape">
                <a:extLst>
                  <a:ext uri="{FF2B5EF4-FFF2-40B4-BE49-F238E27FC236}">
                    <a16:creationId xmlns:a16="http://schemas.microsoft.com/office/drawing/2014/main" id="{C2CFF250-7EAE-438A-A82C-BC7EAD58AC5C}"/>
                  </a:ext>
                </a:extLst>
              </p:cNvPr>
              <p:cNvSpPr/>
              <p:nvPr/>
            </p:nvSpPr>
            <p:spPr>
              <a:xfrm>
                <a:off x="4000029" y="2451100"/>
                <a:ext cx="1526921" cy="1963609"/>
              </a:xfrm>
              <a:prstGeom prst="rect">
                <a:avLst/>
              </a:prstGeom>
              <a:solidFill>
                <a:schemeClr val="accent6"/>
              </a:solidFill>
              <a:ln w="12700">
                <a:miter lim="400000"/>
              </a:ln>
            </p:spPr>
            <p:txBody>
              <a:bodyPr lIns="411480" tIns="28575" rIns="28575" bIns="28575" anchor="ctr"/>
              <a:lstStyle/>
              <a:p>
                <a:pPr>
                  <a:defRPr sz="3000">
                    <a:solidFill>
                      <a:srgbClr val="FFFFFF"/>
                    </a:solidFill>
                  </a:defRPr>
                </a:pPr>
                <a:r>
                  <a:rPr lang="en-US" sz="2250" b="1" dirty="0">
                    <a:effectLst>
                      <a:outerShdw blurRad="38100" dist="38100" dir="2700000" algn="tl">
                        <a:srgbClr val="000000">
                          <a:alpha val="43137"/>
                        </a:srgbClr>
                      </a:outerShdw>
                    </a:effectLst>
                  </a:rPr>
                  <a:t>70%</a:t>
                </a:r>
                <a:endParaRPr sz="2250" b="1" dirty="0">
                  <a:effectLst>
                    <a:outerShdw blurRad="38100" dist="38100" dir="2700000" algn="tl">
                      <a:srgbClr val="000000">
                        <a:alpha val="43137"/>
                      </a:srgbClr>
                    </a:outerShdw>
                  </a:effectLst>
                </a:endParaRPr>
              </a:p>
            </p:txBody>
          </p:sp>
          <p:sp>
            <p:nvSpPr>
              <p:cNvPr id="52" name="Shape">
                <a:extLst>
                  <a:ext uri="{FF2B5EF4-FFF2-40B4-BE49-F238E27FC236}">
                    <a16:creationId xmlns:a16="http://schemas.microsoft.com/office/drawing/2014/main" id="{5F40A65B-07F8-4805-AC11-8D8E6510AF65}"/>
                  </a:ext>
                </a:extLst>
              </p:cNvPr>
              <p:cNvSpPr/>
              <p:nvPr/>
            </p:nvSpPr>
            <p:spPr>
              <a:xfrm>
                <a:off x="4142733" y="2213500"/>
                <a:ext cx="121298" cy="146985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5083" y="21600"/>
                      <a:pt x="0" y="21233"/>
                      <a:pt x="0" y="20709"/>
                    </a:cubicBezTo>
                    <a:lnTo>
                      <a:pt x="0" y="891"/>
                    </a:lnTo>
                    <a:cubicBezTo>
                      <a:pt x="0" y="419"/>
                      <a:pt x="4447" y="0"/>
                      <a:pt x="10800" y="0"/>
                    </a:cubicBezTo>
                    <a:lnTo>
                      <a:pt x="10800" y="0"/>
                    </a:lnTo>
                    <a:cubicBezTo>
                      <a:pt x="16517" y="0"/>
                      <a:pt x="21600" y="367"/>
                      <a:pt x="21600" y="891"/>
                    </a:cubicBezTo>
                    <a:lnTo>
                      <a:pt x="21600" y="20709"/>
                    </a:lnTo>
                    <a:cubicBezTo>
                      <a:pt x="21600" y="21233"/>
                      <a:pt x="16517" y="21600"/>
                      <a:pt x="10800" y="21600"/>
                    </a:cubicBezTo>
                    <a:close/>
                  </a:path>
                </a:pathLst>
              </a:custGeom>
              <a:solidFill>
                <a:schemeClr val="bg1"/>
              </a:solidFill>
              <a:ln w="12700">
                <a:miter lim="400000"/>
              </a:ln>
            </p:spPr>
            <p:txBody>
              <a:bodyPr lIns="28575" tIns="28575" rIns="28575" bIns="28575" anchor="ctr"/>
              <a:lstStyle/>
              <a:p>
                <a:pPr>
                  <a:defRPr sz="3000">
                    <a:solidFill>
                      <a:srgbClr val="FFFFFF"/>
                    </a:solidFill>
                  </a:defRPr>
                </a:pPr>
                <a:endParaRPr sz="2250"/>
              </a:p>
            </p:txBody>
          </p:sp>
          <p:sp>
            <p:nvSpPr>
              <p:cNvPr id="53" name="Shape">
                <a:extLst>
                  <a:ext uri="{FF2B5EF4-FFF2-40B4-BE49-F238E27FC236}">
                    <a16:creationId xmlns:a16="http://schemas.microsoft.com/office/drawing/2014/main" id="{25393C89-AEDF-4D64-9649-F527E7AA4212}"/>
                  </a:ext>
                </a:extLst>
              </p:cNvPr>
              <p:cNvSpPr/>
              <p:nvPr/>
            </p:nvSpPr>
            <p:spPr>
              <a:xfrm>
                <a:off x="4142733" y="3818919"/>
                <a:ext cx="121298" cy="47449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5083" y="21600"/>
                      <a:pt x="0" y="20463"/>
                      <a:pt x="0" y="18839"/>
                    </a:cubicBezTo>
                    <a:lnTo>
                      <a:pt x="0" y="2761"/>
                    </a:lnTo>
                    <a:cubicBezTo>
                      <a:pt x="0" y="1299"/>
                      <a:pt x="4447" y="0"/>
                      <a:pt x="10800" y="0"/>
                    </a:cubicBezTo>
                    <a:lnTo>
                      <a:pt x="10800" y="0"/>
                    </a:lnTo>
                    <a:cubicBezTo>
                      <a:pt x="16517" y="0"/>
                      <a:pt x="21600" y="1137"/>
                      <a:pt x="21600" y="2761"/>
                    </a:cubicBezTo>
                    <a:lnTo>
                      <a:pt x="21600" y="18839"/>
                    </a:lnTo>
                    <a:cubicBezTo>
                      <a:pt x="21600" y="20301"/>
                      <a:pt x="16517" y="21600"/>
                      <a:pt x="10800" y="21600"/>
                    </a:cubicBezTo>
                    <a:close/>
                  </a:path>
                </a:pathLst>
              </a:custGeom>
              <a:solidFill>
                <a:schemeClr val="bg1"/>
              </a:solidFill>
              <a:ln w="12700">
                <a:miter lim="400000"/>
              </a:ln>
            </p:spPr>
            <p:txBody>
              <a:bodyPr lIns="28575" tIns="28575" rIns="28575" bIns="28575" anchor="ctr"/>
              <a:lstStyle/>
              <a:p>
                <a:pPr>
                  <a:defRPr sz="3000">
                    <a:solidFill>
                      <a:srgbClr val="FFFFFF"/>
                    </a:solidFill>
                  </a:defRPr>
                </a:pPr>
                <a:endParaRPr sz="2250"/>
              </a:p>
            </p:txBody>
          </p:sp>
          <p:sp>
            <p:nvSpPr>
              <p:cNvPr id="54" name="Shape">
                <a:extLst>
                  <a:ext uri="{FF2B5EF4-FFF2-40B4-BE49-F238E27FC236}">
                    <a16:creationId xmlns:a16="http://schemas.microsoft.com/office/drawing/2014/main" id="{5A34D60D-093A-4B55-89CB-CF873E77287C}"/>
                  </a:ext>
                </a:extLst>
              </p:cNvPr>
              <p:cNvSpPr/>
              <p:nvPr/>
            </p:nvSpPr>
            <p:spPr>
              <a:xfrm>
                <a:off x="6782756" y="2213500"/>
                <a:ext cx="121298" cy="146985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16517" y="21600"/>
                      <a:pt x="21600" y="21233"/>
                      <a:pt x="21600" y="20709"/>
                    </a:cubicBezTo>
                    <a:lnTo>
                      <a:pt x="21600" y="891"/>
                    </a:lnTo>
                    <a:cubicBezTo>
                      <a:pt x="21600" y="419"/>
                      <a:pt x="17153" y="0"/>
                      <a:pt x="10800" y="0"/>
                    </a:cubicBezTo>
                    <a:lnTo>
                      <a:pt x="10800" y="0"/>
                    </a:lnTo>
                    <a:cubicBezTo>
                      <a:pt x="5083" y="0"/>
                      <a:pt x="0" y="367"/>
                      <a:pt x="0" y="891"/>
                    </a:cubicBezTo>
                    <a:lnTo>
                      <a:pt x="0" y="20709"/>
                    </a:lnTo>
                    <a:cubicBezTo>
                      <a:pt x="636" y="21233"/>
                      <a:pt x="5083" y="21600"/>
                      <a:pt x="10800" y="21600"/>
                    </a:cubicBezTo>
                    <a:close/>
                  </a:path>
                </a:pathLst>
              </a:custGeom>
              <a:solidFill>
                <a:schemeClr val="bg1"/>
              </a:solidFill>
              <a:ln w="12700">
                <a:miter lim="400000"/>
              </a:ln>
            </p:spPr>
            <p:txBody>
              <a:bodyPr lIns="28575" tIns="28575" rIns="28575" bIns="28575" anchor="ctr"/>
              <a:lstStyle/>
              <a:p>
                <a:pPr>
                  <a:defRPr sz="3000">
                    <a:solidFill>
                      <a:srgbClr val="FFFFFF"/>
                    </a:solidFill>
                  </a:defRPr>
                </a:pPr>
                <a:endParaRPr sz="2250"/>
              </a:p>
            </p:txBody>
          </p:sp>
          <p:sp>
            <p:nvSpPr>
              <p:cNvPr id="55" name="Shape">
                <a:extLst>
                  <a:ext uri="{FF2B5EF4-FFF2-40B4-BE49-F238E27FC236}">
                    <a16:creationId xmlns:a16="http://schemas.microsoft.com/office/drawing/2014/main" id="{98063B74-F619-453E-82D0-7D0C6A744A28}"/>
                  </a:ext>
                </a:extLst>
              </p:cNvPr>
              <p:cNvSpPr/>
              <p:nvPr/>
            </p:nvSpPr>
            <p:spPr>
              <a:xfrm>
                <a:off x="6782756" y="3818919"/>
                <a:ext cx="121298" cy="47449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16517" y="21600"/>
                      <a:pt x="21600" y="20463"/>
                      <a:pt x="21600" y="18839"/>
                    </a:cubicBezTo>
                    <a:lnTo>
                      <a:pt x="21600" y="2761"/>
                    </a:lnTo>
                    <a:cubicBezTo>
                      <a:pt x="21600" y="1299"/>
                      <a:pt x="17153" y="0"/>
                      <a:pt x="10800" y="0"/>
                    </a:cubicBezTo>
                    <a:lnTo>
                      <a:pt x="10800" y="0"/>
                    </a:lnTo>
                    <a:cubicBezTo>
                      <a:pt x="5083" y="0"/>
                      <a:pt x="0" y="1137"/>
                      <a:pt x="0" y="2761"/>
                    </a:cubicBezTo>
                    <a:lnTo>
                      <a:pt x="0" y="18839"/>
                    </a:lnTo>
                    <a:cubicBezTo>
                      <a:pt x="636" y="20301"/>
                      <a:pt x="5083" y="21600"/>
                      <a:pt x="10800" y="21600"/>
                    </a:cubicBezTo>
                    <a:close/>
                  </a:path>
                </a:pathLst>
              </a:custGeom>
              <a:solidFill>
                <a:schemeClr val="bg1"/>
              </a:solidFill>
              <a:ln w="12700">
                <a:miter lim="400000"/>
              </a:ln>
            </p:spPr>
            <p:txBody>
              <a:bodyPr lIns="28575" tIns="28575" rIns="28575" bIns="28575" anchor="ctr"/>
              <a:lstStyle/>
              <a:p>
                <a:pPr>
                  <a:defRPr sz="3000">
                    <a:solidFill>
                      <a:srgbClr val="FFFFFF"/>
                    </a:solidFill>
                  </a:defRPr>
                </a:pPr>
                <a:endParaRPr sz="2250"/>
              </a:p>
            </p:txBody>
          </p:sp>
          <p:sp>
            <p:nvSpPr>
              <p:cNvPr id="56" name="Freeform: Shape 55">
                <a:extLst>
                  <a:ext uri="{FF2B5EF4-FFF2-40B4-BE49-F238E27FC236}">
                    <a16:creationId xmlns:a16="http://schemas.microsoft.com/office/drawing/2014/main" id="{FC23632F-4D00-4B7D-A7E3-E6B781C709DE}"/>
                  </a:ext>
                </a:extLst>
              </p:cNvPr>
              <p:cNvSpPr/>
              <p:nvPr/>
            </p:nvSpPr>
            <p:spPr>
              <a:xfrm>
                <a:off x="4501126" y="1535653"/>
                <a:ext cx="248496" cy="336011"/>
              </a:xfrm>
              <a:custGeom>
                <a:avLst/>
                <a:gdLst>
                  <a:gd name="connsiteX0" fmla="*/ 248496 w 248496"/>
                  <a:gd name="connsiteY0" fmla="*/ 0 h 336011"/>
                  <a:gd name="connsiteX1" fmla="*/ 248496 w 248496"/>
                  <a:gd name="connsiteY1" fmla="*/ 80088 h 336011"/>
                  <a:gd name="connsiteX2" fmla="*/ 225461 w 248496"/>
                  <a:gd name="connsiteY2" fmla="*/ 85470 h 336011"/>
                  <a:gd name="connsiteX3" fmla="*/ 171295 w 248496"/>
                  <a:gd name="connsiteY3" fmla="*/ 184251 h 336011"/>
                  <a:gd name="connsiteX4" fmla="*/ 178211 w 248496"/>
                  <a:gd name="connsiteY4" fmla="*/ 226569 h 336011"/>
                  <a:gd name="connsiteX5" fmla="*/ 189379 w 248496"/>
                  <a:gd name="connsiteY5" fmla="*/ 246583 h 336011"/>
                  <a:gd name="connsiteX6" fmla="*/ 0 w 248496"/>
                  <a:gd name="connsiteY6" fmla="*/ 336011 h 336011"/>
                  <a:gd name="connsiteX7" fmla="*/ 0 w 248496"/>
                  <a:gd name="connsiteY7" fmla="*/ 209280 h 336011"/>
                  <a:gd name="connsiteX8" fmla="*/ 210696 w 248496"/>
                  <a:gd name="connsiteY8" fmla="*/ 2988 h 336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8496" h="336011">
                    <a:moveTo>
                      <a:pt x="248496" y="0"/>
                    </a:moveTo>
                    <a:lnTo>
                      <a:pt x="248496" y="80088"/>
                    </a:lnTo>
                    <a:lnTo>
                      <a:pt x="225461" y="85470"/>
                    </a:lnTo>
                    <a:cubicBezTo>
                      <a:pt x="193340" y="101343"/>
                      <a:pt x="171295" y="138775"/>
                      <a:pt x="171295" y="184251"/>
                    </a:cubicBezTo>
                    <a:cubicBezTo>
                      <a:pt x="171295" y="199410"/>
                      <a:pt x="173749" y="213684"/>
                      <a:pt x="178211" y="226569"/>
                    </a:cubicBezTo>
                    <a:lnTo>
                      <a:pt x="189379" y="246583"/>
                    </a:lnTo>
                    <a:lnTo>
                      <a:pt x="0" y="336011"/>
                    </a:lnTo>
                    <a:lnTo>
                      <a:pt x="0" y="209280"/>
                    </a:lnTo>
                    <a:cubicBezTo>
                      <a:pt x="0" y="106297"/>
                      <a:pt x="90135" y="22363"/>
                      <a:pt x="210696" y="2988"/>
                    </a:cubicBezTo>
                    <a:close/>
                  </a:path>
                </a:pathLst>
              </a:custGeom>
              <a:solidFill>
                <a:schemeClr val="bg2">
                  <a:lumMod val="90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57" name="Freeform: Shape 56">
                <a:extLst>
                  <a:ext uri="{FF2B5EF4-FFF2-40B4-BE49-F238E27FC236}">
                    <a16:creationId xmlns:a16="http://schemas.microsoft.com/office/drawing/2014/main" id="{F97CFF51-3B68-4037-BA84-0708E136CC00}"/>
                  </a:ext>
                </a:extLst>
              </p:cNvPr>
              <p:cNvSpPr/>
              <p:nvPr/>
            </p:nvSpPr>
            <p:spPr>
              <a:xfrm>
                <a:off x="7387200" y="1535653"/>
                <a:ext cx="283939" cy="301678"/>
              </a:xfrm>
              <a:custGeom>
                <a:avLst/>
                <a:gdLst>
                  <a:gd name="connsiteX0" fmla="*/ 19885 w 283939"/>
                  <a:gd name="connsiteY0" fmla="*/ 0 h 301678"/>
                  <a:gd name="connsiteX1" fmla="*/ 283939 w 283939"/>
                  <a:gd name="connsiteY1" fmla="*/ 210510 h 301678"/>
                  <a:gd name="connsiteX2" fmla="*/ 283939 w 283939"/>
                  <a:gd name="connsiteY2" fmla="*/ 301678 h 301678"/>
                  <a:gd name="connsiteX3" fmla="*/ 101775 w 283939"/>
                  <a:gd name="connsiteY3" fmla="*/ 208477 h 301678"/>
                  <a:gd name="connsiteX4" fmla="*/ 105533 w 283939"/>
                  <a:gd name="connsiteY4" fmla="*/ 185481 h 301678"/>
                  <a:gd name="connsiteX5" fmla="*/ 16330 w 283939"/>
                  <a:gd name="connsiteY5" fmla="*/ 78513 h 301678"/>
                  <a:gd name="connsiteX6" fmla="*/ 2127 w 283939"/>
                  <a:gd name="connsiteY6" fmla="*/ 81835 h 301678"/>
                  <a:gd name="connsiteX7" fmla="*/ 0 w 283939"/>
                  <a:gd name="connsiteY7" fmla="*/ 3157 h 301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3939" h="301678">
                    <a:moveTo>
                      <a:pt x="19885" y="0"/>
                    </a:moveTo>
                    <a:cubicBezTo>
                      <a:pt x="162579" y="0"/>
                      <a:pt x="283939" y="96391"/>
                      <a:pt x="283939" y="210510"/>
                    </a:cubicBezTo>
                    <a:lnTo>
                      <a:pt x="283939" y="301678"/>
                    </a:lnTo>
                    <a:lnTo>
                      <a:pt x="101775" y="208477"/>
                    </a:lnTo>
                    <a:lnTo>
                      <a:pt x="105533" y="185481"/>
                    </a:lnTo>
                    <a:cubicBezTo>
                      <a:pt x="105533" y="124846"/>
                      <a:pt x="66265" y="78513"/>
                      <a:pt x="16330" y="78513"/>
                    </a:cubicBezTo>
                    <a:lnTo>
                      <a:pt x="2127" y="81835"/>
                    </a:lnTo>
                    <a:lnTo>
                      <a:pt x="0" y="3157"/>
                    </a:lnTo>
                    <a:close/>
                  </a:path>
                </a:pathLst>
              </a:custGeom>
              <a:solidFill>
                <a:schemeClr val="bg2">
                  <a:lumMod val="90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grpSp>
        <p:sp>
          <p:nvSpPr>
            <p:cNvPr id="31" name="Rectangle 30">
              <a:extLst>
                <a:ext uri="{FF2B5EF4-FFF2-40B4-BE49-F238E27FC236}">
                  <a16:creationId xmlns:a16="http://schemas.microsoft.com/office/drawing/2014/main" id="{434DFAF6-5BC3-4607-AE79-31713358BE61}"/>
                </a:ext>
              </a:extLst>
            </p:cNvPr>
            <p:cNvSpPr/>
            <p:nvPr/>
          </p:nvSpPr>
          <p:spPr>
            <a:xfrm>
              <a:off x="2283612" y="5586682"/>
              <a:ext cx="611394" cy="116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2" name="Rectangle 31">
              <a:extLst>
                <a:ext uri="{FF2B5EF4-FFF2-40B4-BE49-F238E27FC236}">
                  <a16:creationId xmlns:a16="http://schemas.microsoft.com/office/drawing/2014/main" id="{56BC6638-D1F1-4C0D-8605-A92841B204CC}"/>
                </a:ext>
              </a:extLst>
            </p:cNvPr>
            <p:cNvSpPr/>
            <p:nvPr/>
          </p:nvSpPr>
          <p:spPr>
            <a:xfrm>
              <a:off x="6248994" y="5586682"/>
              <a:ext cx="611394" cy="116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Tree>
    <p:extLst>
      <p:ext uri="{BB962C8B-B14F-4D97-AF65-F5344CB8AC3E}">
        <p14:creationId xmlns:p14="http://schemas.microsoft.com/office/powerpoint/2010/main" val="2514284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10270</TotalTime>
  <Words>381</Words>
  <PresentationFormat>On-screen Show (4:3)</PresentationFormat>
  <Paragraphs>24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Injection IV Bags – Slide Template</vt:lpstr>
      <vt:lpstr>Injection IV Bags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Injection IV Bags</dc:title>
  <dc:creator>PresentationGO.com</dc:creator>
  <dc:description>© Copyright PresentationGO.com</dc:description>
  <dcterms:created xsi:type="dcterms:W3CDTF">2014-11-26T05:14:11Z</dcterms:created>
  <dcterms:modified xsi:type="dcterms:W3CDTF">2021-02-12T21:02:22Z</dcterms:modified>
  <cp:category>Graphics &amp; Metaphors</cp:category>
</cp:coreProperties>
</file>