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1" r:id="rId4"/>
    <p:sldId id="36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262B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154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69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56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01823-B7E8-4F9B-B03F-29FC1BF88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/>
          <a:p>
            <a:r>
              <a:rPr lang="en-US"/>
              <a:t>Instagram PowerPoint Template Slide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38442F2-CC48-4259-A360-1539111AD1DD}"/>
              </a:ext>
            </a:extLst>
          </p:cNvPr>
          <p:cNvSpPr/>
          <p:nvPr/>
        </p:nvSpPr>
        <p:spPr>
          <a:xfrm>
            <a:off x="4427062" y="4374811"/>
            <a:ext cx="1336964" cy="872837"/>
          </a:xfrm>
          <a:prstGeom prst="roundRect">
            <a:avLst>
              <a:gd name="adj" fmla="val 63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algn="ctr"/>
            <a:r>
              <a:rPr lang="en-US" sz="3000" b="1">
                <a:solidFill>
                  <a:srgbClr val="FE8D3D"/>
                </a:solidFill>
              </a:rPr>
              <a:t>469</a:t>
            </a:r>
            <a:endParaRPr lang="en-US" sz="2400" b="1">
              <a:solidFill>
                <a:srgbClr val="FE8D3D"/>
              </a:solidFill>
            </a:endParaRPr>
          </a:p>
          <a:p>
            <a:pPr algn="ctr"/>
            <a:r>
              <a:rPr lang="en-US" sz="1200" cap="all">
                <a:solidFill>
                  <a:srgbClr val="FE8D3D"/>
                </a:solidFill>
              </a:rPr>
              <a:t>Posts</a:t>
            </a:r>
            <a:endParaRPr lang="en-US" sz="2400" cap="all">
              <a:solidFill>
                <a:srgbClr val="FE8D3D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562942F-5222-4FD1-B903-2159B703E76D}"/>
              </a:ext>
            </a:extLst>
          </p:cNvPr>
          <p:cNvSpPr/>
          <p:nvPr/>
        </p:nvSpPr>
        <p:spPr>
          <a:xfrm>
            <a:off x="5909498" y="4374811"/>
            <a:ext cx="1336964" cy="872837"/>
          </a:xfrm>
          <a:prstGeom prst="roundRect">
            <a:avLst>
              <a:gd name="adj" fmla="val 63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algn="ctr"/>
            <a:r>
              <a:rPr lang="en-US" sz="3000" b="1">
                <a:solidFill>
                  <a:srgbClr val="E5407C"/>
                </a:solidFill>
              </a:rPr>
              <a:t>7,257</a:t>
            </a:r>
            <a:endParaRPr lang="en-US" sz="2400" b="1">
              <a:solidFill>
                <a:srgbClr val="E5407C"/>
              </a:solidFill>
            </a:endParaRPr>
          </a:p>
          <a:p>
            <a:pPr algn="ctr"/>
            <a:r>
              <a:rPr lang="en-US" sz="1200" cap="all">
                <a:solidFill>
                  <a:srgbClr val="E5407C"/>
                </a:solidFill>
              </a:rPr>
              <a:t>Followers</a:t>
            </a:r>
            <a:endParaRPr lang="en-US" sz="2400" cap="all">
              <a:solidFill>
                <a:srgbClr val="E5407C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0F2D2F7-1EEA-45E6-8477-690DF608EE60}"/>
              </a:ext>
            </a:extLst>
          </p:cNvPr>
          <p:cNvSpPr/>
          <p:nvPr/>
        </p:nvSpPr>
        <p:spPr>
          <a:xfrm>
            <a:off x="7391935" y="4374811"/>
            <a:ext cx="1336964" cy="872837"/>
          </a:xfrm>
          <a:prstGeom prst="roundRect">
            <a:avLst>
              <a:gd name="adj" fmla="val 63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algn="ctr"/>
            <a:r>
              <a:rPr lang="en-US" sz="3000" b="1">
                <a:solidFill>
                  <a:srgbClr val="4D30D3"/>
                </a:solidFill>
              </a:rPr>
              <a:t>3,880</a:t>
            </a:r>
            <a:endParaRPr lang="en-US" sz="2400" b="1">
              <a:solidFill>
                <a:srgbClr val="4D30D3"/>
              </a:solidFill>
            </a:endParaRPr>
          </a:p>
          <a:p>
            <a:pPr algn="ctr"/>
            <a:r>
              <a:rPr lang="en-US" sz="1200" cap="all">
                <a:solidFill>
                  <a:srgbClr val="4D30D3"/>
                </a:solidFill>
              </a:rPr>
              <a:t>Following</a:t>
            </a:r>
            <a:endParaRPr lang="en-US" sz="2400" cap="all">
              <a:solidFill>
                <a:srgbClr val="4D30D3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59EC65A-8BFD-4D74-961F-482B8E2253A6}"/>
              </a:ext>
            </a:extLst>
          </p:cNvPr>
          <p:cNvSpPr/>
          <p:nvPr/>
        </p:nvSpPr>
        <p:spPr>
          <a:xfrm>
            <a:off x="1" y="916311"/>
            <a:ext cx="4063751" cy="5181600"/>
          </a:xfrm>
          <a:custGeom>
            <a:avLst/>
            <a:gdLst>
              <a:gd name="connsiteX0" fmla="*/ 1476324 w 4063751"/>
              <a:gd name="connsiteY0" fmla="*/ 1572022 h 5181600"/>
              <a:gd name="connsiteX1" fmla="*/ 742602 w 4063751"/>
              <a:gd name="connsiteY1" fmla="*/ 1867198 h 5181600"/>
              <a:gd name="connsiteX2" fmla="*/ 437305 w 4063751"/>
              <a:gd name="connsiteY2" fmla="*/ 2580680 h 5181600"/>
              <a:gd name="connsiteX3" fmla="*/ 742602 w 4063751"/>
              <a:gd name="connsiteY3" fmla="*/ 3294161 h 5181600"/>
              <a:gd name="connsiteX4" fmla="*/ 1476324 w 4063751"/>
              <a:gd name="connsiteY4" fmla="*/ 3589339 h 5181600"/>
              <a:gd name="connsiteX5" fmla="*/ 2213421 w 4063751"/>
              <a:gd name="connsiteY5" fmla="*/ 3294161 h 5181600"/>
              <a:gd name="connsiteX6" fmla="*/ 2518718 w 4063751"/>
              <a:gd name="connsiteY6" fmla="*/ 2580680 h 5181600"/>
              <a:gd name="connsiteX7" fmla="*/ 2213421 w 4063751"/>
              <a:gd name="connsiteY7" fmla="*/ 1867198 h 5181600"/>
              <a:gd name="connsiteX8" fmla="*/ 1476324 w 4063751"/>
              <a:gd name="connsiteY8" fmla="*/ 1572022 h 5181600"/>
              <a:gd name="connsiteX9" fmla="*/ 2657029 w 4063751"/>
              <a:gd name="connsiteY9" fmla="*/ 576858 h 5181600"/>
              <a:gd name="connsiteX10" fmla="*/ 2491729 w 4063751"/>
              <a:gd name="connsiteY10" fmla="*/ 646013 h 5181600"/>
              <a:gd name="connsiteX11" fmla="*/ 2424262 w 4063751"/>
              <a:gd name="connsiteY11" fmla="*/ 809626 h 5181600"/>
              <a:gd name="connsiteX12" fmla="*/ 2424262 w 4063751"/>
              <a:gd name="connsiteY12" fmla="*/ 1366243 h 5181600"/>
              <a:gd name="connsiteX13" fmla="*/ 2491729 w 4063751"/>
              <a:gd name="connsiteY13" fmla="*/ 1531541 h 5181600"/>
              <a:gd name="connsiteX14" fmla="*/ 2657029 w 4063751"/>
              <a:gd name="connsiteY14" fmla="*/ 1599010 h 5181600"/>
              <a:gd name="connsiteX15" fmla="*/ 3244007 w 4063751"/>
              <a:gd name="connsiteY15" fmla="*/ 1599010 h 5181600"/>
              <a:gd name="connsiteX16" fmla="*/ 3409304 w 4063751"/>
              <a:gd name="connsiteY16" fmla="*/ 1531541 h 5181600"/>
              <a:gd name="connsiteX17" fmla="*/ 3476774 w 4063751"/>
              <a:gd name="connsiteY17" fmla="*/ 1366243 h 5181600"/>
              <a:gd name="connsiteX18" fmla="*/ 3476774 w 4063751"/>
              <a:gd name="connsiteY18" fmla="*/ 809626 h 5181600"/>
              <a:gd name="connsiteX19" fmla="*/ 3409304 w 4063751"/>
              <a:gd name="connsiteY19" fmla="*/ 646013 h 5181600"/>
              <a:gd name="connsiteX20" fmla="*/ 3244007 w 4063751"/>
              <a:gd name="connsiteY20" fmla="*/ 576858 h 5181600"/>
              <a:gd name="connsiteX21" fmla="*/ 0 w 4063751"/>
              <a:gd name="connsiteY21" fmla="*/ 0 h 5181600"/>
              <a:gd name="connsiteX22" fmla="*/ 3399186 w 4063751"/>
              <a:gd name="connsiteY22" fmla="*/ 0 h 5181600"/>
              <a:gd name="connsiteX23" fmla="*/ 3868093 w 4063751"/>
              <a:gd name="connsiteY23" fmla="*/ 195659 h 5181600"/>
              <a:gd name="connsiteX24" fmla="*/ 4063751 w 4063751"/>
              <a:gd name="connsiteY24" fmla="*/ 664568 h 5181600"/>
              <a:gd name="connsiteX25" fmla="*/ 4063751 w 4063751"/>
              <a:gd name="connsiteY25" fmla="*/ 4517033 h 5181600"/>
              <a:gd name="connsiteX26" fmla="*/ 3868093 w 4063751"/>
              <a:gd name="connsiteY26" fmla="*/ 4985940 h 5181600"/>
              <a:gd name="connsiteX27" fmla="*/ 3399186 w 4063751"/>
              <a:gd name="connsiteY27" fmla="*/ 5181600 h 5181600"/>
              <a:gd name="connsiteX28" fmla="*/ 0 w 4063751"/>
              <a:gd name="connsiteY28" fmla="*/ 5181600 h 5181600"/>
              <a:gd name="connsiteX29" fmla="*/ 0 w 4063751"/>
              <a:gd name="connsiteY29" fmla="*/ 4584502 h 5181600"/>
              <a:gd name="connsiteX30" fmla="*/ 3270995 w 4063751"/>
              <a:gd name="connsiteY30" fmla="*/ 4584502 h 5181600"/>
              <a:gd name="connsiteX31" fmla="*/ 3416051 w 4063751"/>
              <a:gd name="connsiteY31" fmla="*/ 4525466 h 5181600"/>
              <a:gd name="connsiteX32" fmla="*/ 3476774 w 4063751"/>
              <a:gd name="connsiteY32" fmla="*/ 4378723 h 5181600"/>
              <a:gd name="connsiteX33" fmla="*/ 3476774 w 4063751"/>
              <a:gd name="connsiteY33" fmla="*/ 2192734 h 5181600"/>
              <a:gd name="connsiteX34" fmla="*/ 3021360 w 4063751"/>
              <a:gd name="connsiteY34" fmla="*/ 2192734 h 5181600"/>
              <a:gd name="connsiteX35" fmla="*/ 3088828 w 4063751"/>
              <a:gd name="connsiteY35" fmla="*/ 2634655 h 5181600"/>
              <a:gd name="connsiteX36" fmla="*/ 2872927 w 4063751"/>
              <a:gd name="connsiteY36" fmla="*/ 3418979 h 5181600"/>
              <a:gd name="connsiteX37" fmla="*/ 2285950 w 4063751"/>
              <a:gd name="connsiteY37" fmla="*/ 3987404 h 5181600"/>
              <a:gd name="connsiteX38" fmla="*/ 1476324 w 4063751"/>
              <a:gd name="connsiteY38" fmla="*/ 4196556 h 5181600"/>
              <a:gd name="connsiteX39" fmla="*/ 339477 w 4063751"/>
              <a:gd name="connsiteY39" fmla="*/ 3739456 h 5181600"/>
              <a:gd name="connsiteX40" fmla="*/ 51681 w 4063751"/>
              <a:gd name="connsiteY40" fmla="*/ 3369828 h 5181600"/>
              <a:gd name="connsiteX41" fmla="*/ 0 w 4063751"/>
              <a:gd name="connsiteY41" fmla="*/ 3264683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063751" h="5181600">
                <a:moveTo>
                  <a:pt x="1476324" y="1572022"/>
                </a:moveTo>
                <a:cubicBezTo>
                  <a:pt x="1190706" y="1572022"/>
                  <a:pt x="946133" y="1670415"/>
                  <a:pt x="742602" y="1867198"/>
                </a:cubicBezTo>
                <a:cubicBezTo>
                  <a:pt x="539071" y="2063982"/>
                  <a:pt x="437305" y="2301809"/>
                  <a:pt x="437305" y="2580680"/>
                </a:cubicBezTo>
                <a:cubicBezTo>
                  <a:pt x="437305" y="2859552"/>
                  <a:pt x="539071" y="3097379"/>
                  <a:pt x="742602" y="3294161"/>
                </a:cubicBezTo>
                <a:cubicBezTo>
                  <a:pt x="946133" y="3490946"/>
                  <a:pt x="1190706" y="3589339"/>
                  <a:pt x="1476324" y="3589339"/>
                </a:cubicBezTo>
                <a:cubicBezTo>
                  <a:pt x="1764193" y="3589339"/>
                  <a:pt x="2009890" y="3490946"/>
                  <a:pt x="2213421" y="3294161"/>
                </a:cubicBezTo>
                <a:cubicBezTo>
                  <a:pt x="2416952" y="3097379"/>
                  <a:pt x="2518718" y="2859552"/>
                  <a:pt x="2518718" y="2580680"/>
                </a:cubicBezTo>
                <a:cubicBezTo>
                  <a:pt x="2518718" y="2301809"/>
                  <a:pt x="2416952" y="2063982"/>
                  <a:pt x="2213421" y="1867198"/>
                </a:cubicBezTo>
                <a:cubicBezTo>
                  <a:pt x="2009890" y="1670415"/>
                  <a:pt x="1764193" y="1572022"/>
                  <a:pt x="1476324" y="1572022"/>
                </a:cubicBezTo>
                <a:close/>
                <a:moveTo>
                  <a:pt x="2657029" y="576858"/>
                </a:moveTo>
                <a:cubicBezTo>
                  <a:pt x="2591808" y="576858"/>
                  <a:pt x="2536709" y="599909"/>
                  <a:pt x="2491729" y="646013"/>
                </a:cubicBezTo>
                <a:cubicBezTo>
                  <a:pt x="2446752" y="692117"/>
                  <a:pt x="2424262" y="746655"/>
                  <a:pt x="2424262" y="809626"/>
                </a:cubicBezTo>
                <a:lnTo>
                  <a:pt x="2424262" y="1366243"/>
                </a:lnTo>
                <a:cubicBezTo>
                  <a:pt x="2424262" y="1431462"/>
                  <a:pt x="2446752" y="1486563"/>
                  <a:pt x="2491729" y="1531541"/>
                </a:cubicBezTo>
                <a:cubicBezTo>
                  <a:pt x="2536709" y="1576520"/>
                  <a:pt x="2591808" y="1599010"/>
                  <a:pt x="2657029" y="1599010"/>
                </a:cubicBezTo>
                <a:lnTo>
                  <a:pt x="3244007" y="1599010"/>
                </a:lnTo>
                <a:cubicBezTo>
                  <a:pt x="3309226" y="1599010"/>
                  <a:pt x="3364325" y="1576520"/>
                  <a:pt x="3409304" y="1531541"/>
                </a:cubicBezTo>
                <a:cubicBezTo>
                  <a:pt x="3454284" y="1486563"/>
                  <a:pt x="3476774" y="1431462"/>
                  <a:pt x="3476774" y="1366243"/>
                </a:cubicBezTo>
                <a:lnTo>
                  <a:pt x="3476774" y="809626"/>
                </a:lnTo>
                <a:cubicBezTo>
                  <a:pt x="3476774" y="746655"/>
                  <a:pt x="3454284" y="692117"/>
                  <a:pt x="3409304" y="646013"/>
                </a:cubicBezTo>
                <a:cubicBezTo>
                  <a:pt x="3364325" y="599909"/>
                  <a:pt x="3309226" y="576858"/>
                  <a:pt x="3244007" y="576858"/>
                </a:cubicBezTo>
                <a:close/>
                <a:moveTo>
                  <a:pt x="0" y="0"/>
                </a:moveTo>
                <a:lnTo>
                  <a:pt x="3399186" y="0"/>
                </a:lnTo>
                <a:cubicBezTo>
                  <a:pt x="3581351" y="0"/>
                  <a:pt x="3737654" y="65220"/>
                  <a:pt x="3868093" y="195659"/>
                </a:cubicBezTo>
                <a:cubicBezTo>
                  <a:pt x="3998532" y="326100"/>
                  <a:pt x="4063751" y="482403"/>
                  <a:pt x="4063751" y="664568"/>
                </a:cubicBezTo>
                <a:lnTo>
                  <a:pt x="4063751" y="4517033"/>
                </a:lnTo>
                <a:cubicBezTo>
                  <a:pt x="4063751" y="4699198"/>
                  <a:pt x="3998532" y="4855501"/>
                  <a:pt x="3868093" y="4985940"/>
                </a:cubicBezTo>
                <a:cubicBezTo>
                  <a:pt x="3737654" y="5116381"/>
                  <a:pt x="3581351" y="5181600"/>
                  <a:pt x="3399186" y="5181600"/>
                </a:cubicBezTo>
                <a:lnTo>
                  <a:pt x="0" y="5181600"/>
                </a:lnTo>
                <a:lnTo>
                  <a:pt x="0" y="4584502"/>
                </a:lnTo>
                <a:lnTo>
                  <a:pt x="3270995" y="4584502"/>
                </a:lnTo>
                <a:cubicBezTo>
                  <a:pt x="3327218" y="4584502"/>
                  <a:pt x="3375572" y="4564824"/>
                  <a:pt x="3416051" y="4525466"/>
                </a:cubicBezTo>
                <a:cubicBezTo>
                  <a:pt x="3456532" y="4486109"/>
                  <a:pt x="3476774" y="4437196"/>
                  <a:pt x="3476774" y="4378723"/>
                </a:cubicBezTo>
                <a:lnTo>
                  <a:pt x="3476774" y="2192734"/>
                </a:lnTo>
                <a:lnTo>
                  <a:pt x="3021360" y="2192734"/>
                </a:lnTo>
                <a:cubicBezTo>
                  <a:pt x="3066340" y="2334420"/>
                  <a:pt x="3088828" y="2481726"/>
                  <a:pt x="3088828" y="2634655"/>
                </a:cubicBezTo>
                <a:cubicBezTo>
                  <a:pt x="3088828" y="2918025"/>
                  <a:pt x="3016861" y="3179465"/>
                  <a:pt x="2872927" y="3418979"/>
                </a:cubicBezTo>
                <a:cubicBezTo>
                  <a:pt x="2728995" y="3658494"/>
                  <a:pt x="2533335" y="3847968"/>
                  <a:pt x="2285950" y="3987404"/>
                </a:cubicBezTo>
                <a:cubicBezTo>
                  <a:pt x="2038565" y="4126838"/>
                  <a:pt x="1768689" y="4196556"/>
                  <a:pt x="1476324" y="4196556"/>
                </a:cubicBezTo>
                <a:cubicBezTo>
                  <a:pt x="1033281" y="4196556"/>
                  <a:pt x="654331" y="4044190"/>
                  <a:pt x="339477" y="3739456"/>
                </a:cubicBezTo>
                <a:cubicBezTo>
                  <a:pt x="221407" y="3625181"/>
                  <a:pt x="125474" y="3501972"/>
                  <a:pt x="51681" y="3369828"/>
                </a:cubicBezTo>
                <a:lnTo>
                  <a:pt x="0" y="3264683"/>
                </a:lnTo>
                <a:close/>
              </a:path>
            </a:pathLst>
          </a:custGeom>
          <a:gradFill>
            <a:gsLst>
              <a:gs pos="0">
                <a:srgbClr val="F9EB42"/>
              </a:gs>
              <a:gs pos="46000">
                <a:srgbClr val="F46459"/>
              </a:gs>
              <a:gs pos="22000">
                <a:srgbClr val="FE8D3D"/>
              </a:gs>
              <a:gs pos="67000">
                <a:srgbClr val="E5407C"/>
              </a:gs>
              <a:gs pos="100000">
                <a:srgbClr val="4D30D3"/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69A24C6-36DA-4035-B113-177C42500029}"/>
              </a:ext>
            </a:extLst>
          </p:cNvPr>
          <p:cNvSpPr/>
          <p:nvPr/>
        </p:nvSpPr>
        <p:spPr>
          <a:xfrm>
            <a:off x="4427062" y="2571560"/>
            <a:ext cx="43018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19EB2B3-A1F4-4EBD-A568-CAEB9B51D1E5}"/>
              </a:ext>
            </a:extLst>
          </p:cNvPr>
          <p:cNvSpPr/>
          <p:nvPr/>
        </p:nvSpPr>
        <p:spPr>
          <a:xfrm>
            <a:off x="5248548" y="1910585"/>
            <a:ext cx="2658869" cy="584775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3200" b="1" cap="all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872531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9EB42"/>
            </a:gs>
            <a:gs pos="46000">
              <a:srgbClr val="F46459"/>
            </a:gs>
            <a:gs pos="22000">
              <a:srgbClr val="FE8D3D"/>
            </a:gs>
            <a:gs pos="67000">
              <a:srgbClr val="E5407C"/>
            </a:gs>
            <a:gs pos="100000">
              <a:srgbClr val="4D30D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01823-B7E8-4F9B-B03F-29FC1BF88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/>
          <a:p>
            <a:r>
              <a:rPr lang="en-US"/>
              <a:t>Instagram PowerPoint Template Slide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38442F2-CC48-4259-A360-1539111AD1DD}"/>
              </a:ext>
            </a:extLst>
          </p:cNvPr>
          <p:cNvSpPr/>
          <p:nvPr/>
        </p:nvSpPr>
        <p:spPr>
          <a:xfrm>
            <a:off x="4427062" y="4374811"/>
            <a:ext cx="1336964" cy="872837"/>
          </a:xfrm>
          <a:prstGeom prst="roundRect">
            <a:avLst>
              <a:gd name="adj" fmla="val 63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algn="ctr"/>
            <a:r>
              <a:rPr lang="en-US" sz="3000" b="1">
                <a:solidFill>
                  <a:srgbClr val="FE8D3D"/>
                </a:solidFill>
              </a:rPr>
              <a:t>469</a:t>
            </a:r>
            <a:endParaRPr lang="en-US" sz="2400" b="1">
              <a:solidFill>
                <a:srgbClr val="FE8D3D"/>
              </a:solidFill>
            </a:endParaRPr>
          </a:p>
          <a:p>
            <a:pPr algn="ctr"/>
            <a:r>
              <a:rPr lang="en-US" sz="1200" cap="all">
                <a:solidFill>
                  <a:srgbClr val="FE8D3D"/>
                </a:solidFill>
              </a:rPr>
              <a:t>Posts</a:t>
            </a:r>
            <a:endParaRPr lang="en-US" sz="2400" cap="all">
              <a:solidFill>
                <a:srgbClr val="FE8D3D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562942F-5222-4FD1-B903-2159B703E76D}"/>
              </a:ext>
            </a:extLst>
          </p:cNvPr>
          <p:cNvSpPr/>
          <p:nvPr/>
        </p:nvSpPr>
        <p:spPr>
          <a:xfrm>
            <a:off x="5909498" y="4374811"/>
            <a:ext cx="1336964" cy="872837"/>
          </a:xfrm>
          <a:prstGeom prst="roundRect">
            <a:avLst>
              <a:gd name="adj" fmla="val 63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algn="ctr"/>
            <a:r>
              <a:rPr lang="en-US" sz="3000" b="1">
                <a:solidFill>
                  <a:srgbClr val="E5407C"/>
                </a:solidFill>
              </a:rPr>
              <a:t>7,257</a:t>
            </a:r>
            <a:endParaRPr lang="en-US" sz="2400" b="1">
              <a:solidFill>
                <a:srgbClr val="E5407C"/>
              </a:solidFill>
            </a:endParaRPr>
          </a:p>
          <a:p>
            <a:pPr algn="ctr"/>
            <a:r>
              <a:rPr lang="en-US" sz="1200" cap="all">
                <a:solidFill>
                  <a:srgbClr val="E5407C"/>
                </a:solidFill>
              </a:rPr>
              <a:t>Followers</a:t>
            </a:r>
            <a:endParaRPr lang="en-US" sz="2400" cap="all">
              <a:solidFill>
                <a:srgbClr val="E5407C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0F2D2F7-1EEA-45E6-8477-690DF608EE60}"/>
              </a:ext>
            </a:extLst>
          </p:cNvPr>
          <p:cNvSpPr/>
          <p:nvPr/>
        </p:nvSpPr>
        <p:spPr>
          <a:xfrm>
            <a:off x="7391935" y="4374811"/>
            <a:ext cx="1336964" cy="872837"/>
          </a:xfrm>
          <a:prstGeom prst="roundRect">
            <a:avLst>
              <a:gd name="adj" fmla="val 63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algn="ctr"/>
            <a:r>
              <a:rPr lang="en-US" sz="3000" b="1">
                <a:solidFill>
                  <a:srgbClr val="4D30D3"/>
                </a:solidFill>
              </a:rPr>
              <a:t>3,880</a:t>
            </a:r>
            <a:endParaRPr lang="en-US" sz="2400" b="1">
              <a:solidFill>
                <a:srgbClr val="4D30D3"/>
              </a:solidFill>
            </a:endParaRPr>
          </a:p>
          <a:p>
            <a:pPr algn="ctr"/>
            <a:r>
              <a:rPr lang="en-US" sz="1200" cap="all">
                <a:solidFill>
                  <a:srgbClr val="4D30D3"/>
                </a:solidFill>
              </a:rPr>
              <a:t>Following</a:t>
            </a:r>
            <a:endParaRPr lang="en-US" sz="2400" cap="all">
              <a:solidFill>
                <a:srgbClr val="4D30D3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11CEB40-0048-43F8-8FD6-C03D556C0703}"/>
              </a:ext>
            </a:extLst>
          </p:cNvPr>
          <p:cNvSpPr/>
          <p:nvPr/>
        </p:nvSpPr>
        <p:spPr>
          <a:xfrm>
            <a:off x="2" y="916311"/>
            <a:ext cx="4063750" cy="5181601"/>
          </a:xfrm>
          <a:custGeom>
            <a:avLst/>
            <a:gdLst>
              <a:gd name="connsiteX0" fmla="*/ 1476323 w 4063750"/>
              <a:gd name="connsiteY0" fmla="*/ 1572022 h 5181601"/>
              <a:gd name="connsiteX1" fmla="*/ 742601 w 4063750"/>
              <a:gd name="connsiteY1" fmla="*/ 1867198 h 5181601"/>
              <a:gd name="connsiteX2" fmla="*/ 437304 w 4063750"/>
              <a:gd name="connsiteY2" fmla="*/ 2580680 h 5181601"/>
              <a:gd name="connsiteX3" fmla="*/ 742601 w 4063750"/>
              <a:gd name="connsiteY3" fmla="*/ 3294161 h 5181601"/>
              <a:gd name="connsiteX4" fmla="*/ 1476323 w 4063750"/>
              <a:gd name="connsiteY4" fmla="*/ 3589339 h 5181601"/>
              <a:gd name="connsiteX5" fmla="*/ 2213420 w 4063750"/>
              <a:gd name="connsiteY5" fmla="*/ 3294161 h 5181601"/>
              <a:gd name="connsiteX6" fmla="*/ 2518717 w 4063750"/>
              <a:gd name="connsiteY6" fmla="*/ 2580680 h 5181601"/>
              <a:gd name="connsiteX7" fmla="*/ 2213420 w 4063750"/>
              <a:gd name="connsiteY7" fmla="*/ 1867198 h 5181601"/>
              <a:gd name="connsiteX8" fmla="*/ 1476323 w 4063750"/>
              <a:gd name="connsiteY8" fmla="*/ 1572022 h 5181601"/>
              <a:gd name="connsiteX9" fmla="*/ 2657028 w 4063750"/>
              <a:gd name="connsiteY9" fmla="*/ 576858 h 5181601"/>
              <a:gd name="connsiteX10" fmla="*/ 2491728 w 4063750"/>
              <a:gd name="connsiteY10" fmla="*/ 646013 h 5181601"/>
              <a:gd name="connsiteX11" fmla="*/ 2424261 w 4063750"/>
              <a:gd name="connsiteY11" fmla="*/ 809626 h 5181601"/>
              <a:gd name="connsiteX12" fmla="*/ 2424261 w 4063750"/>
              <a:gd name="connsiteY12" fmla="*/ 1366243 h 5181601"/>
              <a:gd name="connsiteX13" fmla="*/ 2491728 w 4063750"/>
              <a:gd name="connsiteY13" fmla="*/ 1531541 h 5181601"/>
              <a:gd name="connsiteX14" fmla="*/ 2657028 w 4063750"/>
              <a:gd name="connsiteY14" fmla="*/ 1599010 h 5181601"/>
              <a:gd name="connsiteX15" fmla="*/ 3244006 w 4063750"/>
              <a:gd name="connsiteY15" fmla="*/ 1599010 h 5181601"/>
              <a:gd name="connsiteX16" fmla="*/ 3409303 w 4063750"/>
              <a:gd name="connsiteY16" fmla="*/ 1531541 h 5181601"/>
              <a:gd name="connsiteX17" fmla="*/ 3476773 w 4063750"/>
              <a:gd name="connsiteY17" fmla="*/ 1366243 h 5181601"/>
              <a:gd name="connsiteX18" fmla="*/ 3476773 w 4063750"/>
              <a:gd name="connsiteY18" fmla="*/ 809626 h 5181601"/>
              <a:gd name="connsiteX19" fmla="*/ 3409303 w 4063750"/>
              <a:gd name="connsiteY19" fmla="*/ 646013 h 5181601"/>
              <a:gd name="connsiteX20" fmla="*/ 3244006 w 4063750"/>
              <a:gd name="connsiteY20" fmla="*/ 576858 h 5181601"/>
              <a:gd name="connsiteX21" fmla="*/ 0 w 4063750"/>
              <a:gd name="connsiteY21" fmla="*/ 0 h 5181601"/>
              <a:gd name="connsiteX22" fmla="*/ 3399185 w 4063750"/>
              <a:gd name="connsiteY22" fmla="*/ 0 h 5181601"/>
              <a:gd name="connsiteX23" fmla="*/ 3868092 w 4063750"/>
              <a:gd name="connsiteY23" fmla="*/ 195659 h 5181601"/>
              <a:gd name="connsiteX24" fmla="*/ 4063750 w 4063750"/>
              <a:gd name="connsiteY24" fmla="*/ 664568 h 5181601"/>
              <a:gd name="connsiteX25" fmla="*/ 4063750 w 4063750"/>
              <a:gd name="connsiteY25" fmla="*/ 4517033 h 5181601"/>
              <a:gd name="connsiteX26" fmla="*/ 3868092 w 4063750"/>
              <a:gd name="connsiteY26" fmla="*/ 4985940 h 5181601"/>
              <a:gd name="connsiteX27" fmla="*/ 3399185 w 4063750"/>
              <a:gd name="connsiteY27" fmla="*/ 5181601 h 5181601"/>
              <a:gd name="connsiteX28" fmla="*/ 0 w 4063750"/>
              <a:gd name="connsiteY28" fmla="*/ 5181601 h 5181601"/>
              <a:gd name="connsiteX29" fmla="*/ 0 w 4063750"/>
              <a:gd name="connsiteY29" fmla="*/ 4584502 h 5181601"/>
              <a:gd name="connsiteX30" fmla="*/ 3270994 w 4063750"/>
              <a:gd name="connsiteY30" fmla="*/ 4584502 h 5181601"/>
              <a:gd name="connsiteX31" fmla="*/ 3416050 w 4063750"/>
              <a:gd name="connsiteY31" fmla="*/ 4525466 h 5181601"/>
              <a:gd name="connsiteX32" fmla="*/ 3476773 w 4063750"/>
              <a:gd name="connsiteY32" fmla="*/ 4378723 h 5181601"/>
              <a:gd name="connsiteX33" fmla="*/ 3476773 w 4063750"/>
              <a:gd name="connsiteY33" fmla="*/ 2192734 h 5181601"/>
              <a:gd name="connsiteX34" fmla="*/ 3021359 w 4063750"/>
              <a:gd name="connsiteY34" fmla="*/ 2192734 h 5181601"/>
              <a:gd name="connsiteX35" fmla="*/ 3088827 w 4063750"/>
              <a:gd name="connsiteY35" fmla="*/ 2634655 h 5181601"/>
              <a:gd name="connsiteX36" fmla="*/ 2872926 w 4063750"/>
              <a:gd name="connsiteY36" fmla="*/ 3418979 h 5181601"/>
              <a:gd name="connsiteX37" fmla="*/ 2285949 w 4063750"/>
              <a:gd name="connsiteY37" fmla="*/ 3987404 h 5181601"/>
              <a:gd name="connsiteX38" fmla="*/ 1476323 w 4063750"/>
              <a:gd name="connsiteY38" fmla="*/ 4196556 h 5181601"/>
              <a:gd name="connsiteX39" fmla="*/ 339476 w 4063750"/>
              <a:gd name="connsiteY39" fmla="*/ 3739456 h 5181601"/>
              <a:gd name="connsiteX40" fmla="*/ 51680 w 4063750"/>
              <a:gd name="connsiteY40" fmla="*/ 3369828 h 5181601"/>
              <a:gd name="connsiteX41" fmla="*/ 0 w 4063750"/>
              <a:gd name="connsiteY41" fmla="*/ 3264683 h 5181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063750" h="5181601">
                <a:moveTo>
                  <a:pt x="1476323" y="1572022"/>
                </a:moveTo>
                <a:cubicBezTo>
                  <a:pt x="1190705" y="1572022"/>
                  <a:pt x="946132" y="1670415"/>
                  <a:pt x="742601" y="1867198"/>
                </a:cubicBezTo>
                <a:cubicBezTo>
                  <a:pt x="539070" y="2063982"/>
                  <a:pt x="437304" y="2301809"/>
                  <a:pt x="437304" y="2580680"/>
                </a:cubicBezTo>
                <a:cubicBezTo>
                  <a:pt x="437304" y="2859552"/>
                  <a:pt x="539070" y="3097379"/>
                  <a:pt x="742601" y="3294161"/>
                </a:cubicBezTo>
                <a:cubicBezTo>
                  <a:pt x="946132" y="3490946"/>
                  <a:pt x="1190705" y="3589339"/>
                  <a:pt x="1476323" y="3589339"/>
                </a:cubicBezTo>
                <a:cubicBezTo>
                  <a:pt x="1764192" y="3589339"/>
                  <a:pt x="2009889" y="3490946"/>
                  <a:pt x="2213420" y="3294161"/>
                </a:cubicBezTo>
                <a:cubicBezTo>
                  <a:pt x="2416951" y="3097379"/>
                  <a:pt x="2518717" y="2859552"/>
                  <a:pt x="2518717" y="2580680"/>
                </a:cubicBezTo>
                <a:cubicBezTo>
                  <a:pt x="2518717" y="2301809"/>
                  <a:pt x="2416951" y="2063982"/>
                  <a:pt x="2213420" y="1867198"/>
                </a:cubicBezTo>
                <a:cubicBezTo>
                  <a:pt x="2009889" y="1670415"/>
                  <a:pt x="1764192" y="1572022"/>
                  <a:pt x="1476323" y="1572022"/>
                </a:cubicBezTo>
                <a:close/>
                <a:moveTo>
                  <a:pt x="2657028" y="576858"/>
                </a:moveTo>
                <a:cubicBezTo>
                  <a:pt x="2591807" y="576858"/>
                  <a:pt x="2536708" y="599909"/>
                  <a:pt x="2491728" y="646013"/>
                </a:cubicBezTo>
                <a:cubicBezTo>
                  <a:pt x="2446751" y="692117"/>
                  <a:pt x="2424261" y="746655"/>
                  <a:pt x="2424261" y="809626"/>
                </a:cubicBezTo>
                <a:lnTo>
                  <a:pt x="2424261" y="1366243"/>
                </a:lnTo>
                <a:cubicBezTo>
                  <a:pt x="2424261" y="1431462"/>
                  <a:pt x="2446751" y="1486563"/>
                  <a:pt x="2491728" y="1531541"/>
                </a:cubicBezTo>
                <a:cubicBezTo>
                  <a:pt x="2536708" y="1576520"/>
                  <a:pt x="2591807" y="1599010"/>
                  <a:pt x="2657028" y="1599010"/>
                </a:cubicBezTo>
                <a:lnTo>
                  <a:pt x="3244006" y="1599010"/>
                </a:lnTo>
                <a:cubicBezTo>
                  <a:pt x="3309225" y="1599010"/>
                  <a:pt x="3364324" y="1576520"/>
                  <a:pt x="3409303" y="1531541"/>
                </a:cubicBezTo>
                <a:cubicBezTo>
                  <a:pt x="3454283" y="1486563"/>
                  <a:pt x="3476773" y="1431462"/>
                  <a:pt x="3476773" y="1366243"/>
                </a:cubicBezTo>
                <a:lnTo>
                  <a:pt x="3476773" y="809626"/>
                </a:lnTo>
                <a:cubicBezTo>
                  <a:pt x="3476773" y="746655"/>
                  <a:pt x="3454283" y="692117"/>
                  <a:pt x="3409303" y="646013"/>
                </a:cubicBezTo>
                <a:cubicBezTo>
                  <a:pt x="3364324" y="599909"/>
                  <a:pt x="3309225" y="576858"/>
                  <a:pt x="3244006" y="576858"/>
                </a:cubicBezTo>
                <a:close/>
                <a:moveTo>
                  <a:pt x="0" y="0"/>
                </a:moveTo>
                <a:lnTo>
                  <a:pt x="3399185" y="0"/>
                </a:lnTo>
                <a:cubicBezTo>
                  <a:pt x="3581350" y="0"/>
                  <a:pt x="3737653" y="65220"/>
                  <a:pt x="3868092" y="195659"/>
                </a:cubicBezTo>
                <a:cubicBezTo>
                  <a:pt x="3998531" y="326100"/>
                  <a:pt x="4063750" y="482403"/>
                  <a:pt x="4063750" y="664568"/>
                </a:cubicBezTo>
                <a:lnTo>
                  <a:pt x="4063750" y="4517033"/>
                </a:lnTo>
                <a:cubicBezTo>
                  <a:pt x="4063750" y="4699198"/>
                  <a:pt x="3998531" y="4855501"/>
                  <a:pt x="3868092" y="4985940"/>
                </a:cubicBezTo>
                <a:cubicBezTo>
                  <a:pt x="3737653" y="5116381"/>
                  <a:pt x="3581350" y="5181601"/>
                  <a:pt x="3399185" y="5181601"/>
                </a:cubicBezTo>
                <a:lnTo>
                  <a:pt x="0" y="5181601"/>
                </a:lnTo>
                <a:lnTo>
                  <a:pt x="0" y="4584502"/>
                </a:lnTo>
                <a:lnTo>
                  <a:pt x="3270994" y="4584502"/>
                </a:lnTo>
                <a:cubicBezTo>
                  <a:pt x="3327217" y="4584502"/>
                  <a:pt x="3375571" y="4564824"/>
                  <a:pt x="3416050" y="4525466"/>
                </a:cubicBezTo>
                <a:cubicBezTo>
                  <a:pt x="3456531" y="4486109"/>
                  <a:pt x="3476773" y="4437196"/>
                  <a:pt x="3476773" y="4378723"/>
                </a:cubicBezTo>
                <a:lnTo>
                  <a:pt x="3476773" y="2192734"/>
                </a:lnTo>
                <a:lnTo>
                  <a:pt x="3021359" y="2192734"/>
                </a:lnTo>
                <a:cubicBezTo>
                  <a:pt x="3066339" y="2334420"/>
                  <a:pt x="3088827" y="2481726"/>
                  <a:pt x="3088827" y="2634655"/>
                </a:cubicBezTo>
                <a:cubicBezTo>
                  <a:pt x="3088827" y="2918025"/>
                  <a:pt x="3016860" y="3179465"/>
                  <a:pt x="2872926" y="3418979"/>
                </a:cubicBezTo>
                <a:cubicBezTo>
                  <a:pt x="2728994" y="3658494"/>
                  <a:pt x="2533334" y="3847968"/>
                  <a:pt x="2285949" y="3987404"/>
                </a:cubicBezTo>
                <a:cubicBezTo>
                  <a:pt x="2038564" y="4126838"/>
                  <a:pt x="1768688" y="4196556"/>
                  <a:pt x="1476323" y="4196556"/>
                </a:cubicBezTo>
                <a:cubicBezTo>
                  <a:pt x="1033280" y="4196556"/>
                  <a:pt x="654330" y="4044190"/>
                  <a:pt x="339476" y="3739456"/>
                </a:cubicBezTo>
                <a:cubicBezTo>
                  <a:pt x="221407" y="3625181"/>
                  <a:pt x="125473" y="3501972"/>
                  <a:pt x="51680" y="3369828"/>
                </a:cubicBezTo>
                <a:lnTo>
                  <a:pt x="0" y="326468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69A24C6-36DA-4035-B113-177C42500029}"/>
              </a:ext>
            </a:extLst>
          </p:cNvPr>
          <p:cNvSpPr/>
          <p:nvPr/>
        </p:nvSpPr>
        <p:spPr>
          <a:xfrm>
            <a:off x="4427062" y="2571560"/>
            <a:ext cx="43018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19EB2B3-A1F4-4EBD-A568-CAEB9B51D1E5}"/>
              </a:ext>
            </a:extLst>
          </p:cNvPr>
          <p:cNvSpPr/>
          <p:nvPr/>
        </p:nvSpPr>
        <p:spPr>
          <a:xfrm>
            <a:off x="5248548" y="1910585"/>
            <a:ext cx="2658869" cy="584775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3200" b="1" cap="all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893034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10289</TotalTime>
  <Words>134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Instagram PowerPoint Template Slide</vt:lpstr>
      <vt:lpstr>Instagram PowerPoint Template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Instagram PowerPoint Template Slide</dc:title>
  <dc:creator>PresentationGO.com</dc:creator>
  <dc:description>© Copyright PresentationGO.com</dc:description>
  <dcterms:created xsi:type="dcterms:W3CDTF">2014-11-26T05:14:11Z</dcterms:created>
  <dcterms:modified xsi:type="dcterms:W3CDTF">2018-06-26T16:42:30Z</dcterms:modified>
  <cp:category>Templates</cp:category>
</cp:coreProperties>
</file>