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5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B3D"/>
    <a:srgbClr val="DD4B39"/>
    <a:srgbClr val="FF0000"/>
    <a:srgbClr val="FE8D3D"/>
    <a:srgbClr val="E5407C"/>
    <a:srgbClr val="4D30D3"/>
    <a:srgbClr val="F46459"/>
    <a:srgbClr val="F9EB42"/>
    <a:srgbClr val="4267B2"/>
    <a:srgbClr val="CB26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Instagram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FE8D3D"/>
                </a:solidFill>
              </a:rPr>
              <a:t>469</a:t>
            </a:r>
            <a:endParaRPr lang="en-US" sz="3200" b="1">
              <a:solidFill>
                <a:srgbClr val="FE8D3D"/>
              </a:solidFill>
            </a:endParaRPr>
          </a:p>
          <a:p>
            <a:pPr algn="ctr"/>
            <a:r>
              <a:rPr lang="en-US" sz="1600" cap="all">
                <a:solidFill>
                  <a:srgbClr val="FE8D3D"/>
                </a:solidFill>
              </a:rPr>
              <a:t>Posts</a:t>
            </a:r>
            <a:endParaRPr lang="en-US" sz="3200" cap="all">
              <a:solidFill>
                <a:srgbClr val="FE8D3D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E5407C"/>
                </a:solidFill>
              </a:rPr>
              <a:t>7,257</a:t>
            </a:r>
            <a:endParaRPr lang="en-US" sz="3200" b="1">
              <a:solidFill>
                <a:srgbClr val="E5407C"/>
              </a:solidFill>
            </a:endParaRPr>
          </a:p>
          <a:p>
            <a:pPr algn="ctr"/>
            <a:r>
              <a:rPr lang="en-US" sz="1600" cap="all">
                <a:solidFill>
                  <a:srgbClr val="E5407C"/>
                </a:solidFill>
              </a:rPr>
              <a:t>Followers</a:t>
            </a:r>
            <a:endParaRPr lang="en-US" sz="3200" cap="all">
              <a:solidFill>
                <a:srgbClr val="E5407C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4D30D3"/>
                </a:solidFill>
              </a:rPr>
              <a:t>3,880</a:t>
            </a:r>
            <a:endParaRPr lang="en-US" sz="3200" b="1">
              <a:solidFill>
                <a:srgbClr val="4D30D3"/>
              </a:solidFill>
            </a:endParaRPr>
          </a:p>
          <a:p>
            <a:pPr algn="ctr"/>
            <a:r>
              <a:rPr lang="en-US" sz="1600" cap="all">
                <a:solidFill>
                  <a:srgbClr val="4D30D3"/>
                </a:solidFill>
              </a:rPr>
              <a:t>Following</a:t>
            </a:r>
            <a:endParaRPr lang="en-US" sz="3200" cap="all">
              <a:solidFill>
                <a:srgbClr val="4D30D3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96824D-FFBD-45A6-B448-2F55501B7E9D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97280" bIns="9144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CA68C3-AF2A-4C03-911B-DC54B7959B7B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29A821-6D37-4598-8DF7-F74CA7EF0B16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883500E-208A-4FB8-80AD-C90062528873}"/>
              </a:ext>
            </a:extLst>
          </p:cNvPr>
          <p:cNvSpPr/>
          <p:nvPr/>
        </p:nvSpPr>
        <p:spPr>
          <a:xfrm>
            <a:off x="0" y="1181203"/>
            <a:ext cx="5397635" cy="5672777"/>
          </a:xfrm>
          <a:custGeom>
            <a:avLst/>
            <a:gdLst>
              <a:gd name="connsiteX0" fmla="*/ 1893326 w 5397635"/>
              <a:gd name="connsiteY0" fmla="*/ 2129084 h 5672777"/>
              <a:gd name="connsiteX1" fmla="*/ 899602 w 5397635"/>
              <a:gd name="connsiteY1" fmla="*/ 2528859 h 5672777"/>
              <a:gd name="connsiteX2" fmla="*/ 486120 w 5397635"/>
              <a:gd name="connsiteY2" fmla="*/ 3495172 h 5672777"/>
              <a:gd name="connsiteX3" fmla="*/ 899602 w 5397635"/>
              <a:gd name="connsiteY3" fmla="*/ 4461482 h 5672777"/>
              <a:gd name="connsiteX4" fmla="*/ 1893326 w 5397635"/>
              <a:gd name="connsiteY4" fmla="*/ 4861259 h 5672777"/>
              <a:gd name="connsiteX5" fmla="*/ 2891622 w 5397635"/>
              <a:gd name="connsiteY5" fmla="*/ 4461482 h 5672777"/>
              <a:gd name="connsiteX6" fmla="*/ 3305103 w 5397635"/>
              <a:gd name="connsiteY6" fmla="*/ 3495172 h 5672777"/>
              <a:gd name="connsiteX7" fmla="*/ 2891622 w 5397635"/>
              <a:gd name="connsiteY7" fmla="*/ 2528859 h 5672777"/>
              <a:gd name="connsiteX8" fmla="*/ 1893326 w 5397635"/>
              <a:gd name="connsiteY8" fmla="*/ 2129084 h 5672777"/>
              <a:gd name="connsiteX9" fmla="*/ 3492427 w 5397635"/>
              <a:gd name="connsiteY9" fmla="*/ 781275 h 5672777"/>
              <a:gd name="connsiteX10" fmla="*/ 3268552 w 5397635"/>
              <a:gd name="connsiteY10" fmla="*/ 874935 h 5672777"/>
              <a:gd name="connsiteX11" fmla="*/ 3177175 w 5397635"/>
              <a:gd name="connsiteY11" fmla="*/ 1096526 h 5672777"/>
              <a:gd name="connsiteX12" fmla="*/ 3177175 w 5397635"/>
              <a:gd name="connsiteY12" fmla="*/ 1850385 h 5672777"/>
              <a:gd name="connsiteX13" fmla="*/ 3268552 w 5397635"/>
              <a:gd name="connsiteY13" fmla="*/ 2074258 h 5672777"/>
              <a:gd name="connsiteX14" fmla="*/ 3492427 w 5397635"/>
              <a:gd name="connsiteY14" fmla="*/ 2165636 h 5672777"/>
              <a:gd name="connsiteX15" fmla="*/ 4287406 w 5397635"/>
              <a:gd name="connsiteY15" fmla="*/ 2165636 h 5672777"/>
              <a:gd name="connsiteX16" fmla="*/ 4511278 w 5397635"/>
              <a:gd name="connsiteY16" fmla="*/ 2074258 h 5672777"/>
              <a:gd name="connsiteX17" fmla="*/ 4602657 w 5397635"/>
              <a:gd name="connsiteY17" fmla="*/ 1850385 h 5672777"/>
              <a:gd name="connsiteX18" fmla="*/ 4602657 w 5397635"/>
              <a:gd name="connsiteY18" fmla="*/ 1096526 h 5672777"/>
              <a:gd name="connsiteX19" fmla="*/ 4511278 w 5397635"/>
              <a:gd name="connsiteY19" fmla="*/ 874935 h 5672777"/>
              <a:gd name="connsiteX20" fmla="*/ 4287406 w 5397635"/>
              <a:gd name="connsiteY20" fmla="*/ 781275 h 5672777"/>
              <a:gd name="connsiteX21" fmla="*/ 0 w 5397635"/>
              <a:gd name="connsiteY21" fmla="*/ 0 h 5672777"/>
              <a:gd name="connsiteX22" fmla="*/ 4497575 w 5397635"/>
              <a:gd name="connsiteY22" fmla="*/ 0 h 5672777"/>
              <a:gd name="connsiteX23" fmla="*/ 5132643 w 5397635"/>
              <a:gd name="connsiteY23" fmla="*/ 264992 h 5672777"/>
              <a:gd name="connsiteX24" fmla="*/ 5397635 w 5397635"/>
              <a:gd name="connsiteY24" fmla="*/ 900064 h 5672777"/>
              <a:gd name="connsiteX25" fmla="*/ 5397635 w 5397635"/>
              <a:gd name="connsiteY25" fmla="*/ 5672777 h 5672777"/>
              <a:gd name="connsiteX26" fmla="*/ 4602657 w 5397635"/>
              <a:gd name="connsiteY26" fmla="*/ 5672777 h 5672777"/>
              <a:gd name="connsiteX27" fmla="*/ 4602657 w 5397635"/>
              <a:gd name="connsiteY27" fmla="*/ 2969752 h 5672777"/>
              <a:gd name="connsiteX28" fmla="*/ 3985863 w 5397635"/>
              <a:gd name="connsiteY28" fmla="*/ 2969752 h 5672777"/>
              <a:gd name="connsiteX29" fmla="*/ 4077238 w 5397635"/>
              <a:gd name="connsiteY29" fmla="*/ 3568273 h 5672777"/>
              <a:gd name="connsiteX30" fmla="*/ 3784831 w 5397635"/>
              <a:gd name="connsiteY30" fmla="*/ 4630531 h 5672777"/>
              <a:gd name="connsiteX31" fmla="*/ 2989853 w 5397635"/>
              <a:gd name="connsiteY31" fmla="*/ 5400383 h 5672777"/>
              <a:gd name="connsiteX32" fmla="*/ 2184591 w 5397635"/>
              <a:gd name="connsiteY32" fmla="*/ 5665946 h 5672777"/>
              <a:gd name="connsiteX33" fmla="*/ 2110402 w 5397635"/>
              <a:gd name="connsiteY33" fmla="*/ 5672777 h 5672777"/>
              <a:gd name="connsiteX34" fmla="*/ 1663580 w 5397635"/>
              <a:gd name="connsiteY34" fmla="*/ 5672777 h 5672777"/>
              <a:gd name="connsiteX35" fmla="*/ 1459573 w 5397635"/>
              <a:gd name="connsiteY35" fmla="*/ 5644958 h 5672777"/>
              <a:gd name="connsiteX36" fmla="*/ 353625 w 5397635"/>
              <a:gd name="connsiteY36" fmla="*/ 5064572 h 5672777"/>
              <a:gd name="connsiteX37" fmla="*/ 73784 w 5397635"/>
              <a:gd name="connsiteY37" fmla="*/ 4738899 h 5672777"/>
              <a:gd name="connsiteX38" fmla="*/ 0 w 5397635"/>
              <a:gd name="connsiteY38" fmla="*/ 4621494 h 567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397635" h="5672777">
                <a:moveTo>
                  <a:pt x="1893326" y="2129084"/>
                </a:moveTo>
                <a:cubicBezTo>
                  <a:pt x="1506498" y="2129084"/>
                  <a:pt x="1175256" y="2262345"/>
                  <a:pt x="899602" y="2528859"/>
                </a:cubicBezTo>
                <a:cubicBezTo>
                  <a:pt x="623948" y="2795376"/>
                  <a:pt x="486120" y="3117479"/>
                  <a:pt x="486120" y="3495172"/>
                </a:cubicBezTo>
                <a:cubicBezTo>
                  <a:pt x="486120" y="3872864"/>
                  <a:pt x="623948" y="4194968"/>
                  <a:pt x="899602" y="4461482"/>
                </a:cubicBezTo>
                <a:cubicBezTo>
                  <a:pt x="1175256" y="4727999"/>
                  <a:pt x="1506498" y="4861259"/>
                  <a:pt x="1893326" y="4861259"/>
                </a:cubicBezTo>
                <a:cubicBezTo>
                  <a:pt x="2283203" y="4861259"/>
                  <a:pt x="2615968" y="4727999"/>
                  <a:pt x="2891622" y="4461482"/>
                </a:cubicBezTo>
                <a:cubicBezTo>
                  <a:pt x="3167276" y="4194968"/>
                  <a:pt x="3305103" y="3872864"/>
                  <a:pt x="3305103" y="3495172"/>
                </a:cubicBezTo>
                <a:cubicBezTo>
                  <a:pt x="3305103" y="3117479"/>
                  <a:pt x="3167276" y="2795376"/>
                  <a:pt x="2891622" y="2528859"/>
                </a:cubicBezTo>
                <a:cubicBezTo>
                  <a:pt x="2615968" y="2262345"/>
                  <a:pt x="2283203" y="2129084"/>
                  <a:pt x="1893326" y="2129084"/>
                </a:cubicBezTo>
                <a:close/>
                <a:moveTo>
                  <a:pt x="3492427" y="781275"/>
                </a:moveTo>
                <a:cubicBezTo>
                  <a:pt x="3404094" y="781275"/>
                  <a:pt x="3329470" y="812494"/>
                  <a:pt x="3268552" y="874935"/>
                </a:cubicBezTo>
                <a:cubicBezTo>
                  <a:pt x="3207635" y="937376"/>
                  <a:pt x="3177175" y="1011240"/>
                  <a:pt x="3177175" y="1096526"/>
                </a:cubicBezTo>
                <a:lnTo>
                  <a:pt x="3177175" y="1850385"/>
                </a:lnTo>
                <a:cubicBezTo>
                  <a:pt x="3177175" y="1938716"/>
                  <a:pt x="3207635" y="2013342"/>
                  <a:pt x="3268552" y="2074258"/>
                </a:cubicBezTo>
                <a:cubicBezTo>
                  <a:pt x="3329470" y="2135177"/>
                  <a:pt x="3404094" y="2165636"/>
                  <a:pt x="3492427" y="2165636"/>
                </a:cubicBezTo>
                <a:lnTo>
                  <a:pt x="4287406" y="2165636"/>
                </a:lnTo>
                <a:cubicBezTo>
                  <a:pt x="4375737" y="2165636"/>
                  <a:pt x="4450360" y="2135177"/>
                  <a:pt x="4511278" y="2074258"/>
                </a:cubicBezTo>
                <a:cubicBezTo>
                  <a:pt x="4572198" y="2013342"/>
                  <a:pt x="4602657" y="1938716"/>
                  <a:pt x="4602657" y="1850385"/>
                </a:cubicBezTo>
                <a:lnTo>
                  <a:pt x="4602657" y="1096526"/>
                </a:lnTo>
                <a:cubicBezTo>
                  <a:pt x="4602657" y="1011240"/>
                  <a:pt x="4572198" y="937376"/>
                  <a:pt x="4511278" y="874935"/>
                </a:cubicBezTo>
                <a:cubicBezTo>
                  <a:pt x="4450360" y="812494"/>
                  <a:pt x="4375737" y="781275"/>
                  <a:pt x="4287406" y="781275"/>
                </a:cubicBezTo>
                <a:close/>
                <a:moveTo>
                  <a:pt x="0" y="0"/>
                </a:moveTo>
                <a:lnTo>
                  <a:pt x="4497575" y="0"/>
                </a:lnTo>
                <a:cubicBezTo>
                  <a:pt x="4744291" y="0"/>
                  <a:pt x="4955982" y="88331"/>
                  <a:pt x="5132643" y="264992"/>
                </a:cubicBezTo>
                <a:cubicBezTo>
                  <a:pt x="5309305" y="441656"/>
                  <a:pt x="5397635" y="653347"/>
                  <a:pt x="5397635" y="900064"/>
                </a:cubicBezTo>
                <a:lnTo>
                  <a:pt x="5397635" y="5672777"/>
                </a:lnTo>
                <a:lnTo>
                  <a:pt x="4602657" y="5672777"/>
                </a:lnTo>
                <a:lnTo>
                  <a:pt x="4602657" y="2969752"/>
                </a:lnTo>
                <a:lnTo>
                  <a:pt x="3985863" y="2969752"/>
                </a:lnTo>
                <a:cubicBezTo>
                  <a:pt x="4046780" y="3161646"/>
                  <a:pt x="4077238" y="3361152"/>
                  <a:pt x="4077238" y="3568273"/>
                </a:cubicBezTo>
                <a:cubicBezTo>
                  <a:pt x="4077238" y="3952057"/>
                  <a:pt x="3979769" y="4306143"/>
                  <a:pt x="3784831" y="4630531"/>
                </a:cubicBezTo>
                <a:cubicBezTo>
                  <a:pt x="3589895" y="4954920"/>
                  <a:pt x="3324901" y="5211537"/>
                  <a:pt x="2989853" y="5400383"/>
                </a:cubicBezTo>
                <a:cubicBezTo>
                  <a:pt x="2738566" y="5542016"/>
                  <a:pt x="2470145" y="5630537"/>
                  <a:pt x="2184591" y="5665946"/>
                </a:cubicBezTo>
                <a:lnTo>
                  <a:pt x="2110402" y="5672777"/>
                </a:lnTo>
                <a:lnTo>
                  <a:pt x="1663580" y="5672777"/>
                </a:lnTo>
                <a:lnTo>
                  <a:pt x="1459573" y="5644958"/>
                </a:lnTo>
                <a:cubicBezTo>
                  <a:pt x="1042095" y="5567574"/>
                  <a:pt x="673446" y="5374112"/>
                  <a:pt x="353625" y="5064572"/>
                </a:cubicBezTo>
                <a:cubicBezTo>
                  <a:pt x="247019" y="4961392"/>
                  <a:pt x="153738" y="4852835"/>
                  <a:pt x="73784" y="4738899"/>
                </a:cubicBezTo>
                <a:lnTo>
                  <a:pt x="0" y="4621494"/>
                </a:lnTo>
                <a:close/>
              </a:path>
            </a:pathLst>
          </a:custGeom>
          <a:gradFill>
            <a:gsLst>
              <a:gs pos="0">
                <a:srgbClr val="F9EB42"/>
              </a:gs>
              <a:gs pos="46000">
                <a:srgbClr val="F46459"/>
              </a:gs>
              <a:gs pos="22000">
                <a:srgbClr val="FE8D3D"/>
              </a:gs>
              <a:gs pos="67000">
                <a:srgbClr val="E5407C"/>
              </a:gs>
              <a:gs pos="100000">
                <a:srgbClr val="4D30D3"/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3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EB42"/>
            </a:gs>
            <a:gs pos="46000">
              <a:srgbClr val="F46459"/>
            </a:gs>
            <a:gs pos="22000">
              <a:srgbClr val="FE8D3D"/>
            </a:gs>
            <a:gs pos="67000">
              <a:srgbClr val="E5407C"/>
            </a:gs>
            <a:gs pos="100000">
              <a:srgbClr val="4D30D3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01823-B7E8-4F9B-B03F-29FC1BF8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Instagram PowerPoint Template Slide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38442F2-CC48-4259-A360-1539111AD1DD}"/>
              </a:ext>
            </a:extLst>
          </p:cNvPr>
          <p:cNvSpPr/>
          <p:nvPr/>
        </p:nvSpPr>
        <p:spPr>
          <a:xfrm>
            <a:off x="5902750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FE8D3D"/>
                </a:solidFill>
              </a:rPr>
              <a:t>469</a:t>
            </a:r>
            <a:endParaRPr lang="en-US" sz="3200" b="1">
              <a:solidFill>
                <a:srgbClr val="FE8D3D"/>
              </a:solidFill>
            </a:endParaRPr>
          </a:p>
          <a:p>
            <a:pPr algn="ctr"/>
            <a:r>
              <a:rPr lang="en-US" sz="1600" cap="all">
                <a:solidFill>
                  <a:srgbClr val="FE8D3D"/>
                </a:solidFill>
              </a:rPr>
              <a:t>Posts</a:t>
            </a:r>
            <a:endParaRPr lang="en-US" sz="3200" cap="all">
              <a:solidFill>
                <a:srgbClr val="FE8D3D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562942F-5222-4FD1-B903-2159B703E76D}"/>
              </a:ext>
            </a:extLst>
          </p:cNvPr>
          <p:cNvSpPr/>
          <p:nvPr/>
        </p:nvSpPr>
        <p:spPr>
          <a:xfrm>
            <a:off x="7879331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E5407C"/>
                </a:solidFill>
              </a:rPr>
              <a:t>7,257</a:t>
            </a:r>
            <a:endParaRPr lang="en-US" sz="3200" b="1">
              <a:solidFill>
                <a:srgbClr val="E5407C"/>
              </a:solidFill>
            </a:endParaRPr>
          </a:p>
          <a:p>
            <a:pPr algn="ctr"/>
            <a:r>
              <a:rPr lang="en-US" sz="1600" cap="all">
                <a:solidFill>
                  <a:srgbClr val="E5407C"/>
                </a:solidFill>
              </a:rPr>
              <a:t>Followers</a:t>
            </a:r>
            <a:endParaRPr lang="en-US" sz="3200" cap="all">
              <a:solidFill>
                <a:srgbClr val="E5407C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F2D2F7-1EEA-45E6-8477-690DF608EE60}"/>
              </a:ext>
            </a:extLst>
          </p:cNvPr>
          <p:cNvSpPr/>
          <p:nvPr/>
        </p:nvSpPr>
        <p:spPr>
          <a:xfrm>
            <a:off x="9855913" y="4690081"/>
            <a:ext cx="1782618" cy="1163782"/>
          </a:xfrm>
          <a:prstGeom prst="roundRect">
            <a:avLst>
              <a:gd name="adj" fmla="val 63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rtlCol="0" anchor="ctr"/>
          <a:lstStyle/>
          <a:p>
            <a:pPr algn="ctr"/>
            <a:r>
              <a:rPr lang="en-US" sz="4000" b="1">
                <a:solidFill>
                  <a:srgbClr val="4D30D3"/>
                </a:solidFill>
              </a:rPr>
              <a:t>3,880</a:t>
            </a:r>
            <a:endParaRPr lang="en-US" sz="3200" b="1">
              <a:solidFill>
                <a:srgbClr val="4D30D3"/>
              </a:solidFill>
            </a:endParaRPr>
          </a:p>
          <a:p>
            <a:pPr algn="ctr"/>
            <a:r>
              <a:rPr lang="en-US" sz="1600" cap="all">
                <a:solidFill>
                  <a:srgbClr val="4D30D3"/>
                </a:solidFill>
              </a:rPr>
              <a:t>Following</a:t>
            </a:r>
            <a:endParaRPr lang="en-US" sz="3200" cap="all">
              <a:solidFill>
                <a:srgbClr val="4D30D3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008B410-051D-43C5-BEA3-FB4D1C174B46}"/>
              </a:ext>
            </a:extLst>
          </p:cNvPr>
          <p:cNvSpPr/>
          <p:nvPr/>
        </p:nvSpPr>
        <p:spPr>
          <a:xfrm>
            <a:off x="5902749" y="2545595"/>
            <a:ext cx="5735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F5A5DB-6FBB-4BB9-B2CD-94B4BF93D759}"/>
              </a:ext>
            </a:extLst>
          </p:cNvPr>
          <p:cNvSpPr/>
          <p:nvPr/>
        </p:nvSpPr>
        <p:spPr>
          <a:xfrm>
            <a:off x="7132725" y="1736109"/>
            <a:ext cx="3275833" cy="707886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algn="ctr"/>
            <a:r>
              <a:rPr lang="en-US" sz="4000" b="1" cap="all"/>
              <a:t>Lorem Ipsum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9C5E9D1-CF2D-45A6-8601-2DB021C1E3C3}"/>
              </a:ext>
            </a:extLst>
          </p:cNvPr>
          <p:cNvSpPr/>
          <p:nvPr/>
        </p:nvSpPr>
        <p:spPr>
          <a:xfrm>
            <a:off x="0" y="1181203"/>
            <a:ext cx="5397635" cy="5672777"/>
          </a:xfrm>
          <a:custGeom>
            <a:avLst/>
            <a:gdLst>
              <a:gd name="connsiteX0" fmla="*/ 1893326 w 5397635"/>
              <a:gd name="connsiteY0" fmla="*/ 2129084 h 5672777"/>
              <a:gd name="connsiteX1" fmla="*/ 899602 w 5397635"/>
              <a:gd name="connsiteY1" fmla="*/ 2528859 h 5672777"/>
              <a:gd name="connsiteX2" fmla="*/ 486120 w 5397635"/>
              <a:gd name="connsiteY2" fmla="*/ 3495172 h 5672777"/>
              <a:gd name="connsiteX3" fmla="*/ 899602 w 5397635"/>
              <a:gd name="connsiteY3" fmla="*/ 4461482 h 5672777"/>
              <a:gd name="connsiteX4" fmla="*/ 1893326 w 5397635"/>
              <a:gd name="connsiteY4" fmla="*/ 4861259 h 5672777"/>
              <a:gd name="connsiteX5" fmla="*/ 2891622 w 5397635"/>
              <a:gd name="connsiteY5" fmla="*/ 4461482 h 5672777"/>
              <a:gd name="connsiteX6" fmla="*/ 3305103 w 5397635"/>
              <a:gd name="connsiteY6" fmla="*/ 3495172 h 5672777"/>
              <a:gd name="connsiteX7" fmla="*/ 2891622 w 5397635"/>
              <a:gd name="connsiteY7" fmla="*/ 2528859 h 5672777"/>
              <a:gd name="connsiteX8" fmla="*/ 1893326 w 5397635"/>
              <a:gd name="connsiteY8" fmla="*/ 2129084 h 5672777"/>
              <a:gd name="connsiteX9" fmla="*/ 3492427 w 5397635"/>
              <a:gd name="connsiteY9" fmla="*/ 781275 h 5672777"/>
              <a:gd name="connsiteX10" fmla="*/ 3268552 w 5397635"/>
              <a:gd name="connsiteY10" fmla="*/ 874935 h 5672777"/>
              <a:gd name="connsiteX11" fmla="*/ 3177175 w 5397635"/>
              <a:gd name="connsiteY11" fmla="*/ 1096526 h 5672777"/>
              <a:gd name="connsiteX12" fmla="*/ 3177175 w 5397635"/>
              <a:gd name="connsiteY12" fmla="*/ 1850385 h 5672777"/>
              <a:gd name="connsiteX13" fmla="*/ 3268552 w 5397635"/>
              <a:gd name="connsiteY13" fmla="*/ 2074258 h 5672777"/>
              <a:gd name="connsiteX14" fmla="*/ 3492427 w 5397635"/>
              <a:gd name="connsiteY14" fmla="*/ 2165636 h 5672777"/>
              <a:gd name="connsiteX15" fmla="*/ 4287406 w 5397635"/>
              <a:gd name="connsiteY15" fmla="*/ 2165636 h 5672777"/>
              <a:gd name="connsiteX16" fmla="*/ 4511278 w 5397635"/>
              <a:gd name="connsiteY16" fmla="*/ 2074258 h 5672777"/>
              <a:gd name="connsiteX17" fmla="*/ 4602657 w 5397635"/>
              <a:gd name="connsiteY17" fmla="*/ 1850385 h 5672777"/>
              <a:gd name="connsiteX18" fmla="*/ 4602657 w 5397635"/>
              <a:gd name="connsiteY18" fmla="*/ 1096526 h 5672777"/>
              <a:gd name="connsiteX19" fmla="*/ 4511278 w 5397635"/>
              <a:gd name="connsiteY19" fmla="*/ 874935 h 5672777"/>
              <a:gd name="connsiteX20" fmla="*/ 4287406 w 5397635"/>
              <a:gd name="connsiteY20" fmla="*/ 781275 h 5672777"/>
              <a:gd name="connsiteX21" fmla="*/ 0 w 5397635"/>
              <a:gd name="connsiteY21" fmla="*/ 0 h 5672777"/>
              <a:gd name="connsiteX22" fmla="*/ 4497575 w 5397635"/>
              <a:gd name="connsiteY22" fmla="*/ 0 h 5672777"/>
              <a:gd name="connsiteX23" fmla="*/ 5132643 w 5397635"/>
              <a:gd name="connsiteY23" fmla="*/ 264992 h 5672777"/>
              <a:gd name="connsiteX24" fmla="*/ 5397635 w 5397635"/>
              <a:gd name="connsiteY24" fmla="*/ 900064 h 5672777"/>
              <a:gd name="connsiteX25" fmla="*/ 5397635 w 5397635"/>
              <a:gd name="connsiteY25" fmla="*/ 5672777 h 5672777"/>
              <a:gd name="connsiteX26" fmla="*/ 4602657 w 5397635"/>
              <a:gd name="connsiteY26" fmla="*/ 5672777 h 5672777"/>
              <a:gd name="connsiteX27" fmla="*/ 4602657 w 5397635"/>
              <a:gd name="connsiteY27" fmla="*/ 2969752 h 5672777"/>
              <a:gd name="connsiteX28" fmla="*/ 3985863 w 5397635"/>
              <a:gd name="connsiteY28" fmla="*/ 2969752 h 5672777"/>
              <a:gd name="connsiteX29" fmla="*/ 4077238 w 5397635"/>
              <a:gd name="connsiteY29" fmla="*/ 3568273 h 5672777"/>
              <a:gd name="connsiteX30" fmla="*/ 3784831 w 5397635"/>
              <a:gd name="connsiteY30" fmla="*/ 4630531 h 5672777"/>
              <a:gd name="connsiteX31" fmla="*/ 2989853 w 5397635"/>
              <a:gd name="connsiteY31" fmla="*/ 5400383 h 5672777"/>
              <a:gd name="connsiteX32" fmla="*/ 2184591 w 5397635"/>
              <a:gd name="connsiteY32" fmla="*/ 5665946 h 5672777"/>
              <a:gd name="connsiteX33" fmla="*/ 2110402 w 5397635"/>
              <a:gd name="connsiteY33" fmla="*/ 5672777 h 5672777"/>
              <a:gd name="connsiteX34" fmla="*/ 1663580 w 5397635"/>
              <a:gd name="connsiteY34" fmla="*/ 5672777 h 5672777"/>
              <a:gd name="connsiteX35" fmla="*/ 1459573 w 5397635"/>
              <a:gd name="connsiteY35" fmla="*/ 5644958 h 5672777"/>
              <a:gd name="connsiteX36" fmla="*/ 353625 w 5397635"/>
              <a:gd name="connsiteY36" fmla="*/ 5064572 h 5672777"/>
              <a:gd name="connsiteX37" fmla="*/ 73784 w 5397635"/>
              <a:gd name="connsiteY37" fmla="*/ 4738899 h 5672777"/>
              <a:gd name="connsiteX38" fmla="*/ 0 w 5397635"/>
              <a:gd name="connsiteY38" fmla="*/ 4621494 h 567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5397635" h="5672777">
                <a:moveTo>
                  <a:pt x="1893326" y="2129084"/>
                </a:moveTo>
                <a:cubicBezTo>
                  <a:pt x="1506498" y="2129084"/>
                  <a:pt x="1175256" y="2262345"/>
                  <a:pt x="899602" y="2528859"/>
                </a:cubicBezTo>
                <a:cubicBezTo>
                  <a:pt x="623948" y="2795376"/>
                  <a:pt x="486120" y="3117479"/>
                  <a:pt x="486120" y="3495172"/>
                </a:cubicBezTo>
                <a:cubicBezTo>
                  <a:pt x="486120" y="3872864"/>
                  <a:pt x="623948" y="4194968"/>
                  <a:pt x="899602" y="4461482"/>
                </a:cubicBezTo>
                <a:cubicBezTo>
                  <a:pt x="1175256" y="4727999"/>
                  <a:pt x="1506498" y="4861259"/>
                  <a:pt x="1893326" y="4861259"/>
                </a:cubicBezTo>
                <a:cubicBezTo>
                  <a:pt x="2283203" y="4861259"/>
                  <a:pt x="2615968" y="4727999"/>
                  <a:pt x="2891622" y="4461482"/>
                </a:cubicBezTo>
                <a:cubicBezTo>
                  <a:pt x="3167276" y="4194968"/>
                  <a:pt x="3305103" y="3872864"/>
                  <a:pt x="3305103" y="3495172"/>
                </a:cubicBezTo>
                <a:cubicBezTo>
                  <a:pt x="3305103" y="3117479"/>
                  <a:pt x="3167276" y="2795376"/>
                  <a:pt x="2891622" y="2528859"/>
                </a:cubicBezTo>
                <a:cubicBezTo>
                  <a:pt x="2615968" y="2262345"/>
                  <a:pt x="2283203" y="2129084"/>
                  <a:pt x="1893326" y="2129084"/>
                </a:cubicBezTo>
                <a:close/>
                <a:moveTo>
                  <a:pt x="3492427" y="781275"/>
                </a:moveTo>
                <a:cubicBezTo>
                  <a:pt x="3404094" y="781275"/>
                  <a:pt x="3329470" y="812494"/>
                  <a:pt x="3268552" y="874935"/>
                </a:cubicBezTo>
                <a:cubicBezTo>
                  <a:pt x="3207635" y="937376"/>
                  <a:pt x="3177175" y="1011240"/>
                  <a:pt x="3177175" y="1096526"/>
                </a:cubicBezTo>
                <a:lnTo>
                  <a:pt x="3177175" y="1850385"/>
                </a:lnTo>
                <a:cubicBezTo>
                  <a:pt x="3177175" y="1938716"/>
                  <a:pt x="3207635" y="2013342"/>
                  <a:pt x="3268552" y="2074258"/>
                </a:cubicBezTo>
                <a:cubicBezTo>
                  <a:pt x="3329470" y="2135177"/>
                  <a:pt x="3404094" y="2165636"/>
                  <a:pt x="3492427" y="2165636"/>
                </a:cubicBezTo>
                <a:lnTo>
                  <a:pt x="4287406" y="2165636"/>
                </a:lnTo>
                <a:cubicBezTo>
                  <a:pt x="4375737" y="2165636"/>
                  <a:pt x="4450360" y="2135177"/>
                  <a:pt x="4511278" y="2074258"/>
                </a:cubicBezTo>
                <a:cubicBezTo>
                  <a:pt x="4572198" y="2013342"/>
                  <a:pt x="4602657" y="1938716"/>
                  <a:pt x="4602657" y="1850385"/>
                </a:cubicBezTo>
                <a:lnTo>
                  <a:pt x="4602657" y="1096526"/>
                </a:lnTo>
                <a:cubicBezTo>
                  <a:pt x="4602657" y="1011240"/>
                  <a:pt x="4572198" y="937376"/>
                  <a:pt x="4511278" y="874935"/>
                </a:cubicBezTo>
                <a:cubicBezTo>
                  <a:pt x="4450360" y="812494"/>
                  <a:pt x="4375737" y="781275"/>
                  <a:pt x="4287406" y="781275"/>
                </a:cubicBezTo>
                <a:close/>
                <a:moveTo>
                  <a:pt x="0" y="0"/>
                </a:moveTo>
                <a:lnTo>
                  <a:pt x="4497575" y="0"/>
                </a:lnTo>
                <a:cubicBezTo>
                  <a:pt x="4744291" y="0"/>
                  <a:pt x="4955982" y="88331"/>
                  <a:pt x="5132643" y="264992"/>
                </a:cubicBezTo>
                <a:cubicBezTo>
                  <a:pt x="5309305" y="441656"/>
                  <a:pt x="5397635" y="653347"/>
                  <a:pt x="5397635" y="900064"/>
                </a:cubicBezTo>
                <a:lnTo>
                  <a:pt x="5397635" y="5672777"/>
                </a:lnTo>
                <a:lnTo>
                  <a:pt x="4602657" y="5672777"/>
                </a:lnTo>
                <a:lnTo>
                  <a:pt x="4602657" y="2969752"/>
                </a:lnTo>
                <a:lnTo>
                  <a:pt x="3985863" y="2969752"/>
                </a:lnTo>
                <a:cubicBezTo>
                  <a:pt x="4046780" y="3161646"/>
                  <a:pt x="4077238" y="3361152"/>
                  <a:pt x="4077238" y="3568273"/>
                </a:cubicBezTo>
                <a:cubicBezTo>
                  <a:pt x="4077238" y="3952057"/>
                  <a:pt x="3979769" y="4306143"/>
                  <a:pt x="3784831" y="4630531"/>
                </a:cubicBezTo>
                <a:cubicBezTo>
                  <a:pt x="3589895" y="4954920"/>
                  <a:pt x="3324901" y="5211537"/>
                  <a:pt x="2989853" y="5400383"/>
                </a:cubicBezTo>
                <a:cubicBezTo>
                  <a:pt x="2738566" y="5542016"/>
                  <a:pt x="2470145" y="5630537"/>
                  <a:pt x="2184591" y="5665946"/>
                </a:cubicBezTo>
                <a:lnTo>
                  <a:pt x="2110402" y="5672777"/>
                </a:lnTo>
                <a:lnTo>
                  <a:pt x="1663580" y="5672777"/>
                </a:lnTo>
                <a:lnTo>
                  <a:pt x="1459573" y="5644958"/>
                </a:lnTo>
                <a:cubicBezTo>
                  <a:pt x="1042095" y="5567574"/>
                  <a:pt x="673446" y="5374112"/>
                  <a:pt x="353625" y="5064572"/>
                </a:cubicBezTo>
                <a:cubicBezTo>
                  <a:pt x="247019" y="4961392"/>
                  <a:pt x="153738" y="4852835"/>
                  <a:pt x="73784" y="4738899"/>
                </a:cubicBezTo>
                <a:lnTo>
                  <a:pt x="0" y="462149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96824D-FFBD-45A6-B448-2F55501B7E9D}"/>
              </a:ext>
            </a:extLst>
          </p:cNvPr>
          <p:cNvSpPr/>
          <p:nvPr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097280" bIns="9144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416356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8940</TotalTime>
  <Words>144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Instagram PowerPoint Template Slide</vt:lpstr>
      <vt:lpstr>Instagram PowerPoint Template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Instagram PowerPoint Template Slide</dc:title>
  <dc:creator>PresentationGO.com</dc:creator>
  <dc:description>© Copyright PresentationGO.com</dc:description>
  <dcterms:created xsi:type="dcterms:W3CDTF">2014-11-26T05:14:11Z</dcterms:created>
  <dcterms:modified xsi:type="dcterms:W3CDTF">2018-06-25T22:44:43Z</dcterms:modified>
  <cp:category>Templates</cp:category>
</cp:coreProperties>
</file>