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0" r:id="rId4"/>
    <p:sldId id="31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33"/>
    <a:srgbClr val="008C58"/>
    <a:srgbClr val="002033"/>
    <a:srgbClr val="2B323B"/>
    <a:srgbClr val="00B09B"/>
    <a:srgbClr val="F0EEEF"/>
    <a:srgbClr val="0D95BC"/>
    <a:srgbClr val="DF361F"/>
    <a:srgbClr val="6C2B43"/>
    <a:srgbClr val="7B0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4" autoAdjust="0"/>
    <p:restoredTop sz="96316" autoAdjust="0"/>
  </p:normalViewPr>
  <p:slideViewPr>
    <p:cSldViewPr snapToGrid="0" showGuides="1">
      <p:cViewPr varScale="1">
        <p:scale>
          <a:sx n="149" d="100"/>
          <a:sy n="149" d="100"/>
        </p:scale>
        <p:origin x="2118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19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85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84C250-509E-908D-C81A-39BFF14A5B92}"/>
              </a:ext>
            </a:extLst>
          </p:cNvPr>
          <p:cNvSpPr txBox="1"/>
          <p:nvPr userDrawn="1"/>
        </p:nvSpPr>
        <p:spPr>
          <a:xfrm>
            <a:off x="55557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874505A-5DDC-14EE-67AD-4B03CA56FD5E}"/>
              </a:ext>
            </a:extLst>
          </p:cNvPr>
          <p:cNvGrpSpPr/>
          <p:nvPr userDrawn="1"/>
        </p:nvGrpSpPr>
        <p:grpSpPr>
          <a:xfrm>
            <a:off x="645887" y="1021854"/>
            <a:ext cx="5325710" cy="549583"/>
            <a:chOff x="757647" y="1021854"/>
            <a:chExt cx="5325710" cy="549583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09501F8-710E-4D07-191D-A96E38245920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62170EA-1B34-6248-05C7-D3213905297A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11" name="Shape">
            <a:extLst>
              <a:ext uri="{FF2B5EF4-FFF2-40B4-BE49-F238E27FC236}">
                <a16:creationId xmlns:a16="http://schemas.microsoft.com/office/drawing/2014/main" id="{E4034BC6-C2D3-C11D-D4EC-D91B6051416F}"/>
              </a:ext>
            </a:extLst>
          </p:cNvPr>
          <p:cNvSpPr/>
          <p:nvPr userDrawn="1"/>
        </p:nvSpPr>
        <p:spPr>
          <a:xfrm>
            <a:off x="199419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726ADB9-4B12-25E5-D0CB-F7BD29E51D7D}"/>
              </a:ext>
            </a:extLst>
          </p:cNvPr>
          <p:cNvSpPr/>
          <p:nvPr userDrawn="1"/>
        </p:nvSpPr>
        <p:spPr>
          <a:xfrm>
            <a:off x="4876102" y="3616960"/>
            <a:ext cx="4267898" cy="2600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9B3034-CA84-5134-BBFF-E62332F74037}"/>
              </a:ext>
            </a:extLst>
          </p:cNvPr>
          <p:cNvSpPr txBox="1"/>
          <p:nvPr userDrawn="1"/>
        </p:nvSpPr>
        <p:spPr>
          <a:xfrm>
            <a:off x="55557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2DC13D-C6C8-1599-62FA-B357BC1A4866}"/>
              </a:ext>
            </a:extLst>
          </p:cNvPr>
          <p:cNvSpPr txBox="1"/>
          <p:nvPr userDrawn="1"/>
        </p:nvSpPr>
        <p:spPr>
          <a:xfrm>
            <a:off x="55557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A00B5A-597D-1AB4-4EF1-CA53E781C125}"/>
              </a:ext>
            </a:extLst>
          </p:cNvPr>
          <p:cNvSpPr txBox="1"/>
          <p:nvPr userDrawn="1"/>
        </p:nvSpPr>
        <p:spPr>
          <a:xfrm>
            <a:off x="55556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E0C05D-1E90-0602-49A1-8A1743452AE4}"/>
              </a:ext>
            </a:extLst>
          </p:cNvPr>
          <p:cNvSpPr txBox="1"/>
          <p:nvPr userDrawn="1"/>
        </p:nvSpPr>
        <p:spPr>
          <a:xfrm>
            <a:off x="586484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B5436B4-6AFB-79CD-A9BB-A5BEC0E24117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18FB4FB-1032-2A75-A140-55787D4904E8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F7527D4-AFBD-EF66-D18E-9701D6DA2422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7F0DE2A-9348-647F-72C6-9AB792876608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9FE428A-C69C-E6D0-409C-478EB3CD65E0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16DB18A-7015-9E44-A8F5-FF928E2FFE79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B222679E-976B-E14A-0E04-4F59D9BC0163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EE29ED1-4510-51AE-25F8-32BFE1CB8ED5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CB1EF8E-97E1-4021-9FEC-5841BB6268C0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FC71595B-2011-4FBF-6885-00E3C44825D6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CC804CFE-AB66-52E2-E3D0-8FE90FA4F14B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942CCC9-76A3-1CF8-20F1-FFC1CCDE209A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20015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8AA5249-F57E-6BB2-9C60-8DA3D5F8041E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3D30D65-C7CA-4150-BB4F-596A1BF0AEFA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2C93375-4131-920B-199C-9B9451B77C09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64DFD94-C2D4-9A17-E9D8-AB469FBBB797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3E73377-BCED-C673-C01F-9532F37E976C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2D26CD19-AEB0-D1D8-FC32-DEBC17769BCB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AE3BC1E-D571-E9BB-6DA2-7C6D45EA96CE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DA8DB38-927E-6193-1DA7-9249611F70EA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B6E8B842-F4D1-DE8D-38BD-AFE0066563ED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CE0DED8A-65CF-9805-FB31-950C05DDAF58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Interlinked Triangle Sequence – Slide Template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374C64D-A1BF-A63C-509C-3CB4732608D4}"/>
              </a:ext>
            </a:extLst>
          </p:cNvPr>
          <p:cNvGrpSpPr/>
          <p:nvPr/>
        </p:nvGrpSpPr>
        <p:grpSpPr>
          <a:xfrm>
            <a:off x="890677" y="1926579"/>
            <a:ext cx="2678502" cy="3260603"/>
            <a:chOff x="8800748" y="3188804"/>
            <a:chExt cx="610012" cy="742582"/>
          </a:xfrm>
        </p:grpSpPr>
        <p:sp>
          <p:nvSpPr>
            <p:cNvPr id="28" name="Freeform 3">
              <a:extLst>
                <a:ext uri="{FF2B5EF4-FFF2-40B4-BE49-F238E27FC236}">
                  <a16:creationId xmlns:a16="http://schemas.microsoft.com/office/drawing/2014/main" id="{1EAE8528-8E6C-8D78-3F06-035E88210BBB}"/>
                </a:ext>
              </a:extLst>
            </p:cNvPr>
            <p:cNvSpPr/>
            <p:nvPr/>
          </p:nvSpPr>
          <p:spPr>
            <a:xfrm>
              <a:off x="8800748" y="3365501"/>
              <a:ext cx="610012" cy="565885"/>
            </a:xfrm>
            <a:custGeom>
              <a:avLst/>
              <a:gdLst>
                <a:gd name="connsiteX0" fmla="*/ 597962 w 610012"/>
                <a:gd name="connsiteY0" fmla="*/ 56816 h 565885"/>
                <a:gd name="connsiteX1" fmla="*/ 541755 w 610012"/>
                <a:gd name="connsiteY1" fmla="*/ 17045 h 565885"/>
                <a:gd name="connsiteX2" fmla="*/ 420258 w 610012"/>
                <a:gd name="connsiteY2" fmla="*/ 0 h 565885"/>
                <a:gd name="connsiteX3" fmla="*/ 416284 w 610012"/>
                <a:gd name="connsiteY3" fmla="*/ 9659 h 565885"/>
                <a:gd name="connsiteX4" fmla="*/ 415148 w 610012"/>
                <a:gd name="connsiteY4" fmla="*/ 11363 h 565885"/>
                <a:gd name="connsiteX5" fmla="*/ 539484 w 610012"/>
                <a:gd name="connsiteY5" fmla="*/ 28976 h 565885"/>
                <a:gd name="connsiteX6" fmla="*/ 587742 w 610012"/>
                <a:gd name="connsiteY6" fmla="*/ 63066 h 565885"/>
                <a:gd name="connsiteX7" fmla="*/ 593420 w 610012"/>
                <a:gd name="connsiteY7" fmla="*/ 122154 h 565885"/>
                <a:gd name="connsiteX8" fmla="*/ 358374 w 610012"/>
                <a:gd name="connsiteY8" fmla="*/ 530091 h 565885"/>
                <a:gd name="connsiteX9" fmla="*/ 304438 w 610012"/>
                <a:gd name="connsiteY9" fmla="*/ 554522 h 565885"/>
                <a:gd name="connsiteX10" fmla="*/ 250503 w 610012"/>
                <a:gd name="connsiteY10" fmla="*/ 530091 h 565885"/>
                <a:gd name="connsiteX11" fmla="*/ 15458 w 610012"/>
                <a:gd name="connsiteY11" fmla="*/ 122154 h 565885"/>
                <a:gd name="connsiteX12" fmla="*/ 21135 w 610012"/>
                <a:gd name="connsiteY12" fmla="*/ 63066 h 565885"/>
                <a:gd name="connsiteX13" fmla="*/ 69393 w 610012"/>
                <a:gd name="connsiteY13" fmla="*/ 28976 h 565885"/>
                <a:gd name="connsiteX14" fmla="*/ 193729 w 610012"/>
                <a:gd name="connsiteY14" fmla="*/ 11363 h 565885"/>
                <a:gd name="connsiteX15" fmla="*/ 192593 w 610012"/>
                <a:gd name="connsiteY15" fmla="*/ 9659 h 565885"/>
                <a:gd name="connsiteX16" fmla="*/ 188619 w 610012"/>
                <a:gd name="connsiteY16" fmla="*/ 0 h 565885"/>
                <a:gd name="connsiteX17" fmla="*/ 67122 w 610012"/>
                <a:gd name="connsiteY17" fmla="*/ 17045 h 565885"/>
                <a:gd name="connsiteX18" fmla="*/ 10916 w 610012"/>
                <a:gd name="connsiteY18" fmla="*/ 56816 h 565885"/>
                <a:gd name="connsiteX19" fmla="*/ 4671 w 610012"/>
                <a:gd name="connsiteY19" fmla="*/ 125563 h 565885"/>
                <a:gd name="connsiteX20" fmla="*/ 241987 w 610012"/>
                <a:gd name="connsiteY20" fmla="*/ 536909 h 565885"/>
                <a:gd name="connsiteX21" fmla="*/ 305007 w 610012"/>
                <a:gd name="connsiteY21" fmla="*/ 565885 h 565885"/>
                <a:gd name="connsiteX22" fmla="*/ 368026 w 610012"/>
                <a:gd name="connsiteY22" fmla="*/ 536909 h 565885"/>
                <a:gd name="connsiteX23" fmla="*/ 605342 w 610012"/>
                <a:gd name="connsiteY23" fmla="*/ 125563 h 565885"/>
                <a:gd name="connsiteX24" fmla="*/ 599097 w 610012"/>
                <a:gd name="connsiteY24" fmla="*/ 56816 h 565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10012" h="565885">
                  <a:moveTo>
                    <a:pt x="597962" y="56816"/>
                  </a:moveTo>
                  <a:cubicBezTo>
                    <a:pt x="586039" y="35794"/>
                    <a:pt x="565600" y="21590"/>
                    <a:pt x="541755" y="17045"/>
                  </a:cubicBezTo>
                  <a:cubicBezTo>
                    <a:pt x="501446" y="9091"/>
                    <a:pt x="460568" y="3409"/>
                    <a:pt x="420258" y="0"/>
                  </a:cubicBezTo>
                  <a:cubicBezTo>
                    <a:pt x="419691" y="3409"/>
                    <a:pt x="418555" y="6818"/>
                    <a:pt x="416284" y="9659"/>
                  </a:cubicBezTo>
                  <a:cubicBezTo>
                    <a:pt x="416284" y="10227"/>
                    <a:pt x="415717" y="10795"/>
                    <a:pt x="415148" y="11363"/>
                  </a:cubicBezTo>
                  <a:cubicBezTo>
                    <a:pt x="456594" y="15340"/>
                    <a:pt x="498039" y="21022"/>
                    <a:pt x="539484" y="28976"/>
                  </a:cubicBezTo>
                  <a:cubicBezTo>
                    <a:pt x="559923" y="32953"/>
                    <a:pt x="577523" y="45453"/>
                    <a:pt x="587742" y="63066"/>
                  </a:cubicBezTo>
                  <a:cubicBezTo>
                    <a:pt x="597962" y="80678"/>
                    <a:pt x="600233" y="102268"/>
                    <a:pt x="593420" y="122154"/>
                  </a:cubicBezTo>
                  <a:cubicBezTo>
                    <a:pt x="541188" y="272148"/>
                    <a:pt x="462271" y="409642"/>
                    <a:pt x="358374" y="530091"/>
                  </a:cubicBezTo>
                  <a:cubicBezTo>
                    <a:pt x="344749" y="546000"/>
                    <a:pt x="325445" y="554522"/>
                    <a:pt x="304438" y="554522"/>
                  </a:cubicBezTo>
                  <a:cubicBezTo>
                    <a:pt x="283432" y="554522"/>
                    <a:pt x="264129" y="545432"/>
                    <a:pt x="250503" y="530091"/>
                  </a:cubicBezTo>
                  <a:cubicBezTo>
                    <a:pt x="146606" y="409642"/>
                    <a:pt x="67690" y="272716"/>
                    <a:pt x="15458" y="122154"/>
                  </a:cubicBezTo>
                  <a:cubicBezTo>
                    <a:pt x="8645" y="102837"/>
                    <a:pt x="10916" y="81247"/>
                    <a:pt x="21135" y="63066"/>
                  </a:cubicBezTo>
                  <a:cubicBezTo>
                    <a:pt x="31354" y="45453"/>
                    <a:pt x="48954" y="32953"/>
                    <a:pt x="69393" y="28976"/>
                  </a:cubicBezTo>
                  <a:cubicBezTo>
                    <a:pt x="110838" y="21022"/>
                    <a:pt x="152284" y="15340"/>
                    <a:pt x="193729" y="11363"/>
                  </a:cubicBezTo>
                  <a:cubicBezTo>
                    <a:pt x="193729" y="10795"/>
                    <a:pt x="193161" y="10227"/>
                    <a:pt x="192593" y="9659"/>
                  </a:cubicBezTo>
                  <a:cubicBezTo>
                    <a:pt x="190890" y="6818"/>
                    <a:pt x="189755" y="3409"/>
                    <a:pt x="188619" y="0"/>
                  </a:cubicBezTo>
                  <a:cubicBezTo>
                    <a:pt x="147742" y="3977"/>
                    <a:pt x="107432" y="9659"/>
                    <a:pt x="67122" y="17045"/>
                  </a:cubicBezTo>
                  <a:cubicBezTo>
                    <a:pt x="43277" y="21590"/>
                    <a:pt x="22838" y="36362"/>
                    <a:pt x="10916" y="56816"/>
                  </a:cubicBezTo>
                  <a:cubicBezTo>
                    <a:pt x="-1007" y="77838"/>
                    <a:pt x="-3278" y="102837"/>
                    <a:pt x="4671" y="125563"/>
                  </a:cubicBezTo>
                  <a:cubicBezTo>
                    <a:pt x="57470" y="277261"/>
                    <a:pt x="137523" y="415892"/>
                    <a:pt x="241987" y="536909"/>
                  </a:cubicBezTo>
                  <a:cubicBezTo>
                    <a:pt x="257884" y="555090"/>
                    <a:pt x="280593" y="565885"/>
                    <a:pt x="305007" y="565885"/>
                  </a:cubicBezTo>
                  <a:cubicBezTo>
                    <a:pt x="329419" y="565885"/>
                    <a:pt x="352129" y="555658"/>
                    <a:pt x="368026" y="536909"/>
                  </a:cubicBezTo>
                  <a:cubicBezTo>
                    <a:pt x="473058" y="415323"/>
                    <a:pt x="552542" y="277261"/>
                    <a:pt x="605342" y="125563"/>
                  </a:cubicBezTo>
                  <a:cubicBezTo>
                    <a:pt x="613291" y="102837"/>
                    <a:pt x="611020" y="77838"/>
                    <a:pt x="599097" y="56816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9" name="Freeform 4">
              <a:extLst>
                <a:ext uri="{FF2B5EF4-FFF2-40B4-BE49-F238E27FC236}">
                  <a16:creationId xmlns:a16="http://schemas.microsoft.com/office/drawing/2014/main" id="{C2DDEADE-0047-B827-79A7-FFFCA319557E}"/>
                </a:ext>
              </a:extLst>
            </p:cNvPr>
            <p:cNvSpPr/>
            <p:nvPr/>
          </p:nvSpPr>
          <p:spPr>
            <a:xfrm>
              <a:off x="8998877" y="3188804"/>
              <a:ext cx="213329" cy="201127"/>
            </a:xfrm>
            <a:custGeom>
              <a:avLst/>
              <a:gdLst>
                <a:gd name="connsiteX0" fmla="*/ 1845 w 213329"/>
                <a:gd name="connsiteY0" fmla="*/ 181242 h 201127"/>
                <a:gd name="connsiteX1" fmla="*/ 5819 w 213329"/>
                <a:gd name="connsiteY1" fmla="*/ 186356 h 201127"/>
                <a:gd name="connsiteX2" fmla="*/ 18309 w 213329"/>
                <a:gd name="connsiteY2" fmla="*/ 192605 h 201127"/>
                <a:gd name="connsiteX3" fmla="*/ 193742 w 213329"/>
                <a:gd name="connsiteY3" fmla="*/ 192605 h 201127"/>
                <a:gd name="connsiteX4" fmla="*/ 206233 w 213329"/>
                <a:gd name="connsiteY4" fmla="*/ 186356 h 201127"/>
                <a:gd name="connsiteX5" fmla="*/ 210207 w 213329"/>
                <a:gd name="connsiteY5" fmla="*/ 181242 h 201127"/>
                <a:gd name="connsiteX6" fmla="*/ 212478 w 213329"/>
                <a:gd name="connsiteY6" fmla="*/ 174993 h 201127"/>
                <a:gd name="connsiteX7" fmla="*/ 212478 w 213329"/>
                <a:gd name="connsiteY7" fmla="*/ 160789 h 201127"/>
                <a:gd name="connsiteX8" fmla="*/ 125045 w 213329"/>
                <a:gd name="connsiteY8" fmla="*/ 8522 h 201127"/>
                <a:gd name="connsiteX9" fmla="*/ 106878 w 213329"/>
                <a:gd name="connsiteY9" fmla="*/ 0 h 201127"/>
                <a:gd name="connsiteX10" fmla="*/ 88710 w 213329"/>
                <a:gd name="connsiteY10" fmla="*/ 8522 h 201127"/>
                <a:gd name="connsiteX11" fmla="*/ 1277 w 213329"/>
                <a:gd name="connsiteY11" fmla="*/ 160789 h 201127"/>
                <a:gd name="connsiteX12" fmla="*/ 1277 w 213329"/>
                <a:gd name="connsiteY12" fmla="*/ 174993 h 201127"/>
                <a:gd name="connsiteX13" fmla="*/ 3548 w 213329"/>
                <a:gd name="connsiteY13" fmla="*/ 181242 h 201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3329" h="201127">
                  <a:moveTo>
                    <a:pt x="1845" y="181242"/>
                  </a:moveTo>
                  <a:cubicBezTo>
                    <a:pt x="2981" y="182947"/>
                    <a:pt x="4684" y="185219"/>
                    <a:pt x="5819" y="186356"/>
                  </a:cubicBezTo>
                  <a:cubicBezTo>
                    <a:pt x="9226" y="189765"/>
                    <a:pt x="13200" y="192037"/>
                    <a:pt x="18309" y="192605"/>
                  </a:cubicBezTo>
                  <a:cubicBezTo>
                    <a:pt x="76787" y="203969"/>
                    <a:pt x="135265" y="203969"/>
                    <a:pt x="193742" y="192605"/>
                  </a:cubicBezTo>
                  <a:cubicBezTo>
                    <a:pt x="198284" y="191469"/>
                    <a:pt x="202826" y="189197"/>
                    <a:pt x="206233" y="186356"/>
                  </a:cubicBezTo>
                  <a:cubicBezTo>
                    <a:pt x="207936" y="184651"/>
                    <a:pt x="209072" y="182947"/>
                    <a:pt x="210207" y="181242"/>
                  </a:cubicBezTo>
                  <a:cubicBezTo>
                    <a:pt x="211342" y="179538"/>
                    <a:pt x="211910" y="177265"/>
                    <a:pt x="212478" y="174993"/>
                  </a:cubicBezTo>
                  <a:cubicBezTo>
                    <a:pt x="213613" y="170447"/>
                    <a:pt x="213613" y="165334"/>
                    <a:pt x="212478" y="160789"/>
                  </a:cubicBezTo>
                  <a:cubicBezTo>
                    <a:pt x="193174" y="104541"/>
                    <a:pt x="163652" y="53407"/>
                    <a:pt x="125045" y="8522"/>
                  </a:cubicBezTo>
                  <a:cubicBezTo>
                    <a:pt x="120503" y="3409"/>
                    <a:pt x="113690" y="0"/>
                    <a:pt x="106878" y="0"/>
                  </a:cubicBezTo>
                  <a:cubicBezTo>
                    <a:pt x="100065" y="0"/>
                    <a:pt x="93252" y="2841"/>
                    <a:pt x="88710" y="8522"/>
                  </a:cubicBezTo>
                  <a:cubicBezTo>
                    <a:pt x="50104" y="53407"/>
                    <a:pt x="20581" y="104541"/>
                    <a:pt x="1277" y="160789"/>
                  </a:cubicBezTo>
                  <a:cubicBezTo>
                    <a:pt x="-426" y="165334"/>
                    <a:pt x="-426" y="170447"/>
                    <a:pt x="1277" y="174993"/>
                  </a:cubicBezTo>
                  <a:cubicBezTo>
                    <a:pt x="1277" y="177265"/>
                    <a:pt x="2413" y="178970"/>
                    <a:pt x="3548" y="181242"/>
                  </a:cubicBez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pic>
        <p:nvPicPr>
          <p:cNvPr id="48" name="Graphic 47" descr="Lightbulb with solid fill">
            <a:extLst>
              <a:ext uri="{FF2B5EF4-FFF2-40B4-BE49-F238E27FC236}">
                <a16:creationId xmlns:a16="http://schemas.microsoft.com/office/drawing/2014/main" id="{764C4DB4-F756-A16C-E7AB-2D90C0D6D1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13698" y="4519237"/>
            <a:ext cx="432459" cy="432459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03CE95DB-52F4-8DEF-7EB3-2AB2EEC266B2}"/>
              </a:ext>
            </a:extLst>
          </p:cNvPr>
          <p:cNvSpPr txBox="1"/>
          <p:nvPr/>
        </p:nvSpPr>
        <p:spPr>
          <a:xfrm>
            <a:off x="1972004" y="2197184"/>
            <a:ext cx="515847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700" b="1" noProof="1">
                <a:solidFill>
                  <a:schemeClr val="bg1"/>
                </a:solidFill>
              </a:rPr>
              <a:t>01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6FB1C0B-E030-CD44-508C-7898C0140CD9}"/>
              </a:ext>
            </a:extLst>
          </p:cNvPr>
          <p:cNvGrpSpPr/>
          <p:nvPr/>
        </p:nvGrpSpPr>
        <p:grpSpPr>
          <a:xfrm>
            <a:off x="1447112" y="3088331"/>
            <a:ext cx="1565633" cy="1152282"/>
            <a:chOff x="332936" y="2596988"/>
            <a:chExt cx="2926080" cy="1536375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3CC8A74-A2C1-4082-8EE7-6FAEA4F74120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4E77F81-7D74-8F4B-FE91-8FE6708EADA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6E28612-F0A7-FA06-C427-B03247BCE6B7}"/>
              </a:ext>
            </a:extLst>
          </p:cNvPr>
          <p:cNvGrpSpPr/>
          <p:nvPr/>
        </p:nvGrpSpPr>
        <p:grpSpPr>
          <a:xfrm>
            <a:off x="3232748" y="1926579"/>
            <a:ext cx="2678502" cy="3260603"/>
            <a:chOff x="8800748" y="3188804"/>
            <a:chExt cx="610012" cy="742582"/>
          </a:xfrm>
        </p:grpSpPr>
        <p:sp>
          <p:nvSpPr>
            <p:cNvPr id="31" name="Freeform 6">
              <a:extLst>
                <a:ext uri="{FF2B5EF4-FFF2-40B4-BE49-F238E27FC236}">
                  <a16:creationId xmlns:a16="http://schemas.microsoft.com/office/drawing/2014/main" id="{CB337F88-AD48-21E4-6A1B-84853A474AA3}"/>
                </a:ext>
              </a:extLst>
            </p:cNvPr>
            <p:cNvSpPr/>
            <p:nvPr/>
          </p:nvSpPr>
          <p:spPr>
            <a:xfrm>
              <a:off x="8800748" y="3365501"/>
              <a:ext cx="610012" cy="565885"/>
            </a:xfrm>
            <a:custGeom>
              <a:avLst/>
              <a:gdLst>
                <a:gd name="connsiteX0" fmla="*/ 597962 w 610012"/>
                <a:gd name="connsiteY0" fmla="*/ 56816 h 565885"/>
                <a:gd name="connsiteX1" fmla="*/ 541755 w 610012"/>
                <a:gd name="connsiteY1" fmla="*/ 17045 h 565885"/>
                <a:gd name="connsiteX2" fmla="*/ 420258 w 610012"/>
                <a:gd name="connsiteY2" fmla="*/ 0 h 565885"/>
                <a:gd name="connsiteX3" fmla="*/ 416284 w 610012"/>
                <a:gd name="connsiteY3" fmla="*/ 9659 h 565885"/>
                <a:gd name="connsiteX4" fmla="*/ 415148 w 610012"/>
                <a:gd name="connsiteY4" fmla="*/ 11363 h 565885"/>
                <a:gd name="connsiteX5" fmla="*/ 539484 w 610012"/>
                <a:gd name="connsiteY5" fmla="*/ 28976 h 565885"/>
                <a:gd name="connsiteX6" fmla="*/ 587742 w 610012"/>
                <a:gd name="connsiteY6" fmla="*/ 63066 h 565885"/>
                <a:gd name="connsiteX7" fmla="*/ 593420 w 610012"/>
                <a:gd name="connsiteY7" fmla="*/ 122154 h 565885"/>
                <a:gd name="connsiteX8" fmla="*/ 358374 w 610012"/>
                <a:gd name="connsiteY8" fmla="*/ 530091 h 565885"/>
                <a:gd name="connsiteX9" fmla="*/ 304438 w 610012"/>
                <a:gd name="connsiteY9" fmla="*/ 554522 h 565885"/>
                <a:gd name="connsiteX10" fmla="*/ 250503 w 610012"/>
                <a:gd name="connsiteY10" fmla="*/ 530091 h 565885"/>
                <a:gd name="connsiteX11" fmla="*/ 15458 w 610012"/>
                <a:gd name="connsiteY11" fmla="*/ 122154 h 565885"/>
                <a:gd name="connsiteX12" fmla="*/ 21135 w 610012"/>
                <a:gd name="connsiteY12" fmla="*/ 63066 h 565885"/>
                <a:gd name="connsiteX13" fmla="*/ 69393 w 610012"/>
                <a:gd name="connsiteY13" fmla="*/ 28976 h 565885"/>
                <a:gd name="connsiteX14" fmla="*/ 193729 w 610012"/>
                <a:gd name="connsiteY14" fmla="*/ 11363 h 565885"/>
                <a:gd name="connsiteX15" fmla="*/ 192593 w 610012"/>
                <a:gd name="connsiteY15" fmla="*/ 9659 h 565885"/>
                <a:gd name="connsiteX16" fmla="*/ 188619 w 610012"/>
                <a:gd name="connsiteY16" fmla="*/ 0 h 565885"/>
                <a:gd name="connsiteX17" fmla="*/ 67122 w 610012"/>
                <a:gd name="connsiteY17" fmla="*/ 17045 h 565885"/>
                <a:gd name="connsiteX18" fmla="*/ 10916 w 610012"/>
                <a:gd name="connsiteY18" fmla="*/ 56816 h 565885"/>
                <a:gd name="connsiteX19" fmla="*/ 4671 w 610012"/>
                <a:gd name="connsiteY19" fmla="*/ 125563 h 565885"/>
                <a:gd name="connsiteX20" fmla="*/ 241987 w 610012"/>
                <a:gd name="connsiteY20" fmla="*/ 536909 h 565885"/>
                <a:gd name="connsiteX21" fmla="*/ 305007 w 610012"/>
                <a:gd name="connsiteY21" fmla="*/ 565885 h 565885"/>
                <a:gd name="connsiteX22" fmla="*/ 368026 w 610012"/>
                <a:gd name="connsiteY22" fmla="*/ 536909 h 565885"/>
                <a:gd name="connsiteX23" fmla="*/ 605342 w 610012"/>
                <a:gd name="connsiteY23" fmla="*/ 125563 h 565885"/>
                <a:gd name="connsiteX24" fmla="*/ 599097 w 610012"/>
                <a:gd name="connsiteY24" fmla="*/ 56816 h 565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10012" h="565885">
                  <a:moveTo>
                    <a:pt x="597962" y="56816"/>
                  </a:moveTo>
                  <a:cubicBezTo>
                    <a:pt x="586039" y="35794"/>
                    <a:pt x="565600" y="21590"/>
                    <a:pt x="541755" y="17045"/>
                  </a:cubicBezTo>
                  <a:cubicBezTo>
                    <a:pt x="501446" y="9091"/>
                    <a:pt x="460568" y="3409"/>
                    <a:pt x="420258" y="0"/>
                  </a:cubicBezTo>
                  <a:cubicBezTo>
                    <a:pt x="419691" y="3409"/>
                    <a:pt x="418555" y="6818"/>
                    <a:pt x="416284" y="9659"/>
                  </a:cubicBezTo>
                  <a:cubicBezTo>
                    <a:pt x="416284" y="10227"/>
                    <a:pt x="415717" y="10795"/>
                    <a:pt x="415148" y="11363"/>
                  </a:cubicBezTo>
                  <a:cubicBezTo>
                    <a:pt x="456594" y="15340"/>
                    <a:pt x="498039" y="21022"/>
                    <a:pt x="539484" y="28976"/>
                  </a:cubicBezTo>
                  <a:cubicBezTo>
                    <a:pt x="559923" y="32953"/>
                    <a:pt x="577523" y="45453"/>
                    <a:pt x="587742" y="63066"/>
                  </a:cubicBezTo>
                  <a:cubicBezTo>
                    <a:pt x="597962" y="80678"/>
                    <a:pt x="600233" y="102268"/>
                    <a:pt x="593420" y="122154"/>
                  </a:cubicBezTo>
                  <a:cubicBezTo>
                    <a:pt x="541188" y="272148"/>
                    <a:pt x="462271" y="409642"/>
                    <a:pt x="358374" y="530091"/>
                  </a:cubicBezTo>
                  <a:cubicBezTo>
                    <a:pt x="344749" y="546000"/>
                    <a:pt x="325445" y="554522"/>
                    <a:pt x="304438" y="554522"/>
                  </a:cubicBezTo>
                  <a:cubicBezTo>
                    <a:pt x="283432" y="554522"/>
                    <a:pt x="264129" y="545432"/>
                    <a:pt x="250503" y="530091"/>
                  </a:cubicBezTo>
                  <a:cubicBezTo>
                    <a:pt x="146606" y="409642"/>
                    <a:pt x="67690" y="272716"/>
                    <a:pt x="15458" y="122154"/>
                  </a:cubicBezTo>
                  <a:cubicBezTo>
                    <a:pt x="8645" y="102837"/>
                    <a:pt x="10916" y="81247"/>
                    <a:pt x="21135" y="63066"/>
                  </a:cubicBezTo>
                  <a:cubicBezTo>
                    <a:pt x="31354" y="45453"/>
                    <a:pt x="48954" y="32953"/>
                    <a:pt x="69393" y="28976"/>
                  </a:cubicBezTo>
                  <a:cubicBezTo>
                    <a:pt x="110838" y="21022"/>
                    <a:pt x="152284" y="15340"/>
                    <a:pt x="193729" y="11363"/>
                  </a:cubicBezTo>
                  <a:cubicBezTo>
                    <a:pt x="193729" y="10795"/>
                    <a:pt x="193161" y="10227"/>
                    <a:pt x="192593" y="9659"/>
                  </a:cubicBezTo>
                  <a:cubicBezTo>
                    <a:pt x="190890" y="6818"/>
                    <a:pt x="189755" y="3409"/>
                    <a:pt x="188619" y="0"/>
                  </a:cubicBezTo>
                  <a:cubicBezTo>
                    <a:pt x="147742" y="3977"/>
                    <a:pt x="107432" y="9659"/>
                    <a:pt x="67122" y="17045"/>
                  </a:cubicBezTo>
                  <a:cubicBezTo>
                    <a:pt x="43277" y="21590"/>
                    <a:pt x="22838" y="36362"/>
                    <a:pt x="10916" y="56816"/>
                  </a:cubicBezTo>
                  <a:cubicBezTo>
                    <a:pt x="-1007" y="77838"/>
                    <a:pt x="-3278" y="102837"/>
                    <a:pt x="4671" y="125563"/>
                  </a:cubicBezTo>
                  <a:cubicBezTo>
                    <a:pt x="57470" y="277261"/>
                    <a:pt x="137523" y="415892"/>
                    <a:pt x="241987" y="536909"/>
                  </a:cubicBezTo>
                  <a:cubicBezTo>
                    <a:pt x="257884" y="555090"/>
                    <a:pt x="280593" y="565885"/>
                    <a:pt x="305007" y="565885"/>
                  </a:cubicBezTo>
                  <a:cubicBezTo>
                    <a:pt x="329419" y="565885"/>
                    <a:pt x="352129" y="555658"/>
                    <a:pt x="368026" y="536909"/>
                  </a:cubicBezTo>
                  <a:cubicBezTo>
                    <a:pt x="473058" y="415323"/>
                    <a:pt x="552542" y="277261"/>
                    <a:pt x="605342" y="125563"/>
                  </a:cubicBezTo>
                  <a:cubicBezTo>
                    <a:pt x="613291" y="102837"/>
                    <a:pt x="611020" y="77838"/>
                    <a:pt x="599097" y="56816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3" name="Freeform 7">
              <a:extLst>
                <a:ext uri="{FF2B5EF4-FFF2-40B4-BE49-F238E27FC236}">
                  <a16:creationId xmlns:a16="http://schemas.microsoft.com/office/drawing/2014/main" id="{693F1220-74B4-E2FC-FCCE-E6EBABE2E5C8}"/>
                </a:ext>
              </a:extLst>
            </p:cNvPr>
            <p:cNvSpPr/>
            <p:nvPr/>
          </p:nvSpPr>
          <p:spPr>
            <a:xfrm>
              <a:off x="8998877" y="3188804"/>
              <a:ext cx="213329" cy="201127"/>
            </a:xfrm>
            <a:custGeom>
              <a:avLst/>
              <a:gdLst>
                <a:gd name="connsiteX0" fmla="*/ 1845 w 213329"/>
                <a:gd name="connsiteY0" fmla="*/ 181242 h 201127"/>
                <a:gd name="connsiteX1" fmla="*/ 5819 w 213329"/>
                <a:gd name="connsiteY1" fmla="*/ 186356 h 201127"/>
                <a:gd name="connsiteX2" fmla="*/ 18309 w 213329"/>
                <a:gd name="connsiteY2" fmla="*/ 192605 h 201127"/>
                <a:gd name="connsiteX3" fmla="*/ 193742 w 213329"/>
                <a:gd name="connsiteY3" fmla="*/ 192605 h 201127"/>
                <a:gd name="connsiteX4" fmla="*/ 206233 w 213329"/>
                <a:gd name="connsiteY4" fmla="*/ 186356 h 201127"/>
                <a:gd name="connsiteX5" fmla="*/ 210207 w 213329"/>
                <a:gd name="connsiteY5" fmla="*/ 181242 h 201127"/>
                <a:gd name="connsiteX6" fmla="*/ 212478 w 213329"/>
                <a:gd name="connsiteY6" fmla="*/ 174993 h 201127"/>
                <a:gd name="connsiteX7" fmla="*/ 212478 w 213329"/>
                <a:gd name="connsiteY7" fmla="*/ 160789 h 201127"/>
                <a:gd name="connsiteX8" fmla="*/ 125045 w 213329"/>
                <a:gd name="connsiteY8" fmla="*/ 8522 h 201127"/>
                <a:gd name="connsiteX9" fmla="*/ 106878 w 213329"/>
                <a:gd name="connsiteY9" fmla="*/ 0 h 201127"/>
                <a:gd name="connsiteX10" fmla="*/ 88710 w 213329"/>
                <a:gd name="connsiteY10" fmla="*/ 8522 h 201127"/>
                <a:gd name="connsiteX11" fmla="*/ 1277 w 213329"/>
                <a:gd name="connsiteY11" fmla="*/ 160789 h 201127"/>
                <a:gd name="connsiteX12" fmla="*/ 1277 w 213329"/>
                <a:gd name="connsiteY12" fmla="*/ 174993 h 201127"/>
                <a:gd name="connsiteX13" fmla="*/ 3548 w 213329"/>
                <a:gd name="connsiteY13" fmla="*/ 181242 h 201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3329" h="201127">
                  <a:moveTo>
                    <a:pt x="1845" y="181242"/>
                  </a:moveTo>
                  <a:cubicBezTo>
                    <a:pt x="2981" y="182947"/>
                    <a:pt x="4684" y="185219"/>
                    <a:pt x="5819" y="186356"/>
                  </a:cubicBezTo>
                  <a:cubicBezTo>
                    <a:pt x="9226" y="189765"/>
                    <a:pt x="13200" y="192037"/>
                    <a:pt x="18309" y="192605"/>
                  </a:cubicBezTo>
                  <a:cubicBezTo>
                    <a:pt x="76787" y="203969"/>
                    <a:pt x="135265" y="203969"/>
                    <a:pt x="193742" y="192605"/>
                  </a:cubicBezTo>
                  <a:cubicBezTo>
                    <a:pt x="198284" y="191469"/>
                    <a:pt x="202826" y="189197"/>
                    <a:pt x="206233" y="186356"/>
                  </a:cubicBezTo>
                  <a:cubicBezTo>
                    <a:pt x="207936" y="184651"/>
                    <a:pt x="209072" y="182947"/>
                    <a:pt x="210207" y="181242"/>
                  </a:cubicBezTo>
                  <a:cubicBezTo>
                    <a:pt x="211342" y="179538"/>
                    <a:pt x="211910" y="177265"/>
                    <a:pt x="212478" y="174993"/>
                  </a:cubicBezTo>
                  <a:cubicBezTo>
                    <a:pt x="213613" y="170447"/>
                    <a:pt x="213613" y="165334"/>
                    <a:pt x="212478" y="160789"/>
                  </a:cubicBezTo>
                  <a:cubicBezTo>
                    <a:pt x="193174" y="104541"/>
                    <a:pt x="163652" y="53407"/>
                    <a:pt x="125045" y="8522"/>
                  </a:cubicBezTo>
                  <a:cubicBezTo>
                    <a:pt x="120503" y="3409"/>
                    <a:pt x="113690" y="0"/>
                    <a:pt x="106878" y="0"/>
                  </a:cubicBezTo>
                  <a:cubicBezTo>
                    <a:pt x="100065" y="0"/>
                    <a:pt x="93252" y="2841"/>
                    <a:pt x="88710" y="8522"/>
                  </a:cubicBezTo>
                  <a:cubicBezTo>
                    <a:pt x="50104" y="53407"/>
                    <a:pt x="20581" y="104541"/>
                    <a:pt x="1277" y="160789"/>
                  </a:cubicBezTo>
                  <a:cubicBezTo>
                    <a:pt x="-426" y="165334"/>
                    <a:pt x="-426" y="170447"/>
                    <a:pt x="1277" y="174993"/>
                  </a:cubicBezTo>
                  <a:cubicBezTo>
                    <a:pt x="1277" y="177265"/>
                    <a:pt x="2413" y="178970"/>
                    <a:pt x="3548" y="181242"/>
                  </a:cubicBez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pic>
        <p:nvPicPr>
          <p:cNvPr id="49" name="Graphic 48" descr="Research with solid fill">
            <a:extLst>
              <a:ext uri="{FF2B5EF4-FFF2-40B4-BE49-F238E27FC236}">
                <a16:creationId xmlns:a16="http://schemas.microsoft.com/office/drawing/2014/main" id="{3C3E74C9-BEDD-8089-B6E8-E56A7341FE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55770" y="4519237"/>
            <a:ext cx="432459" cy="432459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766D5F6F-B363-C52C-CD62-9E05CBA59ADF}"/>
              </a:ext>
            </a:extLst>
          </p:cNvPr>
          <p:cNvSpPr txBox="1"/>
          <p:nvPr/>
        </p:nvSpPr>
        <p:spPr>
          <a:xfrm>
            <a:off x="4314076" y="2197183"/>
            <a:ext cx="515847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700" b="1" noProof="1">
                <a:solidFill>
                  <a:schemeClr val="bg1"/>
                </a:solidFill>
              </a:rPr>
              <a:t>02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B939E16-111E-208A-B777-4A0210D27DE9}"/>
              </a:ext>
            </a:extLst>
          </p:cNvPr>
          <p:cNvGrpSpPr/>
          <p:nvPr/>
        </p:nvGrpSpPr>
        <p:grpSpPr>
          <a:xfrm>
            <a:off x="3789184" y="3088331"/>
            <a:ext cx="1565633" cy="1152282"/>
            <a:chOff x="332936" y="2596988"/>
            <a:chExt cx="2926080" cy="1536375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E78A9F4-C10D-F170-130B-8B4F824A31AC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4C213B7-8C9A-A58F-55E2-0046AC5BE1A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8CB4715-57FB-B55F-0802-903424153898}"/>
              </a:ext>
            </a:extLst>
          </p:cNvPr>
          <p:cNvGrpSpPr/>
          <p:nvPr/>
        </p:nvGrpSpPr>
        <p:grpSpPr>
          <a:xfrm>
            <a:off x="5574821" y="1926579"/>
            <a:ext cx="2678502" cy="3260603"/>
            <a:chOff x="8800748" y="3188804"/>
            <a:chExt cx="610012" cy="742582"/>
          </a:xfrm>
        </p:grpSpPr>
        <p:sp>
          <p:nvSpPr>
            <p:cNvPr id="45" name="Freeform 9">
              <a:extLst>
                <a:ext uri="{FF2B5EF4-FFF2-40B4-BE49-F238E27FC236}">
                  <a16:creationId xmlns:a16="http://schemas.microsoft.com/office/drawing/2014/main" id="{657DEC2E-DE6F-10AA-059A-14689F5E0B2C}"/>
                </a:ext>
              </a:extLst>
            </p:cNvPr>
            <p:cNvSpPr/>
            <p:nvPr/>
          </p:nvSpPr>
          <p:spPr>
            <a:xfrm>
              <a:off x="8800748" y="3365501"/>
              <a:ext cx="610012" cy="565885"/>
            </a:xfrm>
            <a:custGeom>
              <a:avLst/>
              <a:gdLst>
                <a:gd name="connsiteX0" fmla="*/ 597962 w 610012"/>
                <a:gd name="connsiteY0" fmla="*/ 56816 h 565885"/>
                <a:gd name="connsiteX1" fmla="*/ 541755 w 610012"/>
                <a:gd name="connsiteY1" fmla="*/ 17045 h 565885"/>
                <a:gd name="connsiteX2" fmla="*/ 420258 w 610012"/>
                <a:gd name="connsiteY2" fmla="*/ 0 h 565885"/>
                <a:gd name="connsiteX3" fmla="*/ 416284 w 610012"/>
                <a:gd name="connsiteY3" fmla="*/ 9659 h 565885"/>
                <a:gd name="connsiteX4" fmla="*/ 415148 w 610012"/>
                <a:gd name="connsiteY4" fmla="*/ 11363 h 565885"/>
                <a:gd name="connsiteX5" fmla="*/ 539484 w 610012"/>
                <a:gd name="connsiteY5" fmla="*/ 28976 h 565885"/>
                <a:gd name="connsiteX6" fmla="*/ 587742 w 610012"/>
                <a:gd name="connsiteY6" fmla="*/ 63066 h 565885"/>
                <a:gd name="connsiteX7" fmla="*/ 593420 w 610012"/>
                <a:gd name="connsiteY7" fmla="*/ 122154 h 565885"/>
                <a:gd name="connsiteX8" fmla="*/ 358374 w 610012"/>
                <a:gd name="connsiteY8" fmla="*/ 530091 h 565885"/>
                <a:gd name="connsiteX9" fmla="*/ 304438 w 610012"/>
                <a:gd name="connsiteY9" fmla="*/ 554522 h 565885"/>
                <a:gd name="connsiteX10" fmla="*/ 250503 w 610012"/>
                <a:gd name="connsiteY10" fmla="*/ 530091 h 565885"/>
                <a:gd name="connsiteX11" fmla="*/ 15458 w 610012"/>
                <a:gd name="connsiteY11" fmla="*/ 122154 h 565885"/>
                <a:gd name="connsiteX12" fmla="*/ 21135 w 610012"/>
                <a:gd name="connsiteY12" fmla="*/ 63066 h 565885"/>
                <a:gd name="connsiteX13" fmla="*/ 69393 w 610012"/>
                <a:gd name="connsiteY13" fmla="*/ 28976 h 565885"/>
                <a:gd name="connsiteX14" fmla="*/ 193729 w 610012"/>
                <a:gd name="connsiteY14" fmla="*/ 11363 h 565885"/>
                <a:gd name="connsiteX15" fmla="*/ 192593 w 610012"/>
                <a:gd name="connsiteY15" fmla="*/ 9659 h 565885"/>
                <a:gd name="connsiteX16" fmla="*/ 188619 w 610012"/>
                <a:gd name="connsiteY16" fmla="*/ 0 h 565885"/>
                <a:gd name="connsiteX17" fmla="*/ 67122 w 610012"/>
                <a:gd name="connsiteY17" fmla="*/ 17045 h 565885"/>
                <a:gd name="connsiteX18" fmla="*/ 10916 w 610012"/>
                <a:gd name="connsiteY18" fmla="*/ 56816 h 565885"/>
                <a:gd name="connsiteX19" fmla="*/ 4671 w 610012"/>
                <a:gd name="connsiteY19" fmla="*/ 125563 h 565885"/>
                <a:gd name="connsiteX20" fmla="*/ 241987 w 610012"/>
                <a:gd name="connsiteY20" fmla="*/ 536909 h 565885"/>
                <a:gd name="connsiteX21" fmla="*/ 305007 w 610012"/>
                <a:gd name="connsiteY21" fmla="*/ 565885 h 565885"/>
                <a:gd name="connsiteX22" fmla="*/ 368026 w 610012"/>
                <a:gd name="connsiteY22" fmla="*/ 536909 h 565885"/>
                <a:gd name="connsiteX23" fmla="*/ 605342 w 610012"/>
                <a:gd name="connsiteY23" fmla="*/ 125563 h 565885"/>
                <a:gd name="connsiteX24" fmla="*/ 599097 w 610012"/>
                <a:gd name="connsiteY24" fmla="*/ 56816 h 565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10012" h="565885">
                  <a:moveTo>
                    <a:pt x="597962" y="56816"/>
                  </a:moveTo>
                  <a:cubicBezTo>
                    <a:pt x="586039" y="35794"/>
                    <a:pt x="565600" y="21590"/>
                    <a:pt x="541755" y="17045"/>
                  </a:cubicBezTo>
                  <a:cubicBezTo>
                    <a:pt x="501446" y="9091"/>
                    <a:pt x="460568" y="3409"/>
                    <a:pt x="420258" y="0"/>
                  </a:cubicBezTo>
                  <a:cubicBezTo>
                    <a:pt x="419691" y="3409"/>
                    <a:pt x="418555" y="6818"/>
                    <a:pt x="416284" y="9659"/>
                  </a:cubicBezTo>
                  <a:cubicBezTo>
                    <a:pt x="416284" y="10227"/>
                    <a:pt x="415717" y="10795"/>
                    <a:pt x="415148" y="11363"/>
                  </a:cubicBezTo>
                  <a:cubicBezTo>
                    <a:pt x="456594" y="15340"/>
                    <a:pt x="498039" y="21022"/>
                    <a:pt x="539484" y="28976"/>
                  </a:cubicBezTo>
                  <a:cubicBezTo>
                    <a:pt x="559923" y="32953"/>
                    <a:pt x="577523" y="45453"/>
                    <a:pt x="587742" y="63066"/>
                  </a:cubicBezTo>
                  <a:cubicBezTo>
                    <a:pt x="597962" y="80678"/>
                    <a:pt x="600233" y="102268"/>
                    <a:pt x="593420" y="122154"/>
                  </a:cubicBezTo>
                  <a:cubicBezTo>
                    <a:pt x="541188" y="272148"/>
                    <a:pt x="462271" y="409642"/>
                    <a:pt x="358374" y="530091"/>
                  </a:cubicBezTo>
                  <a:cubicBezTo>
                    <a:pt x="344749" y="546000"/>
                    <a:pt x="325445" y="554522"/>
                    <a:pt x="304438" y="554522"/>
                  </a:cubicBezTo>
                  <a:cubicBezTo>
                    <a:pt x="283432" y="554522"/>
                    <a:pt x="264129" y="545432"/>
                    <a:pt x="250503" y="530091"/>
                  </a:cubicBezTo>
                  <a:cubicBezTo>
                    <a:pt x="146606" y="409642"/>
                    <a:pt x="67690" y="272716"/>
                    <a:pt x="15458" y="122154"/>
                  </a:cubicBezTo>
                  <a:cubicBezTo>
                    <a:pt x="8645" y="102837"/>
                    <a:pt x="10916" y="81247"/>
                    <a:pt x="21135" y="63066"/>
                  </a:cubicBezTo>
                  <a:cubicBezTo>
                    <a:pt x="31354" y="45453"/>
                    <a:pt x="48954" y="32953"/>
                    <a:pt x="69393" y="28976"/>
                  </a:cubicBezTo>
                  <a:cubicBezTo>
                    <a:pt x="110838" y="21022"/>
                    <a:pt x="152284" y="15340"/>
                    <a:pt x="193729" y="11363"/>
                  </a:cubicBezTo>
                  <a:cubicBezTo>
                    <a:pt x="193729" y="10795"/>
                    <a:pt x="193161" y="10227"/>
                    <a:pt x="192593" y="9659"/>
                  </a:cubicBezTo>
                  <a:cubicBezTo>
                    <a:pt x="190890" y="6818"/>
                    <a:pt x="189755" y="3409"/>
                    <a:pt x="188619" y="0"/>
                  </a:cubicBezTo>
                  <a:cubicBezTo>
                    <a:pt x="147742" y="3977"/>
                    <a:pt x="107432" y="9659"/>
                    <a:pt x="67122" y="17045"/>
                  </a:cubicBezTo>
                  <a:cubicBezTo>
                    <a:pt x="43277" y="21590"/>
                    <a:pt x="22838" y="36362"/>
                    <a:pt x="10916" y="56816"/>
                  </a:cubicBezTo>
                  <a:cubicBezTo>
                    <a:pt x="-1007" y="77838"/>
                    <a:pt x="-3278" y="102837"/>
                    <a:pt x="4671" y="125563"/>
                  </a:cubicBezTo>
                  <a:cubicBezTo>
                    <a:pt x="57470" y="277261"/>
                    <a:pt x="137523" y="415892"/>
                    <a:pt x="241987" y="536909"/>
                  </a:cubicBezTo>
                  <a:cubicBezTo>
                    <a:pt x="257884" y="555090"/>
                    <a:pt x="280593" y="565885"/>
                    <a:pt x="305007" y="565885"/>
                  </a:cubicBezTo>
                  <a:cubicBezTo>
                    <a:pt x="329419" y="565885"/>
                    <a:pt x="352129" y="555658"/>
                    <a:pt x="368026" y="536909"/>
                  </a:cubicBezTo>
                  <a:cubicBezTo>
                    <a:pt x="473058" y="415323"/>
                    <a:pt x="552542" y="277261"/>
                    <a:pt x="605342" y="125563"/>
                  </a:cubicBezTo>
                  <a:cubicBezTo>
                    <a:pt x="613291" y="102837"/>
                    <a:pt x="611020" y="77838"/>
                    <a:pt x="599097" y="56816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6" name="Freeform 10">
              <a:extLst>
                <a:ext uri="{FF2B5EF4-FFF2-40B4-BE49-F238E27FC236}">
                  <a16:creationId xmlns:a16="http://schemas.microsoft.com/office/drawing/2014/main" id="{47DE55AD-B4A3-5343-169F-B5C0AEEB725A}"/>
                </a:ext>
              </a:extLst>
            </p:cNvPr>
            <p:cNvSpPr/>
            <p:nvPr/>
          </p:nvSpPr>
          <p:spPr>
            <a:xfrm>
              <a:off x="8998877" y="3188804"/>
              <a:ext cx="213329" cy="201127"/>
            </a:xfrm>
            <a:custGeom>
              <a:avLst/>
              <a:gdLst>
                <a:gd name="connsiteX0" fmla="*/ 1845 w 213329"/>
                <a:gd name="connsiteY0" fmla="*/ 181242 h 201127"/>
                <a:gd name="connsiteX1" fmla="*/ 5819 w 213329"/>
                <a:gd name="connsiteY1" fmla="*/ 186356 h 201127"/>
                <a:gd name="connsiteX2" fmla="*/ 18309 w 213329"/>
                <a:gd name="connsiteY2" fmla="*/ 192605 h 201127"/>
                <a:gd name="connsiteX3" fmla="*/ 193742 w 213329"/>
                <a:gd name="connsiteY3" fmla="*/ 192605 h 201127"/>
                <a:gd name="connsiteX4" fmla="*/ 206233 w 213329"/>
                <a:gd name="connsiteY4" fmla="*/ 186356 h 201127"/>
                <a:gd name="connsiteX5" fmla="*/ 210207 w 213329"/>
                <a:gd name="connsiteY5" fmla="*/ 181242 h 201127"/>
                <a:gd name="connsiteX6" fmla="*/ 212478 w 213329"/>
                <a:gd name="connsiteY6" fmla="*/ 174993 h 201127"/>
                <a:gd name="connsiteX7" fmla="*/ 212478 w 213329"/>
                <a:gd name="connsiteY7" fmla="*/ 160789 h 201127"/>
                <a:gd name="connsiteX8" fmla="*/ 125045 w 213329"/>
                <a:gd name="connsiteY8" fmla="*/ 8522 h 201127"/>
                <a:gd name="connsiteX9" fmla="*/ 106878 w 213329"/>
                <a:gd name="connsiteY9" fmla="*/ 0 h 201127"/>
                <a:gd name="connsiteX10" fmla="*/ 88710 w 213329"/>
                <a:gd name="connsiteY10" fmla="*/ 8522 h 201127"/>
                <a:gd name="connsiteX11" fmla="*/ 1277 w 213329"/>
                <a:gd name="connsiteY11" fmla="*/ 160789 h 201127"/>
                <a:gd name="connsiteX12" fmla="*/ 1277 w 213329"/>
                <a:gd name="connsiteY12" fmla="*/ 174993 h 201127"/>
                <a:gd name="connsiteX13" fmla="*/ 3548 w 213329"/>
                <a:gd name="connsiteY13" fmla="*/ 181242 h 201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3329" h="201127">
                  <a:moveTo>
                    <a:pt x="1845" y="181242"/>
                  </a:moveTo>
                  <a:cubicBezTo>
                    <a:pt x="2981" y="182947"/>
                    <a:pt x="4684" y="185219"/>
                    <a:pt x="5819" y="186356"/>
                  </a:cubicBezTo>
                  <a:cubicBezTo>
                    <a:pt x="9226" y="189765"/>
                    <a:pt x="13200" y="192037"/>
                    <a:pt x="18309" y="192605"/>
                  </a:cubicBezTo>
                  <a:cubicBezTo>
                    <a:pt x="76787" y="203969"/>
                    <a:pt x="135265" y="203969"/>
                    <a:pt x="193742" y="192605"/>
                  </a:cubicBezTo>
                  <a:cubicBezTo>
                    <a:pt x="198284" y="191469"/>
                    <a:pt x="202826" y="189197"/>
                    <a:pt x="206233" y="186356"/>
                  </a:cubicBezTo>
                  <a:cubicBezTo>
                    <a:pt x="207936" y="184651"/>
                    <a:pt x="209072" y="182947"/>
                    <a:pt x="210207" y="181242"/>
                  </a:cubicBezTo>
                  <a:cubicBezTo>
                    <a:pt x="211342" y="179538"/>
                    <a:pt x="211910" y="177265"/>
                    <a:pt x="212478" y="174993"/>
                  </a:cubicBezTo>
                  <a:cubicBezTo>
                    <a:pt x="213613" y="170447"/>
                    <a:pt x="213613" y="165334"/>
                    <a:pt x="212478" y="160789"/>
                  </a:cubicBezTo>
                  <a:cubicBezTo>
                    <a:pt x="193174" y="104541"/>
                    <a:pt x="163652" y="53407"/>
                    <a:pt x="125045" y="8522"/>
                  </a:cubicBezTo>
                  <a:cubicBezTo>
                    <a:pt x="120503" y="3409"/>
                    <a:pt x="113690" y="0"/>
                    <a:pt x="106878" y="0"/>
                  </a:cubicBezTo>
                  <a:cubicBezTo>
                    <a:pt x="100065" y="0"/>
                    <a:pt x="93252" y="2841"/>
                    <a:pt x="88710" y="8522"/>
                  </a:cubicBezTo>
                  <a:cubicBezTo>
                    <a:pt x="50104" y="53407"/>
                    <a:pt x="20581" y="104541"/>
                    <a:pt x="1277" y="160789"/>
                  </a:cubicBezTo>
                  <a:cubicBezTo>
                    <a:pt x="-426" y="165334"/>
                    <a:pt x="-426" y="170447"/>
                    <a:pt x="1277" y="174993"/>
                  </a:cubicBezTo>
                  <a:cubicBezTo>
                    <a:pt x="1277" y="177265"/>
                    <a:pt x="2413" y="178970"/>
                    <a:pt x="3548" y="181242"/>
                  </a:cubicBez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pic>
        <p:nvPicPr>
          <p:cNvPr id="47" name="Graphic 46" descr="Hourglass 30% with solid fill">
            <a:extLst>
              <a:ext uri="{FF2B5EF4-FFF2-40B4-BE49-F238E27FC236}">
                <a16:creationId xmlns:a16="http://schemas.microsoft.com/office/drawing/2014/main" id="{A3AD9299-822A-B8CB-A967-23A8A3D11F7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97842" y="4519237"/>
            <a:ext cx="432459" cy="432459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54E1813C-7AE0-551B-7A67-45F3FE8F3CEC}"/>
              </a:ext>
            </a:extLst>
          </p:cNvPr>
          <p:cNvSpPr txBox="1"/>
          <p:nvPr/>
        </p:nvSpPr>
        <p:spPr>
          <a:xfrm>
            <a:off x="6656148" y="2198963"/>
            <a:ext cx="515847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700" b="1" noProof="1">
                <a:solidFill>
                  <a:schemeClr val="bg1"/>
                </a:solidFill>
              </a:rPr>
              <a:t>03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1E4710B-C222-17C7-168A-DE634988B115}"/>
              </a:ext>
            </a:extLst>
          </p:cNvPr>
          <p:cNvGrpSpPr/>
          <p:nvPr/>
        </p:nvGrpSpPr>
        <p:grpSpPr>
          <a:xfrm>
            <a:off x="6131256" y="3088331"/>
            <a:ext cx="1565633" cy="1152282"/>
            <a:chOff x="332936" y="2596988"/>
            <a:chExt cx="2926080" cy="1536375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3C42F8A-DA39-ACA4-CB56-44405A2EA9F2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11FDF9F-5AD1-3FF6-D411-9DBBBEEAD3E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736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Interlinked Triangle Sequence – Slide Template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374C64D-A1BF-A63C-509C-3CB4732608D4}"/>
              </a:ext>
            </a:extLst>
          </p:cNvPr>
          <p:cNvGrpSpPr/>
          <p:nvPr/>
        </p:nvGrpSpPr>
        <p:grpSpPr>
          <a:xfrm>
            <a:off x="890672" y="1926581"/>
            <a:ext cx="2678502" cy="3260600"/>
            <a:chOff x="8800747" y="3188804"/>
            <a:chExt cx="610012" cy="742581"/>
          </a:xfrm>
        </p:grpSpPr>
        <p:sp>
          <p:nvSpPr>
            <p:cNvPr id="28" name="Freeform 3">
              <a:extLst>
                <a:ext uri="{FF2B5EF4-FFF2-40B4-BE49-F238E27FC236}">
                  <a16:creationId xmlns:a16="http://schemas.microsoft.com/office/drawing/2014/main" id="{1EAE8528-8E6C-8D78-3F06-035E88210BBB}"/>
                </a:ext>
              </a:extLst>
            </p:cNvPr>
            <p:cNvSpPr/>
            <p:nvPr/>
          </p:nvSpPr>
          <p:spPr>
            <a:xfrm>
              <a:off x="8800747" y="3365500"/>
              <a:ext cx="610012" cy="565885"/>
            </a:xfrm>
            <a:custGeom>
              <a:avLst/>
              <a:gdLst>
                <a:gd name="connsiteX0" fmla="*/ 597962 w 610012"/>
                <a:gd name="connsiteY0" fmla="*/ 56816 h 565885"/>
                <a:gd name="connsiteX1" fmla="*/ 541755 w 610012"/>
                <a:gd name="connsiteY1" fmla="*/ 17045 h 565885"/>
                <a:gd name="connsiteX2" fmla="*/ 420258 w 610012"/>
                <a:gd name="connsiteY2" fmla="*/ 0 h 565885"/>
                <a:gd name="connsiteX3" fmla="*/ 416284 w 610012"/>
                <a:gd name="connsiteY3" fmla="*/ 9659 h 565885"/>
                <a:gd name="connsiteX4" fmla="*/ 415148 w 610012"/>
                <a:gd name="connsiteY4" fmla="*/ 11363 h 565885"/>
                <a:gd name="connsiteX5" fmla="*/ 539484 w 610012"/>
                <a:gd name="connsiteY5" fmla="*/ 28976 h 565885"/>
                <a:gd name="connsiteX6" fmla="*/ 587742 w 610012"/>
                <a:gd name="connsiteY6" fmla="*/ 63066 h 565885"/>
                <a:gd name="connsiteX7" fmla="*/ 593420 w 610012"/>
                <a:gd name="connsiteY7" fmla="*/ 122154 h 565885"/>
                <a:gd name="connsiteX8" fmla="*/ 358374 w 610012"/>
                <a:gd name="connsiteY8" fmla="*/ 530091 h 565885"/>
                <a:gd name="connsiteX9" fmla="*/ 304438 w 610012"/>
                <a:gd name="connsiteY9" fmla="*/ 554522 h 565885"/>
                <a:gd name="connsiteX10" fmla="*/ 250503 w 610012"/>
                <a:gd name="connsiteY10" fmla="*/ 530091 h 565885"/>
                <a:gd name="connsiteX11" fmla="*/ 15458 w 610012"/>
                <a:gd name="connsiteY11" fmla="*/ 122154 h 565885"/>
                <a:gd name="connsiteX12" fmla="*/ 21135 w 610012"/>
                <a:gd name="connsiteY12" fmla="*/ 63066 h 565885"/>
                <a:gd name="connsiteX13" fmla="*/ 69393 w 610012"/>
                <a:gd name="connsiteY13" fmla="*/ 28976 h 565885"/>
                <a:gd name="connsiteX14" fmla="*/ 193729 w 610012"/>
                <a:gd name="connsiteY14" fmla="*/ 11363 h 565885"/>
                <a:gd name="connsiteX15" fmla="*/ 192593 w 610012"/>
                <a:gd name="connsiteY15" fmla="*/ 9659 h 565885"/>
                <a:gd name="connsiteX16" fmla="*/ 188619 w 610012"/>
                <a:gd name="connsiteY16" fmla="*/ 0 h 565885"/>
                <a:gd name="connsiteX17" fmla="*/ 67122 w 610012"/>
                <a:gd name="connsiteY17" fmla="*/ 17045 h 565885"/>
                <a:gd name="connsiteX18" fmla="*/ 10916 w 610012"/>
                <a:gd name="connsiteY18" fmla="*/ 56816 h 565885"/>
                <a:gd name="connsiteX19" fmla="*/ 4671 w 610012"/>
                <a:gd name="connsiteY19" fmla="*/ 125563 h 565885"/>
                <a:gd name="connsiteX20" fmla="*/ 241987 w 610012"/>
                <a:gd name="connsiteY20" fmla="*/ 536909 h 565885"/>
                <a:gd name="connsiteX21" fmla="*/ 305007 w 610012"/>
                <a:gd name="connsiteY21" fmla="*/ 565885 h 565885"/>
                <a:gd name="connsiteX22" fmla="*/ 368026 w 610012"/>
                <a:gd name="connsiteY22" fmla="*/ 536909 h 565885"/>
                <a:gd name="connsiteX23" fmla="*/ 605342 w 610012"/>
                <a:gd name="connsiteY23" fmla="*/ 125563 h 565885"/>
                <a:gd name="connsiteX24" fmla="*/ 599097 w 610012"/>
                <a:gd name="connsiteY24" fmla="*/ 56816 h 565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10012" h="565885">
                  <a:moveTo>
                    <a:pt x="597962" y="56816"/>
                  </a:moveTo>
                  <a:cubicBezTo>
                    <a:pt x="586039" y="35794"/>
                    <a:pt x="565600" y="21590"/>
                    <a:pt x="541755" y="17045"/>
                  </a:cubicBezTo>
                  <a:cubicBezTo>
                    <a:pt x="501446" y="9091"/>
                    <a:pt x="460568" y="3409"/>
                    <a:pt x="420258" y="0"/>
                  </a:cubicBezTo>
                  <a:cubicBezTo>
                    <a:pt x="419691" y="3409"/>
                    <a:pt x="418555" y="6818"/>
                    <a:pt x="416284" y="9659"/>
                  </a:cubicBezTo>
                  <a:cubicBezTo>
                    <a:pt x="416284" y="10227"/>
                    <a:pt x="415717" y="10795"/>
                    <a:pt x="415148" y="11363"/>
                  </a:cubicBezTo>
                  <a:cubicBezTo>
                    <a:pt x="456594" y="15340"/>
                    <a:pt x="498039" y="21022"/>
                    <a:pt x="539484" y="28976"/>
                  </a:cubicBezTo>
                  <a:cubicBezTo>
                    <a:pt x="559923" y="32953"/>
                    <a:pt x="577523" y="45453"/>
                    <a:pt x="587742" y="63066"/>
                  </a:cubicBezTo>
                  <a:cubicBezTo>
                    <a:pt x="597962" y="80678"/>
                    <a:pt x="600233" y="102268"/>
                    <a:pt x="593420" y="122154"/>
                  </a:cubicBezTo>
                  <a:cubicBezTo>
                    <a:pt x="541188" y="272148"/>
                    <a:pt x="462271" y="409642"/>
                    <a:pt x="358374" y="530091"/>
                  </a:cubicBezTo>
                  <a:cubicBezTo>
                    <a:pt x="344749" y="546000"/>
                    <a:pt x="325445" y="554522"/>
                    <a:pt x="304438" y="554522"/>
                  </a:cubicBezTo>
                  <a:cubicBezTo>
                    <a:pt x="283432" y="554522"/>
                    <a:pt x="264129" y="545432"/>
                    <a:pt x="250503" y="530091"/>
                  </a:cubicBezTo>
                  <a:cubicBezTo>
                    <a:pt x="146606" y="409642"/>
                    <a:pt x="67690" y="272716"/>
                    <a:pt x="15458" y="122154"/>
                  </a:cubicBezTo>
                  <a:cubicBezTo>
                    <a:pt x="8645" y="102837"/>
                    <a:pt x="10916" y="81247"/>
                    <a:pt x="21135" y="63066"/>
                  </a:cubicBezTo>
                  <a:cubicBezTo>
                    <a:pt x="31354" y="45453"/>
                    <a:pt x="48954" y="32953"/>
                    <a:pt x="69393" y="28976"/>
                  </a:cubicBezTo>
                  <a:cubicBezTo>
                    <a:pt x="110838" y="21022"/>
                    <a:pt x="152284" y="15340"/>
                    <a:pt x="193729" y="11363"/>
                  </a:cubicBezTo>
                  <a:cubicBezTo>
                    <a:pt x="193729" y="10795"/>
                    <a:pt x="193161" y="10227"/>
                    <a:pt x="192593" y="9659"/>
                  </a:cubicBezTo>
                  <a:cubicBezTo>
                    <a:pt x="190890" y="6818"/>
                    <a:pt x="189755" y="3409"/>
                    <a:pt x="188619" y="0"/>
                  </a:cubicBezTo>
                  <a:cubicBezTo>
                    <a:pt x="147742" y="3977"/>
                    <a:pt x="107432" y="9659"/>
                    <a:pt x="67122" y="17045"/>
                  </a:cubicBezTo>
                  <a:cubicBezTo>
                    <a:pt x="43277" y="21590"/>
                    <a:pt x="22838" y="36362"/>
                    <a:pt x="10916" y="56816"/>
                  </a:cubicBezTo>
                  <a:cubicBezTo>
                    <a:pt x="-1007" y="77838"/>
                    <a:pt x="-3278" y="102837"/>
                    <a:pt x="4671" y="125563"/>
                  </a:cubicBezTo>
                  <a:cubicBezTo>
                    <a:pt x="57470" y="277261"/>
                    <a:pt x="137523" y="415892"/>
                    <a:pt x="241987" y="536909"/>
                  </a:cubicBezTo>
                  <a:cubicBezTo>
                    <a:pt x="257884" y="555090"/>
                    <a:pt x="280593" y="565885"/>
                    <a:pt x="305007" y="565885"/>
                  </a:cubicBezTo>
                  <a:cubicBezTo>
                    <a:pt x="329419" y="565885"/>
                    <a:pt x="352129" y="555658"/>
                    <a:pt x="368026" y="536909"/>
                  </a:cubicBezTo>
                  <a:cubicBezTo>
                    <a:pt x="473058" y="415323"/>
                    <a:pt x="552542" y="277261"/>
                    <a:pt x="605342" y="125563"/>
                  </a:cubicBezTo>
                  <a:cubicBezTo>
                    <a:pt x="613291" y="102837"/>
                    <a:pt x="611020" y="77838"/>
                    <a:pt x="599097" y="56816"/>
                  </a:cubicBezTo>
                  <a:close/>
                </a:path>
              </a:pathLst>
            </a:custGeom>
            <a:solidFill>
              <a:schemeClr val="bg2">
                <a:alpha val="70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 dirty="0"/>
            </a:p>
          </p:txBody>
        </p:sp>
        <p:sp>
          <p:nvSpPr>
            <p:cNvPr id="29" name="Freeform 4">
              <a:extLst>
                <a:ext uri="{FF2B5EF4-FFF2-40B4-BE49-F238E27FC236}">
                  <a16:creationId xmlns:a16="http://schemas.microsoft.com/office/drawing/2014/main" id="{C2DDEADE-0047-B827-79A7-FFFCA319557E}"/>
                </a:ext>
              </a:extLst>
            </p:cNvPr>
            <p:cNvSpPr/>
            <p:nvPr/>
          </p:nvSpPr>
          <p:spPr>
            <a:xfrm>
              <a:off x="8998877" y="3188804"/>
              <a:ext cx="213329" cy="201127"/>
            </a:xfrm>
            <a:custGeom>
              <a:avLst/>
              <a:gdLst>
                <a:gd name="connsiteX0" fmla="*/ 1845 w 213329"/>
                <a:gd name="connsiteY0" fmla="*/ 181242 h 201127"/>
                <a:gd name="connsiteX1" fmla="*/ 5819 w 213329"/>
                <a:gd name="connsiteY1" fmla="*/ 186356 h 201127"/>
                <a:gd name="connsiteX2" fmla="*/ 18309 w 213329"/>
                <a:gd name="connsiteY2" fmla="*/ 192605 h 201127"/>
                <a:gd name="connsiteX3" fmla="*/ 193742 w 213329"/>
                <a:gd name="connsiteY3" fmla="*/ 192605 h 201127"/>
                <a:gd name="connsiteX4" fmla="*/ 206233 w 213329"/>
                <a:gd name="connsiteY4" fmla="*/ 186356 h 201127"/>
                <a:gd name="connsiteX5" fmla="*/ 210207 w 213329"/>
                <a:gd name="connsiteY5" fmla="*/ 181242 h 201127"/>
                <a:gd name="connsiteX6" fmla="*/ 212478 w 213329"/>
                <a:gd name="connsiteY6" fmla="*/ 174993 h 201127"/>
                <a:gd name="connsiteX7" fmla="*/ 212478 w 213329"/>
                <a:gd name="connsiteY7" fmla="*/ 160789 h 201127"/>
                <a:gd name="connsiteX8" fmla="*/ 125045 w 213329"/>
                <a:gd name="connsiteY8" fmla="*/ 8522 h 201127"/>
                <a:gd name="connsiteX9" fmla="*/ 106878 w 213329"/>
                <a:gd name="connsiteY9" fmla="*/ 0 h 201127"/>
                <a:gd name="connsiteX10" fmla="*/ 88710 w 213329"/>
                <a:gd name="connsiteY10" fmla="*/ 8522 h 201127"/>
                <a:gd name="connsiteX11" fmla="*/ 1277 w 213329"/>
                <a:gd name="connsiteY11" fmla="*/ 160789 h 201127"/>
                <a:gd name="connsiteX12" fmla="*/ 1277 w 213329"/>
                <a:gd name="connsiteY12" fmla="*/ 174993 h 201127"/>
                <a:gd name="connsiteX13" fmla="*/ 3548 w 213329"/>
                <a:gd name="connsiteY13" fmla="*/ 181242 h 201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3329" h="201127">
                  <a:moveTo>
                    <a:pt x="1845" y="181242"/>
                  </a:moveTo>
                  <a:cubicBezTo>
                    <a:pt x="2981" y="182947"/>
                    <a:pt x="4684" y="185219"/>
                    <a:pt x="5819" y="186356"/>
                  </a:cubicBezTo>
                  <a:cubicBezTo>
                    <a:pt x="9226" y="189765"/>
                    <a:pt x="13200" y="192037"/>
                    <a:pt x="18309" y="192605"/>
                  </a:cubicBezTo>
                  <a:cubicBezTo>
                    <a:pt x="76787" y="203969"/>
                    <a:pt x="135265" y="203969"/>
                    <a:pt x="193742" y="192605"/>
                  </a:cubicBezTo>
                  <a:cubicBezTo>
                    <a:pt x="198284" y="191469"/>
                    <a:pt x="202826" y="189197"/>
                    <a:pt x="206233" y="186356"/>
                  </a:cubicBezTo>
                  <a:cubicBezTo>
                    <a:pt x="207936" y="184651"/>
                    <a:pt x="209072" y="182947"/>
                    <a:pt x="210207" y="181242"/>
                  </a:cubicBezTo>
                  <a:cubicBezTo>
                    <a:pt x="211342" y="179538"/>
                    <a:pt x="211910" y="177265"/>
                    <a:pt x="212478" y="174993"/>
                  </a:cubicBezTo>
                  <a:cubicBezTo>
                    <a:pt x="213613" y="170447"/>
                    <a:pt x="213613" y="165334"/>
                    <a:pt x="212478" y="160789"/>
                  </a:cubicBezTo>
                  <a:cubicBezTo>
                    <a:pt x="193174" y="104541"/>
                    <a:pt x="163652" y="53407"/>
                    <a:pt x="125045" y="8522"/>
                  </a:cubicBezTo>
                  <a:cubicBezTo>
                    <a:pt x="120503" y="3409"/>
                    <a:pt x="113690" y="0"/>
                    <a:pt x="106878" y="0"/>
                  </a:cubicBezTo>
                  <a:cubicBezTo>
                    <a:pt x="100065" y="0"/>
                    <a:pt x="93252" y="2841"/>
                    <a:pt x="88710" y="8522"/>
                  </a:cubicBezTo>
                  <a:cubicBezTo>
                    <a:pt x="50104" y="53407"/>
                    <a:pt x="20581" y="104541"/>
                    <a:pt x="1277" y="160789"/>
                  </a:cubicBezTo>
                  <a:cubicBezTo>
                    <a:pt x="-426" y="165334"/>
                    <a:pt x="-426" y="170447"/>
                    <a:pt x="1277" y="174993"/>
                  </a:cubicBezTo>
                  <a:cubicBezTo>
                    <a:pt x="1277" y="177265"/>
                    <a:pt x="2413" y="178970"/>
                    <a:pt x="3548" y="181242"/>
                  </a:cubicBez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pic>
        <p:nvPicPr>
          <p:cNvPr id="48" name="Graphic 47" descr="Lightbulb with solid fill">
            <a:extLst>
              <a:ext uri="{FF2B5EF4-FFF2-40B4-BE49-F238E27FC236}">
                <a16:creationId xmlns:a16="http://schemas.microsoft.com/office/drawing/2014/main" id="{764C4DB4-F756-A16C-E7AB-2D90C0D6D1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13698" y="4519237"/>
            <a:ext cx="432459" cy="432459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03CE95DB-52F4-8DEF-7EB3-2AB2EEC266B2}"/>
              </a:ext>
            </a:extLst>
          </p:cNvPr>
          <p:cNvSpPr txBox="1"/>
          <p:nvPr/>
        </p:nvSpPr>
        <p:spPr>
          <a:xfrm>
            <a:off x="1972004" y="2197184"/>
            <a:ext cx="515847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700" b="1" noProof="1">
                <a:solidFill>
                  <a:schemeClr val="tx2"/>
                </a:solidFill>
              </a:rPr>
              <a:t>01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6FB1C0B-E030-CD44-508C-7898C0140CD9}"/>
              </a:ext>
            </a:extLst>
          </p:cNvPr>
          <p:cNvGrpSpPr/>
          <p:nvPr/>
        </p:nvGrpSpPr>
        <p:grpSpPr>
          <a:xfrm>
            <a:off x="1447112" y="3088331"/>
            <a:ext cx="1565633" cy="1152282"/>
            <a:chOff x="332936" y="2596988"/>
            <a:chExt cx="2926080" cy="1536375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3CC8A74-A2C1-4082-8EE7-6FAEA4F74120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4E77F81-7D74-8F4B-FE91-8FE6708EADA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6E28612-F0A7-FA06-C427-B03247BCE6B7}"/>
              </a:ext>
            </a:extLst>
          </p:cNvPr>
          <p:cNvGrpSpPr/>
          <p:nvPr/>
        </p:nvGrpSpPr>
        <p:grpSpPr>
          <a:xfrm>
            <a:off x="3232744" y="1926581"/>
            <a:ext cx="2678502" cy="3260600"/>
            <a:chOff x="8800747" y="3188804"/>
            <a:chExt cx="610012" cy="742581"/>
          </a:xfrm>
        </p:grpSpPr>
        <p:sp>
          <p:nvSpPr>
            <p:cNvPr id="31" name="Freeform 6">
              <a:extLst>
                <a:ext uri="{FF2B5EF4-FFF2-40B4-BE49-F238E27FC236}">
                  <a16:creationId xmlns:a16="http://schemas.microsoft.com/office/drawing/2014/main" id="{CB337F88-AD48-21E4-6A1B-84853A474AA3}"/>
                </a:ext>
              </a:extLst>
            </p:cNvPr>
            <p:cNvSpPr/>
            <p:nvPr/>
          </p:nvSpPr>
          <p:spPr>
            <a:xfrm>
              <a:off x="8800747" y="3365500"/>
              <a:ext cx="610012" cy="565885"/>
            </a:xfrm>
            <a:custGeom>
              <a:avLst/>
              <a:gdLst>
                <a:gd name="connsiteX0" fmla="*/ 597962 w 610012"/>
                <a:gd name="connsiteY0" fmla="*/ 56816 h 565885"/>
                <a:gd name="connsiteX1" fmla="*/ 541755 w 610012"/>
                <a:gd name="connsiteY1" fmla="*/ 17045 h 565885"/>
                <a:gd name="connsiteX2" fmla="*/ 420258 w 610012"/>
                <a:gd name="connsiteY2" fmla="*/ 0 h 565885"/>
                <a:gd name="connsiteX3" fmla="*/ 416284 w 610012"/>
                <a:gd name="connsiteY3" fmla="*/ 9659 h 565885"/>
                <a:gd name="connsiteX4" fmla="*/ 415148 w 610012"/>
                <a:gd name="connsiteY4" fmla="*/ 11363 h 565885"/>
                <a:gd name="connsiteX5" fmla="*/ 539484 w 610012"/>
                <a:gd name="connsiteY5" fmla="*/ 28976 h 565885"/>
                <a:gd name="connsiteX6" fmla="*/ 587742 w 610012"/>
                <a:gd name="connsiteY6" fmla="*/ 63066 h 565885"/>
                <a:gd name="connsiteX7" fmla="*/ 593420 w 610012"/>
                <a:gd name="connsiteY7" fmla="*/ 122154 h 565885"/>
                <a:gd name="connsiteX8" fmla="*/ 358374 w 610012"/>
                <a:gd name="connsiteY8" fmla="*/ 530091 h 565885"/>
                <a:gd name="connsiteX9" fmla="*/ 304438 w 610012"/>
                <a:gd name="connsiteY9" fmla="*/ 554522 h 565885"/>
                <a:gd name="connsiteX10" fmla="*/ 250503 w 610012"/>
                <a:gd name="connsiteY10" fmla="*/ 530091 h 565885"/>
                <a:gd name="connsiteX11" fmla="*/ 15458 w 610012"/>
                <a:gd name="connsiteY11" fmla="*/ 122154 h 565885"/>
                <a:gd name="connsiteX12" fmla="*/ 21135 w 610012"/>
                <a:gd name="connsiteY12" fmla="*/ 63066 h 565885"/>
                <a:gd name="connsiteX13" fmla="*/ 69393 w 610012"/>
                <a:gd name="connsiteY13" fmla="*/ 28976 h 565885"/>
                <a:gd name="connsiteX14" fmla="*/ 193729 w 610012"/>
                <a:gd name="connsiteY14" fmla="*/ 11363 h 565885"/>
                <a:gd name="connsiteX15" fmla="*/ 192593 w 610012"/>
                <a:gd name="connsiteY15" fmla="*/ 9659 h 565885"/>
                <a:gd name="connsiteX16" fmla="*/ 188619 w 610012"/>
                <a:gd name="connsiteY16" fmla="*/ 0 h 565885"/>
                <a:gd name="connsiteX17" fmla="*/ 67122 w 610012"/>
                <a:gd name="connsiteY17" fmla="*/ 17045 h 565885"/>
                <a:gd name="connsiteX18" fmla="*/ 10916 w 610012"/>
                <a:gd name="connsiteY18" fmla="*/ 56816 h 565885"/>
                <a:gd name="connsiteX19" fmla="*/ 4671 w 610012"/>
                <a:gd name="connsiteY19" fmla="*/ 125563 h 565885"/>
                <a:gd name="connsiteX20" fmla="*/ 241987 w 610012"/>
                <a:gd name="connsiteY20" fmla="*/ 536909 h 565885"/>
                <a:gd name="connsiteX21" fmla="*/ 305007 w 610012"/>
                <a:gd name="connsiteY21" fmla="*/ 565885 h 565885"/>
                <a:gd name="connsiteX22" fmla="*/ 368026 w 610012"/>
                <a:gd name="connsiteY22" fmla="*/ 536909 h 565885"/>
                <a:gd name="connsiteX23" fmla="*/ 605342 w 610012"/>
                <a:gd name="connsiteY23" fmla="*/ 125563 h 565885"/>
                <a:gd name="connsiteX24" fmla="*/ 599097 w 610012"/>
                <a:gd name="connsiteY24" fmla="*/ 56816 h 565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10012" h="565885">
                  <a:moveTo>
                    <a:pt x="597962" y="56816"/>
                  </a:moveTo>
                  <a:cubicBezTo>
                    <a:pt x="586039" y="35794"/>
                    <a:pt x="565600" y="21590"/>
                    <a:pt x="541755" y="17045"/>
                  </a:cubicBezTo>
                  <a:cubicBezTo>
                    <a:pt x="501446" y="9091"/>
                    <a:pt x="460568" y="3409"/>
                    <a:pt x="420258" y="0"/>
                  </a:cubicBezTo>
                  <a:cubicBezTo>
                    <a:pt x="419691" y="3409"/>
                    <a:pt x="418555" y="6818"/>
                    <a:pt x="416284" y="9659"/>
                  </a:cubicBezTo>
                  <a:cubicBezTo>
                    <a:pt x="416284" y="10227"/>
                    <a:pt x="415717" y="10795"/>
                    <a:pt x="415148" y="11363"/>
                  </a:cubicBezTo>
                  <a:cubicBezTo>
                    <a:pt x="456594" y="15340"/>
                    <a:pt x="498039" y="21022"/>
                    <a:pt x="539484" y="28976"/>
                  </a:cubicBezTo>
                  <a:cubicBezTo>
                    <a:pt x="559923" y="32953"/>
                    <a:pt x="577523" y="45453"/>
                    <a:pt x="587742" y="63066"/>
                  </a:cubicBezTo>
                  <a:cubicBezTo>
                    <a:pt x="597962" y="80678"/>
                    <a:pt x="600233" y="102268"/>
                    <a:pt x="593420" y="122154"/>
                  </a:cubicBezTo>
                  <a:cubicBezTo>
                    <a:pt x="541188" y="272148"/>
                    <a:pt x="462271" y="409642"/>
                    <a:pt x="358374" y="530091"/>
                  </a:cubicBezTo>
                  <a:cubicBezTo>
                    <a:pt x="344749" y="546000"/>
                    <a:pt x="325445" y="554522"/>
                    <a:pt x="304438" y="554522"/>
                  </a:cubicBezTo>
                  <a:cubicBezTo>
                    <a:pt x="283432" y="554522"/>
                    <a:pt x="264129" y="545432"/>
                    <a:pt x="250503" y="530091"/>
                  </a:cubicBezTo>
                  <a:cubicBezTo>
                    <a:pt x="146606" y="409642"/>
                    <a:pt x="67690" y="272716"/>
                    <a:pt x="15458" y="122154"/>
                  </a:cubicBezTo>
                  <a:cubicBezTo>
                    <a:pt x="8645" y="102837"/>
                    <a:pt x="10916" y="81247"/>
                    <a:pt x="21135" y="63066"/>
                  </a:cubicBezTo>
                  <a:cubicBezTo>
                    <a:pt x="31354" y="45453"/>
                    <a:pt x="48954" y="32953"/>
                    <a:pt x="69393" y="28976"/>
                  </a:cubicBezTo>
                  <a:cubicBezTo>
                    <a:pt x="110838" y="21022"/>
                    <a:pt x="152284" y="15340"/>
                    <a:pt x="193729" y="11363"/>
                  </a:cubicBezTo>
                  <a:cubicBezTo>
                    <a:pt x="193729" y="10795"/>
                    <a:pt x="193161" y="10227"/>
                    <a:pt x="192593" y="9659"/>
                  </a:cubicBezTo>
                  <a:cubicBezTo>
                    <a:pt x="190890" y="6818"/>
                    <a:pt x="189755" y="3409"/>
                    <a:pt x="188619" y="0"/>
                  </a:cubicBezTo>
                  <a:cubicBezTo>
                    <a:pt x="147742" y="3977"/>
                    <a:pt x="107432" y="9659"/>
                    <a:pt x="67122" y="17045"/>
                  </a:cubicBezTo>
                  <a:cubicBezTo>
                    <a:pt x="43277" y="21590"/>
                    <a:pt x="22838" y="36362"/>
                    <a:pt x="10916" y="56816"/>
                  </a:cubicBezTo>
                  <a:cubicBezTo>
                    <a:pt x="-1007" y="77838"/>
                    <a:pt x="-3278" y="102837"/>
                    <a:pt x="4671" y="125563"/>
                  </a:cubicBezTo>
                  <a:cubicBezTo>
                    <a:pt x="57470" y="277261"/>
                    <a:pt x="137523" y="415892"/>
                    <a:pt x="241987" y="536909"/>
                  </a:cubicBezTo>
                  <a:cubicBezTo>
                    <a:pt x="257884" y="555090"/>
                    <a:pt x="280593" y="565885"/>
                    <a:pt x="305007" y="565885"/>
                  </a:cubicBezTo>
                  <a:cubicBezTo>
                    <a:pt x="329419" y="565885"/>
                    <a:pt x="352129" y="555658"/>
                    <a:pt x="368026" y="536909"/>
                  </a:cubicBezTo>
                  <a:cubicBezTo>
                    <a:pt x="473058" y="415323"/>
                    <a:pt x="552542" y="277261"/>
                    <a:pt x="605342" y="125563"/>
                  </a:cubicBezTo>
                  <a:cubicBezTo>
                    <a:pt x="613291" y="102837"/>
                    <a:pt x="611020" y="77838"/>
                    <a:pt x="599097" y="56816"/>
                  </a:cubicBezTo>
                  <a:close/>
                </a:path>
              </a:pathLst>
            </a:custGeom>
            <a:solidFill>
              <a:schemeClr val="bg2">
                <a:alpha val="70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 dirty="0"/>
            </a:p>
          </p:txBody>
        </p:sp>
        <p:sp>
          <p:nvSpPr>
            <p:cNvPr id="43" name="Freeform 7">
              <a:extLst>
                <a:ext uri="{FF2B5EF4-FFF2-40B4-BE49-F238E27FC236}">
                  <a16:creationId xmlns:a16="http://schemas.microsoft.com/office/drawing/2014/main" id="{693F1220-74B4-E2FC-FCCE-E6EBABE2E5C8}"/>
                </a:ext>
              </a:extLst>
            </p:cNvPr>
            <p:cNvSpPr/>
            <p:nvPr/>
          </p:nvSpPr>
          <p:spPr>
            <a:xfrm>
              <a:off x="8998877" y="3188804"/>
              <a:ext cx="213329" cy="201127"/>
            </a:xfrm>
            <a:custGeom>
              <a:avLst/>
              <a:gdLst>
                <a:gd name="connsiteX0" fmla="*/ 1845 w 213329"/>
                <a:gd name="connsiteY0" fmla="*/ 181242 h 201127"/>
                <a:gd name="connsiteX1" fmla="*/ 5819 w 213329"/>
                <a:gd name="connsiteY1" fmla="*/ 186356 h 201127"/>
                <a:gd name="connsiteX2" fmla="*/ 18309 w 213329"/>
                <a:gd name="connsiteY2" fmla="*/ 192605 h 201127"/>
                <a:gd name="connsiteX3" fmla="*/ 193742 w 213329"/>
                <a:gd name="connsiteY3" fmla="*/ 192605 h 201127"/>
                <a:gd name="connsiteX4" fmla="*/ 206233 w 213329"/>
                <a:gd name="connsiteY4" fmla="*/ 186356 h 201127"/>
                <a:gd name="connsiteX5" fmla="*/ 210207 w 213329"/>
                <a:gd name="connsiteY5" fmla="*/ 181242 h 201127"/>
                <a:gd name="connsiteX6" fmla="*/ 212478 w 213329"/>
                <a:gd name="connsiteY6" fmla="*/ 174993 h 201127"/>
                <a:gd name="connsiteX7" fmla="*/ 212478 w 213329"/>
                <a:gd name="connsiteY7" fmla="*/ 160789 h 201127"/>
                <a:gd name="connsiteX8" fmla="*/ 125045 w 213329"/>
                <a:gd name="connsiteY8" fmla="*/ 8522 h 201127"/>
                <a:gd name="connsiteX9" fmla="*/ 106878 w 213329"/>
                <a:gd name="connsiteY9" fmla="*/ 0 h 201127"/>
                <a:gd name="connsiteX10" fmla="*/ 88710 w 213329"/>
                <a:gd name="connsiteY10" fmla="*/ 8522 h 201127"/>
                <a:gd name="connsiteX11" fmla="*/ 1277 w 213329"/>
                <a:gd name="connsiteY11" fmla="*/ 160789 h 201127"/>
                <a:gd name="connsiteX12" fmla="*/ 1277 w 213329"/>
                <a:gd name="connsiteY12" fmla="*/ 174993 h 201127"/>
                <a:gd name="connsiteX13" fmla="*/ 3548 w 213329"/>
                <a:gd name="connsiteY13" fmla="*/ 181242 h 201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3329" h="201127">
                  <a:moveTo>
                    <a:pt x="1845" y="181242"/>
                  </a:moveTo>
                  <a:cubicBezTo>
                    <a:pt x="2981" y="182947"/>
                    <a:pt x="4684" y="185219"/>
                    <a:pt x="5819" y="186356"/>
                  </a:cubicBezTo>
                  <a:cubicBezTo>
                    <a:pt x="9226" y="189765"/>
                    <a:pt x="13200" y="192037"/>
                    <a:pt x="18309" y="192605"/>
                  </a:cubicBezTo>
                  <a:cubicBezTo>
                    <a:pt x="76787" y="203969"/>
                    <a:pt x="135265" y="203969"/>
                    <a:pt x="193742" y="192605"/>
                  </a:cubicBezTo>
                  <a:cubicBezTo>
                    <a:pt x="198284" y="191469"/>
                    <a:pt x="202826" y="189197"/>
                    <a:pt x="206233" y="186356"/>
                  </a:cubicBezTo>
                  <a:cubicBezTo>
                    <a:pt x="207936" y="184651"/>
                    <a:pt x="209072" y="182947"/>
                    <a:pt x="210207" y="181242"/>
                  </a:cubicBezTo>
                  <a:cubicBezTo>
                    <a:pt x="211342" y="179538"/>
                    <a:pt x="211910" y="177265"/>
                    <a:pt x="212478" y="174993"/>
                  </a:cubicBezTo>
                  <a:cubicBezTo>
                    <a:pt x="213613" y="170447"/>
                    <a:pt x="213613" y="165334"/>
                    <a:pt x="212478" y="160789"/>
                  </a:cubicBezTo>
                  <a:cubicBezTo>
                    <a:pt x="193174" y="104541"/>
                    <a:pt x="163652" y="53407"/>
                    <a:pt x="125045" y="8522"/>
                  </a:cubicBezTo>
                  <a:cubicBezTo>
                    <a:pt x="120503" y="3409"/>
                    <a:pt x="113690" y="0"/>
                    <a:pt x="106878" y="0"/>
                  </a:cubicBezTo>
                  <a:cubicBezTo>
                    <a:pt x="100065" y="0"/>
                    <a:pt x="93252" y="2841"/>
                    <a:pt x="88710" y="8522"/>
                  </a:cubicBezTo>
                  <a:cubicBezTo>
                    <a:pt x="50104" y="53407"/>
                    <a:pt x="20581" y="104541"/>
                    <a:pt x="1277" y="160789"/>
                  </a:cubicBezTo>
                  <a:cubicBezTo>
                    <a:pt x="-426" y="165334"/>
                    <a:pt x="-426" y="170447"/>
                    <a:pt x="1277" y="174993"/>
                  </a:cubicBezTo>
                  <a:cubicBezTo>
                    <a:pt x="1277" y="177265"/>
                    <a:pt x="2413" y="178970"/>
                    <a:pt x="3548" y="181242"/>
                  </a:cubicBez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pic>
        <p:nvPicPr>
          <p:cNvPr id="49" name="Graphic 48" descr="Research with solid fill">
            <a:extLst>
              <a:ext uri="{FF2B5EF4-FFF2-40B4-BE49-F238E27FC236}">
                <a16:creationId xmlns:a16="http://schemas.microsoft.com/office/drawing/2014/main" id="{3C3E74C9-BEDD-8089-B6E8-E56A7341FE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55770" y="4519237"/>
            <a:ext cx="432459" cy="432459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766D5F6F-B363-C52C-CD62-9E05CBA59ADF}"/>
              </a:ext>
            </a:extLst>
          </p:cNvPr>
          <p:cNvSpPr txBox="1"/>
          <p:nvPr/>
        </p:nvSpPr>
        <p:spPr>
          <a:xfrm>
            <a:off x="4314076" y="2197183"/>
            <a:ext cx="515847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700" b="1" noProof="1">
                <a:solidFill>
                  <a:schemeClr val="tx2"/>
                </a:solidFill>
              </a:rPr>
              <a:t>02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B939E16-111E-208A-B777-4A0210D27DE9}"/>
              </a:ext>
            </a:extLst>
          </p:cNvPr>
          <p:cNvGrpSpPr/>
          <p:nvPr/>
        </p:nvGrpSpPr>
        <p:grpSpPr>
          <a:xfrm>
            <a:off x="3789184" y="3088331"/>
            <a:ext cx="1565633" cy="1152282"/>
            <a:chOff x="332936" y="2596988"/>
            <a:chExt cx="2926080" cy="1536375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E78A9F4-C10D-F170-130B-8B4F824A31AC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4C213B7-8C9A-A58F-55E2-0046AC5BE1A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8CB4715-57FB-B55F-0802-903424153898}"/>
              </a:ext>
            </a:extLst>
          </p:cNvPr>
          <p:cNvGrpSpPr/>
          <p:nvPr/>
        </p:nvGrpSpPr>
        <p:grpSpPr>
          <a:xfrm>
            <a:off x="5574816" y="1926581"/>
            <a:ext cx="2678502" cy="3260600"/>
            <a:chOff x="8800747" y="3188804"/>
            <a:chExt cx="610012" cy="742581"/>
          </a:xfrm>
        </p:grpSpPr>
        <p:sp>
          <p:nvSpPr>
            <p:cNvPr id="45" name="Freeform 9">
              <a:extLst>
                <a:ext uri="{FF2B5EF4-FFF2-40B4-BE49-F238E27FC236}">
                  <a16:creationId xmlns:a16="http://schemas.microsoft.com/office/drawing/2014/main" id="{657DEC2E-DE6F-10AA-059A-14689F5E0B2C}"/>
                </a:ext>
              </a:extLst>
            </p:cNvPr>
            <p:cNvSpPr/>
            <p:nvPr/>
          </p:nvSpPr>
          <p:spPr>
            <a:xfrm>
              <a:off x="8800747" y="3365500"/>
              <a:ext cx="610012" cy="565885"/>
            </a:xfrm>
            <a:custGeom>
              <a:avLst/>
              <a:gdLst>
                <a:gd name="connsiteX0" fmla="*/ 597962 w 610012"/>
                <a:gd name="connsiteY0" fmla="*/ 56816 h 565885"/>
                <a:gd name="connsiteX1" fmla="*/ 541755 w 610012"/>
                <a:gd name="connsiteY1" fmla="*/ 17045 h 565885"/>
                <a:gd name="connsiteX2" fmla="*/ 420258 w 610012"/>
                <a:gd name="connsiteY2" fmla="*/ 0 h 565885"/>
                <a:gd name="connsiteX3" fmla="*/ 416284 w 610012"/>
                <a:gd name="connsiteY3" fmla="*/ 9659 h 565885"/>
                <a:gd name="connsiteX4" fmla="*/ 415148 w 610012"/>
                <a:gd name="connsiteY4" fmla="*/ 11363 h 565885"/>
                <a:gd name="connsiteX5" fmla="*/ 539484 w 610012"/>
                <a:gd name="connsiteY5" fmla="*/ 28976 h 565885"/>
                <a:gd name="connsiteX6" fmla="*/ 587742 w 610012"/>
                <a:gd name="connsiteY6" fmla="*/ 63066 h 565885"/>
                <a:gd name="connsiteX7" fmla="*/ 593420 w 610012"/>
                <a:gd name="connsiteY7" fmla="*/ 122154 h 565885"/>
                <a:gd name="connsiteX8" fmla="*/ 358374 w 610012"/>
                <a:gd name="connsiteY8" fmla="*/ 530091 h 565885"/>
                <a:gd name="connsiteX9" fmla="*/ 304438 w 610012"/>
                <a:gd name="connsiteY9" fmla="*/ 554522 h 565885"/>
                <a:gd name="connsiteX10" fmla="*/ 250503 w 610012"/>
                <a:gd name="connsiteY10" fmla="*/ 530091 h 565885"/>
                <a:gd name="connsiteX11" fmla="*/ 15458 w 610012"/>
                <a:gd name="connsiteY11" fmla="*/ 122154 h 565885"/>
                <a:gd name="connsiteX12" fmla="*/ 21135 w 610012"/>
                <a:gd name="connsiteY12" fmla="*/ 63066 h 565885"/>
                <a:gd name="connsiteX13" fmla="*/ 69393 w 610012"/>
                <a:gd name="connsiteY13" fmla="*/ 28976 h 565885"/>
                <a:gd name="connsiteX14" fmla="*/ 193729 w 610012"/>
                <a:gd name="connsiteY14" fmla="*/ 11363 h 565885"/>
                <a:gd name="connsiteX15" fmla="*/ 192593 w 610012"/>
                <a:gd name="connsiteY15" fmla="*/ 9659 h 565885"/>
                <a:gd name="connsiteX16" fmla="*/ 188619 w 610012"/>
                <a:gd name="connsiteY16" fmla="*/ 0 h 565885"/>
                <a:gd name="connsiteX17" fmla="*/ 67122 w 610012"/>
                <a:gd name="connsiteY17" fmla="*/ 17045 h 565885"/>
                <a:gd name="connsiteX18" fmla="*/ 10916 w 610012"/>
                <a:gd name="connsiteY18" fmla="*/ 56816 h 565885"/>
                <a:gd name="connsiteX19" fmla="*/ 4671 w 610012"/>
                <a:gd name="connsiteY19" fmla="*/ 125563 h 565885"/>
                <a:gd name="connsiteX20" fmla="*/ 241987 w 610012"/>
                <a:gd name="connsiteY20" fmla="*/ 536909 h 565885"/>
                <a:gd name="connsiteX21" fmla="*/ 305007 w 610012"/>
                <a:gd name="connsiteY21" fmla="*/ 565885 h 565885"/>
                <a:gd name="connsiteX22" fmla="*/ 368026 w 610012"/>
                <a:gd name="connsiteY22" fmla="*/ 536909 h 565885"/>
                <a:gd name="connsiteX23" fmla="*/ 605342 w 610012"/>
                <a:gd name="connsiteY23" fmla="*/ 125563 h 565885"/>
                <a:gd name="connsiteX24" fmla="*/ 599097 w 610012"/>
                <a:gd name="connsiteY24" fmla="*/ 56816 h 565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10012" h="565885">
                  <a:moveTo>
                    <a:pt x="597962" y="56816"/>
                  </a:moveTo>
                  <a:cubicBezTo>
                    <a:pt x="586039" y="35794"/>
                    <a:pt x="565600" y="21590"/>
                    <a:pt x="541755" y="17045"/>
                  </a:cubicBezTo>
                  <a:cubicBezTo>
                    <a:pt x="501446" y="9091"/>
                    <a:pt x="460568" y="3409"/>
                    <a:pt x="420258" y="0"/>
                  </a:cubicBezTo>
                  <a:cubicBezTo>
                    <a:pt x="419691" y="3409"/>
                    <a:pt x="418555" y="6818"/>
                    <a:pt x="416284" y="9659"/>
                  </a:cubicBezTo>
                  <a:cubicBezTo>
                    <a:pt x="416284" y="10227"/>
                    <a:pt x="415717" y="10795"/>
                    <a:pt x="415148" y="11363"/>
                  </a:cubicBezTo>
                  <a:cubicBezTo>
                    <a:pt x="456594" y="15340"/>
                    <a:pt x="498039" y="21022"/>
                    <a:pt x="539484" y="28976"/>
                  </a:cubicBezTo>
                  <a:cubicBezTo>
                    <a:pt x="559923" y="32953"/>
                    <a:pt x="577523" y="45453"/>
                    <a:pt x="587742" y="63066"/>
                  </a:cubicBezTo>
                  <a:cubicBezTo>
                    <a:pt x="597962" y="80678"/>
                    <a:pt x="600233" y="102268"/>
                    <a:pt x="593420" y="122154"/>
                  </a:cubicBezTo>
                  <a:cubicBezTo>
                    <a:pt x="541188" y="272148"/>
                    <a:pt x="462271" y="409642"/>
                    <a:pt x="358374" y="530091"/>
                  </a:cubicBezTo>
                  <a:cubicBezTo>
                    <a:pt x="344749" y="546000"/>
                    <a:pt x="325445" y="554522"/>
                    <a:pt x="304438" y="554522"/>
                  </a:cubicBezTo>
                  <a:cubicBezTo>
                    <a:pt x="283432" y="554522"/>
                    <a:pt x="264129" y="545432"/>
                    <a:pt x="250503" y="530091"/>
                  </a:cubicBezTo>
                  <a:cubicBezTo>
                    <a:pt x="146606" y="409642"/>
                    <a:pt x="67690" y="272716"/>
                    <a:pt x="15458" y="122154"/>
                  </a:cubicBezTo>
                  <a:cubicBezTo>
                    <a:pt x="8645" y="102837"/>
                    <a:pt x="10916" y="81247"/>
                    <a:pt x="21135" y="63066"/>
                  </a:cubicBezTo>
                  <a:cubicBezTo>
                    <a:pt x="31354" y="45453"/>
                    <a:pt x="48954" y="32953"/>
                    <a:pt x="69393" y="28976"/>
                  </a:cubicBezTo>
                  <a:cubicBezTo>
                    <a:pt x="110838" y="21022"/>
                    <a:pt x="152284" y="15340"/>
                    <a:pt x="193729" y="11363"/>
                  </a:cubicBezTo>
                  <a:cubicBezTo>
                    <a:pt x="193729" y="10795"/>
                    <a:pt x="193161" y="10227"/>
                    <a:pt x="192593" y="9659"/>
                  </a:cubicBezTo>
                  <a:cubicBezTo>
                    <a:pt x="190890" y="6818"/>
                    <a:pt x="189755" y="3409"/>
                    <a:pt x="188619" y="0"/>
                  </a:cubicBezTo>
                  <a:cubicBezTo>
                    <a:pt x="147742" y="3977"/>
                    <a:pt x="107432" y="9659"/>
                    <a:pt x="67122" y="17045"/>
                  </a:cubicBezTo>
                  <a:cubicBezTo>
                    <a:pt x="43277" y="21590"/>
                    <a:pt x="22838" y="36362"/>
                    <a:pt x="10916" y="56816"/>
                  </a:cubicBezTo>
                  <a:cubicBezTo>
                    <a:pt x="-1007" y="77838"/>
                    <a:pt x="-3278" y="102837"/>
                    <a:pt x="4671" y="125563"/>
                  </a:cubicBezTo>
                  <a:cubicBezTo>
                    <a:pt x="57470" y="277261"/>
                    <a:pt x="137523" y="415892"/>
                    <a:pt x="241987" y="536909"/>
                  </a:cubicBezTo>
                  <a:cubicBezTo>
                    <a:pt x="257884" y="555090"/>
                    <a:pt x="280593" y="565885"/>
                    <a:pt x="305007" y="565885"/>
                  </a:cubicBezTo>
                  <a:cubicBezTo>
                    <a:pt x="329419" y="565885"/>
                    <a:pt x="352129" y="555658"/>
                    <a:pt x="368026" y="536909"/>
                  </a:cubicBezTo>
                  <a:cubicBezTo>
                    <a:pt x="473058" y="415323"/>
                    <a:pt x="552542" y="277261"/>
                    <a:pt x="605342" y="125563"/>
                  </a:cubicBezTo>
                  <a:cubicBezTo>
                    <a:pt x="613291" y="102837"/>
                    <a:pt x="611020" y="77838"/>
                    <a:pt x="599097" y="56816"/>
                  </a:cubicBezTo>
                  <a:close/>
                </a:path>
              </a:pathLst>
            </a:custGeom>
            <a:solidFill>
              <a:schemeClr val="bg2">
                <a:alpha val="70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6" name="Freeform 10">
              <a:extLst>
                <a:ext uri="{FF2B5EF4-FFF2-40B4-BE49-F238E27FC236}">
                  <a16:creationId xmlns:a16="http://schemas.microsoft.com/office/drawing/2014/main" id="{47DE55AD-B4A3-5343-169F-B5C0AEEB725A}"/>
                </a:ext>
              </a:extLst>
            </p:cNvPr>
            <p:cNvSpPr/>
            <p:nvPr/>
          </p:nvSpPr>
          <p:spPr>
            <a:xfrm>
              <a:off x="8998877" y="3188804"/>
              <a:ext cx="213329" cy="201127"/>
            </a:xfrm>
            <a:custGeom>
              <a:avLst/>
              <a:gdLst>
                <a:gd name="connsiteX0" fmla="*/ 1845 w 213329"/>
                <a:gd name="connsiteY0" fmla="*/ 181242 h 201127"/>
                <a:gd name="connsiteX1" fmla="*/ 5819 w 213329"/>
                <a:gd name="connsiteY1" fmla="*/ 186356 h 201127"/>
                <a:gd name="connsiteX2" fmla="*/ 18309 w 213329"/>
                <a:gd name="connsiteY2" fmla="*/ 192605 h 201127"/>
                <a:gd name="connsiteX3" fmla="*/ 193742 w 213329"/>
                <a:gd name="connsiteY3" fmla="*/ 192605 h 201127"/>
                <a:gd name="connsiteX4" fmla="*/ 206233 w 213329"/>
                <a:gd name="connsiteY4" fmla="*/ 186356 h 201127"/>
                <a:gd name="connsiteX5" fmla="*/ 210207 w 213329"/>
                <a:gd name="connsiteY5" fmla="*/ 181242 h 201127"/>
                <a:gd name="connsiteX6" fmla="*/ 212478 w 213329"/>
                <a:gd name="connsiteY6" fmla="*/ 174993 h 201127"/>
                <a:gd name="connsiteX7" fmla="*/ 212478 w 213329"/>
                <a:gd name="connsiteY7" fmla="*/ 160789 h 201127"/>
                <a:gd name="connsiteX8" fmla="*/ 125045 w 213329"/>
                <a:gd name="connsiteY8" fmla="*/ 8522 h 201127"/>
                <a:gd name="connsiteX9" fmla="*/ 106878 w 213329"/>
                <a:gd name="connsiteY9" fmla="*/ 0 h 201127"/>
                <a:gd name="connsiteX10" fmla="*/ 88710 w 213329"/>
                <a:gd name="connsiteY10" fmla="*/ 8522 h 201127"/>
                <a:gd name="connsiteX11" fmla="*/ 1277 w 213329"/>
                <a:gd name="connsiteY11" fmla="*/ 160789 h 201127"/>
                <a:gd name="connsiteX12" fmla="*/ 1277 w 213329"/>
                <a:gd name="connsiteY12" fmla="*/ 174993 h 201127"/>
                <a:gd name="connsiteX13" fmla="*/ 3548 w 213329"/>
                <a:gd name="connsiteY13" fmla="*/ 181242 h 201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3329" h="201127">
                  <a:moveTo>
                    <a:pt x="1845" y="181242"/>
                  </a:moveTo>
                  <a:cubicBezTo>
                    <a:pt x="2981" y="182947"/>
                    <a:pt x="4684" y="185219"/>
                    <a:pt x="5819" y="186356"/>
                  </a:cubicBezTo>
                  <a:cubicBezTo>
                    <a:pt x="9226" y="189765"/>
                    <a:pt x="13200" y="192037"/>
                    <a:pt x="18309" y="192605"/>
                  </a:cubicBezTo>
                  <a:cubicBezTo>
                    <a:pt x="76787" y="203969"/>
                    <a:pt x="135265" y="203969"/>
                    <a:pt x="193742" y="192605"/>
                  </a:cubicBezTo>
                  <a:cubicBezTo>
                    <a:pt x="198284" y="191469"/>
                    <a:pt x="202826" y="189197"/>
                    <a:pt x="206233" y="186356"/>
                  </a:cubicBezTo>
                  <a:cubicBezTo>
                    <a:pt x="207936" y="184651"/>
                    <a:pt x="209072" y="182947"/>
                    <a:pt x="210207" y="181242"/>
                  </a:cubicBezTo>
                  <a:cubicBezTo>
                    <a:pt x="211342" y="179538"/>
                    <a:pt x="211910" y="177265"/>
                    <a:pt x="212478" y="174993"/>
                  </a:cubicBezTo>
                  <a:cubicBezTo>
                    <a:pt x="213613" y="170447"/>
                    <a:pt x="213613" y="165334"/>
                    <a:pt x="212478" y="160789"/>
                  </a:cubicBezTo>
                  <a:cubicBezTo>
                    <a:pt x="193174" y="104541"/>
                    <a:pt x="163652" y="53407"/>
                    <a:pt x="125045" y="8522"/>
                  </a:cubicBezTo>
                  <a:cubicBezTo>
                    <a:pt x="120503" y="3409"/>
                    <a:pt x="113690" y="0"/>
                    <a:pt x="106878" y="0"/>
                  </a:cubicBezTo>
                  <a:cubicBezTo>
                    <a:pt x="100065" y="0"/>
                    <a:pt x="93252" y="2841"/>
                    <a:pt x="88710" y="8522"/>
                  </a:cubicBezTo>
                  <a:cubicBezTo>
                    <a:pt x="50104" y="53407"/>
                    <a:pt x="20581" y="104541"/>
                    <a:pt x="1277" y="160789"/>
                  </a:cubicBezTo>
                  <a:cubicBezTo>
                    <a:pt x="-426" y="165334"/>
                    <a:pt x="-426" y="170447"/>
                    <a:pt x="1277" y="174993"/>
                  </a:cubicBezTo>
                  <a:cubicBezTo>
                    <a:pt x="1277" y="177265"/>
                    <a:pt x="2413" y="178970"/>
                    <a:pt x="3548" y="181242"/>
                  </a:cubicBez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pic>
        <p:nvPicPr>
          <p:cNvPr id="47" name="Graphic 46" descr="Hourglass 30% with solid fill">
            <a:extLst>
              <a:ext uri="{FF2B5EF4-FFF2-40B4-BE49-F238E27FC236}">
                <a16:creationId xmlns:a16="http://schemas.microsoft.com/office/drawing/2014/main" id="{A3AD9299-822A-B8CB-A967-23A8A3D11F7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97842" y="4519237"/>
            <a:ext cx="432459" cy="432459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54E1813C-7AE0-551B-7A67-45F3FE8F3CEC}"/>
              </a:ext>
            </a:extLst>
          </p:cNvPr>
          <p:cNvSpPr txBox="1"/>
          <p:nvPr/>
        </p:nvSpPr>
        <p:spPr>
          <a:xfrm>
            <a:off x="6656148" y="2198963"/>
            <a:ext cx="515847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700" b="1" noProof="1">
                <a:solidFill>
                  <a:schemeClr val="tx2"/>
                </a:solidFill>
              </a:rPr>
              <a:t>03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1E4710B-C222-17C7-168A-DE634988B115}"/>
              </a:ext>
            </a:extLst>
          </p:cNvPr>
          <p:cNvGrpSpPr/>
          <p:nvPr/>
        </p:nvGrpSpPr>
        <p:grpSpPr>
          <a:xfrm>
            <a:off x="6131256" y="3088331"/>
            <a:ext cx="1565633" cy="1152282"/>
            <a:chOff x="332936" y="2596988"/>
            <a:chExt cx="2926080" cy="1536375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3C42F8A-DA39-ACA4-CB56-44405A2EA9F2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11FDF9F-5AD1-3FF6-D411-9DBBBEEAD3E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423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10443</TotalTime>
  <Words>258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Interlinked Triangle Sequence – Slide Template</vt:lpstr>
      <vt:lpstr>Interlinked Triangle Sequence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Interlinked Triangle Sequence</dc:title>
  <dc:creator>PresentationGO.com</dc:creator>
  <dc:description>© Copyright PresentationGO.com - Do not distribute or sale without written permission.</dc:description>
  <cp:lastModifiedBy>Christophe Barroche</cp:lastModifiedBy>
  <cp:revision>24</cp:revision>
  <dcterms:created xsi:type="dcterms:W3CDTF">2014-11-26T05:14:11Z</dcterms:created>
  <dcterms:modified xsi:type="dcterms:W3CDTF">2024-04-16T02:13:30Z</dcterms:modified>
  <cp:category>Text &amp; Tables</cp:category>
</cp:coreProperties>
</file>