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034" y="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8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Interlinked Triangle Sequence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74C64D-A1BF-A63C-509C-3CB4732608D4}"/>
              </a:ext>
            </a:extLst>
          </p:cNvPr>
          <p:cNvGrpSpPr/>
          <p:nvPr/>
        </p:nvGrpSpPr>
        <p:grpSpPr>
          <a:xfrm>
            <a:off x="1187569" y="1255264"/>
            <a:ext cx="3571336" cy="4347471"/>
            <a:chOff x="8800748" y="3188804"/>
            <a:chExt cx="610012" cy="742582"/>
          </a:xfrm>
        </p:grpSpPr>
        <p:sp>
          <p:nvSpPr>
            <p:cNvPr id="28" name="Freeform 3">
              <a:extLst>
                <a:ext uri="{FF2B5EF4-FFF2-40B4-BE49-F238E27FC236}">
                  <a16:creationId xmlns:a16="http://schemas.microsoft.com/office/drawing/2014/main" id="{1EAE8528-8E6C-8D78-3F06-035E88210BBB}"/>
                </a:ext>
              </a:extLst>
            </p:cNvPr>
            <p:cNvSpPr/>
            <p:nvPr/>
          </p:nvSpPr>
          <p:spPr>
            <a:xfrm>
              <a:off x="8800748" y="3365501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4">
              <a:extLst>
                <a:ext uri="{FF2B5EF4-FFF2-40B4-BE49-F238E27FC236}">
                  <a16:creationId xmlns:a16="http://schemas.microsoft.com/office/drawing/2014/main" id="{C2DDEADE-0047-B827-79A7-FFFCA319557E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8" name="Graphic 47" descr="Lightbulb with solid fill">
            <a:extLst>
              <a:ext uri="{FF2B5EF4-FFF2-40B4-BE49-F238E27FC236}">
                <a16:creationId xmlns:a16="http://schemas.microsoft.com/office/drawing/2014/main" id="{764C4DB4-F756-A16C-E7AB-2D90C0D6D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4931" y="4712142"/>
            <a:ext cx="576612" cy="57661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3CE95DB-52F4-8DEF-7EB3-2AB2EEC266B2}"/>
              </a:ext>
            </a:extLst>
          </p:cNvPr>
          <p:cNvSpPr txBox="1"/>
          <p:nvPr/>
        </p:nvSpPr>
        <p:spPr>
          <a:xfrm>
            <a:off x="2629339" y="1646848"/>
            <a:ext cx="68779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FB1C0B-E030-CD44-508C-7898C0140CD9}"/>
              </a:ext>
            </a:extLst>
          </p:cNvPr>
          <p:cNvGrpSpPr/>
          <p:nvPr/>
        </p:nvGrpSpPr>
        <p:grpSpPr>
          <a:xfrm>
            <a:off x="1929482" y="2835046"/>
            <a:ext cx="2087511" cy="1474819"/>
            <a:chOff x="332936" y="2627766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CC8A74-A2C1-4082-8EE7-6FAEA4F741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E77F81-7D74-8F4B-FE91-8FE6708EAD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6E28612-F0A7-FA06-C427-B03247BCE6B7}"/>
              </a:ext>
            </a:extLst>
          </p:cNvPr>
          <p:cNvGrpSpPr/>
          <p:nvPr/>
        </p:nvGrpSpPr>
        <p:grpSpPr>
          <a:xfrm>
            <a:off x="4310331" y="1255264"/>
            <a:ext cx="3571336" cy="4347471"/>
            <a:chOff x="8800748" y="3188804"/>
            <a:chExt cx="610012" cy="742582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CB337F88-AD48-21E4-6A1B-84853A474AA3}"/>
                </a:ext>
              </a:extLst>
            </p:cNvPr>
            <p:cNvSpPr/>
            <p:nvPr/>
          </p:nvSpPr>
          <p:spPr>
            <a:xfrm>
              <a:off x="8800748" y="3365501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93F1220-74B4-E2FC-FCCE-E6EBABE2E5C8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9" name="Graphic 48" descr="Research with solid fill">
            <a:extLst>
              <a:ext uri="{FF2B5EF4-FFF2-40B4-BE49-F238E27FC236}">
                <a16:creationId xmlns:a16="http://schemas.microsoft.com/office/drawing/2014/main" id="{3C3E74C9-BEDD-8089-B6E8-E56A7341F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7693" y="4712142"/>
            <a:ext cx="576612" cy="576612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766D5F6F-B363-C52C-CD62-9E05CBA59ADF}"/>
              </a:ext>
            </a:extLst>
          </p:cNvPr>
          <p:cNvSpPr txBox="1"/>
          <p:nvPr/>
        </p:nvSpPr>
        <p:spPr>
          <a:xfrm>
            <a:off x="5752101" y="1646847"/>
            <a:ext cx="68779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939E16-111E-208A-B777-4A0210D27DE9}"/>
              </a:ext>
            </a:extLst>
          </p:cNvPr>
          <p:cNvGrpSpPr/>
          <p:nvPr/>
        </p:nvGrpSpPr>
        <p:grpSpPr>
          <a:xfrm>
            <a:off x="5052244" y="2835046"/>
            <a:ext cx="2087511" cy="1474819"/>
            <a:chOff x="332936" y="2627766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78A9F4-C10D-F170-130B-8B4F824A31A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C213B7-8C9A-A58F-55E2-0046AC5BE1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8CB4715-57FB-B55F-0802-903424153898}"/>
              </a:ext>
            </a:extLst>
          </p:cNvPr>
          <p:cNvGrpSpPr/>
          <p:nvPr/>
        </p:nvGrpSpPr>
        <p:grpSpPr>
          <a:xfrm>
            <a:off x="7433094" y="1255264"/>
            <a:ext cx="3571336" cy="4347471"/>
            <a:chOff x="8800748" y="3188804"/>
            <a:chExt cx="610012" cy="742582"/>
          </a:xfrm>
        </p:grpSpPr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657DEC2E-DE6F-10AA-059A-14689F5E0B2C}"/>
                </a:ext>
              </a:extLst>
            </p:cNvPr>
            <p:cNvSpPr/>
            <p:nvPr/>
          </p:nvSpPr>
          <p:spPr>
            <a:xfrm>
              <a:off x="8800748" y="3365501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47DE55AD-B4A3-5343-169F-B5C0AEEB725A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7" name="Graphic 46" descr="Hourglass 30% with solid fill">
            <a:extLst>
              <a:ext uri="{FF2B5EF4-FFF2-40B4-BE49-F238E27FC236}">
                <a16:creationId xmlns:a16="http://schemas.microsoft.com/office/drawing/2014/main" id="{A3AD9299-822A-B8CB-A967-23A8A3D11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30456" y="4712142"/>
            <a:ext cx="576612" cy="57661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54E1813C-7AE0-551B-7A67-45F3FE8F3CEC}"/>
              </a:ext>
            </a:extLst>
          </p:cNvPr>
          <p:cNvSpPr txBox="1"/>
          <p:nvPr/>
        </p:nvSpPr>
        <p:spPr>
          <a:xfrm>
            <a:off x="8874864" y="1649220"/>
            <a:ext cx="68779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4710B-C222-17C7-168A-DE634988B115}"/>
              </a:ext>
            </a:extLst>
          </p:cNvPr>
          <p:cNvGrpSpPr/>
          <p:nvPr/>
        </p:nvGrpSpPr>
        <p:grpSpPr>
          <a:xfrm>
            <a:off x="8175007" y="2835046"/>
            <a:ext cx="2087511" cy="1474819"/>
            <a:chOff x="332936" y="2627766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C42F8A-DA39-ACA4-CB56-44405A2EA9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1FDF9F-5AD1-3FF6-D411-9DBBBEEAD3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3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Interlinked Triangle Sequence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74C64D-A1BF-A63C-509C-3CB4732608D4}"/>
              </a:ext>
            </a:extLst>
          </p:cNvPr>
          <p:cNvGrpSpPr/>
          <p:nvPr/>
        </p:nvGrpSpPr>
        <p:grpSpPr>
          <a:xfrm>
            <a:off x="1187563" y="1255268"/>
            <a:ext cx="3571336" cy="4347466"/>
            <a:chOff x="8800747" y="3188804"/>
            <a:chExt cx="610012" cy="742581"/>
          </a:xfrm>
        </p:grpSpPr>
        <p:sp>
          <p:nvSpPr>
            <p:cNvPr id="28" name="Freeform 3">
              <a:extLst>
                <a:ext uri="{FF2B5EF4-FFF2-40B4-BE49-F238E27FC236}">
                  <a16:creationId xmlns:a16="http://schemas.microsoft.com/office/drawing/2014/main" id="{1EAE8528-8E6C-8D78-3F06-035E88210BBB}"/>
                </a:ext>
              </a:extLst>
            </p:cNvPr>
            <p:cNvSpPr/>
            <p:nvPr/>
          </p:nvSpPr>
          <p:spPr>
            <a:xfrm>
              <a:off x="8800747" y="3365500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bg2">
                <a:alpha val="7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 4">
              <a:extLst>
                <a:ext uri="{FF2B5EF4-FFF2-40B4-BE49-F238E27FC236}">
                  <a16:creationId xmlns:a16="http://schemas.microsoft.com/office/drawing/2014/main" id="{C2DDEADE-0047-B827-79A7-FFFCA319557E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8" name="Graphic 47" descr="Lightbulb with solid fill">
            <a:extLst>
              <a:ext uri="{FF2B5EF4-FFF2-40B4-BE49-F238E27FC236}">
                <a16:creationId xmlns:a16="http://schemas.microsoft.com/office/drawing/2014/main" id="{764C4DB4-F756-A16C-E7AB-2D90C0D6D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4931" y="4712142"/>
            <a:ext cx="576612" cy="57661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3CE95DB-52F4-8DEF-7EB3-2AB2EEC266B2}"/>
              </a:ext>
            </a:extLst>
          </p:cNvPr>
          <p:cNvSpPr txBox="1"/>
          <p:nvPr/>
        </p:nvSpPr>
        <p:spPr>
          <a:xfrm>
            <a:off x="2629339" y="1646848"/>
            <a:ext cx="68779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tx2"/>
                </a:solidFill>
              </a:rPr>
              <a:t>01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FB1C0B-E030-CD44-508C-7898C0140CD9}"/>
              </a:ext>
            </a:extLst>
          </p:cNvPr>
          <p:cNvGrpSpPr/>
          <p:nvPr/>
        </p:nvGrpSpPr>
        <p:grpSpPr>
          <a:xfrm>
            <a:off x="1929482" y="2835046"/>
            <a:ext cx="2087511" cy="1474819"/>
            <a:chOff x="332936" y="2627766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CC8A74-A2C1-4082-8EE7-6FAEA4F741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E77F81-7D74-8F4B-FE91-8FE6708EAD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6E28612-F0A7-FA06-C427-B03247BCE6B7}"/>
              </a:ext>
            </a:extLst>
          </p:cNvPr>
          <p:cNvGrpSpPr/>
          <p:nvPr/>
        </p:nvGrpSpPr>
        <p:grpSpPr>
          <a:xfrm>
            <a:off x="4310325" y="1255268"/>
            <a:ext cx="3571336" cy="4347466"/>
            <a:chOff x="8800747" y="3188804"/>
            <a:chExt cx="610012" cy="74258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CB337F88-AD48-21E4-6A1B-84853A474AA3}"/>
                </a:ext>
              </a:extLst>
            </p:cNvPr>
            <p:cNvSpPr/>
            <p:nvPr/>
          </p:nvSpPr>
          <p:spPr>
            <a:xfrm>
              <a:off x="8800747" y="3365500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bg2">
                <a:alpha val="7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93F1220-74B4-E2FC-FCCE-E6EBABE2E5C8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9" name="Graphic 48" descr="Research with solid fill">
            <a:extLst>
              <a:ext uri="{FF2B5EF4-FFF2-40B4-BE49-F238E27FC236}">
                <a16:creationId xmlns:a16="http://schemas.microsoft.com/office/drawing/2014/main" id="{3C3E74C9-BEDD-8089-B6E8-E56A7341F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7693" y="4712142"/>
            <a:ext cx="576612" cy="576612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766D5F6F-B363-C52C-CD62-9E05CBA59ADF}"/>
              </a:ext>
            </a:extLst>
          </p:cNvPr>
          <p:cNvSpPr txBox="1"/>
          <p:nvPr/>
        </p:nvSpPr>
        <p:spPr>
          <a:xfrm>
            <a:off x="5752101" y="1646847"/>
            <a:ext cx="68779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tx2"/>
                </a:solidFill>
              </a:rPr>
              <a:t>02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939E16-111E-208A-B777-4A0210D27DE9}"/>
              </a:ext>
            </a:extLst>
          </p:cNvPr>
          <p:cNvGrpSpPr/>
          <p:nvPr/>
        </p:nvGrpSpPr>
        <p:grpSpPr>
          <a:xfrm>
            <a:off x="5052244" y="2835046"/>
            <a:ext cx="2087511" cy="1474819"/>
            <a:chOff x="332936" y="2627766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78A9F4-C10D-F170-130B-8B4F824A31A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C213B7-8C9A-A58F-55E2-0046AC5BE1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8CB4715-57FB-B55F-0802-903424153898}"/>
              </a:ext>
            </a:extLst>
          </p:cNvPr>
          <p:cNvGrpSpPr/>
          <p:nvPr/>
        </p:nvGrpSpPr>
        <p:grpSpPr>
          <a:xfrm>
            <a:off x="7433088" y="1255268"/>
            <a:ext cx="3571336" cy="4347466"/>
            <a:chOff x="8800747" y="3188804"/>
            <a:chExt cx="610012" cy="742581"/>
          </a:xfrm>
        </p:grpSpPr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657DEC2E-DE6F-10AA-059A-14689F5E0B2C}"/>
                </a:ext>
              </a:extLst>
            </p:cNvPr>
            <p:cNvSpPr/>
            <p:nvPr/>
          </p:nvSpPr>
          <p:spPr>
            <a:xfrm>
              <a:off x="8800747" y="3365500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bg2">
                <a:alpha val="7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47DE55AD-B4A3-5343-169F-B5C0AEEB725A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pic>
        <p:nvPicPr>
          <p:cNvPr id="47" name="Graphic 46" descr="Hourglass 30% with solid fill">
            <a:extLst>
              <a:ext uri="{FF2B5EF4-FFF2-40B4-BE49-F238E27FC236}">
                <a16:creationId xmlns:a16="http://schemas.microsoft.com/office/drawing/2014/main" id="{A3AD9299-822A-B8CB-A967-23A8A3D11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30456" y="4712142"/>
            <a:ext cx="576612" cy="57661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54E1813C-7AE0-551B-7A67-45F3FE8F3CEC}"/>
              </a:ext>
            </a:extLst>
          </p:cNvPr>
          <p:cNvSpPr txBox="1"/>
          <p:nvPr/>
        </p:nvSpPr>
        <p:spPr>
          <a:xfrm>
            <a:off x="8874864" y="1649220"/>
            <a:ext cx="68779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tx2"/>
                </a:solidFill>
              </a:rPr>
              <a:t>03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4710B-C222-17C7-168A-DE634988B115}"/>
              </a:ext>
            </a:extLst>
          </p:cNvPr>
          <p:cNvGrpSpPr/>
          <p:nvPr/>
        </p:nvGrpSpPr>
        <p:grpSpPr>
          <a:xfrm>
            <a:off x="8175007" y="2835046"/>
            <a:ext cx="2087511" cy="1474819"/>
            <a:chOff x="332936" y="2627766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C42F8A-DA39-ACA4-CB56-44405A2EA9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1FDF9F-5AD1-3FF6-D411-9DBBBEEAD3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2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9710</TotalTime>
  <Words>258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Interlinked Triangle Sequence – Slide Template</vt:lpstr>
      <vt:lpstr>Interlinked Triangle Sequence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Interlinked Triangle Sequence</dc:title>
  <dc:creator>PresentationGO.com</dc:creator>
  <dc:description>© Copyright PresentationGO.com - Do not distribute or sale without written permission.</dc:description>
  <cp:lastModifiedBy>Christophe Barroche</cp:lastModifiedBy>
  <cp:revision>39</cp:revision>
  <dcterms:created xsi:type="dcterms:W3CDTF">2014-11-26T05:14:11Z</dcterms:created>
  <dcterms:modified xsi:type="dcterms:W3CDTF">2024-04-16T02:05:28Z</dcterms:modified>
  <cp:category>Text &amp; Tables</cp:category>
</cp:coreProperties>
</file>