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C66215C-E1A0-B673-E2F5-BF52AF1B5322}"/>
              </a:ext>
            </a:extLst>
          </p:cNvPr>
          <p:cNvSpPr/>
          <p:nvPr/>
        </p:nvSpPr>
        <p:spPr>
          <a:xfrm>
            <a:off x="6872992" y="2197262"/>
            <a:ext cx="1730287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113" y="5102"/>
                </a:move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21097" y="6312"/>
                </a:lnTo>
                <a:cubicBezTo>
                  <a:pt x="21415" y="6180"/>
                  <a:pt x="21600" y="5960"/>
                  <a:pt x="21600" y="5707"/>
                </a:cubicBezTo>
                <a:cubicBezTo>
                  <a:pt x="21600" y="5454"/>
                  <a:pt x="21432" y="5234"/>
                  <a:pt x="21113" y="510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156256-1116-5294-9A8C-5CFC59838E7E}"/>
              </a:ext>
            </a:extLst>
          </p:cNvPr>
          <p:cNvSpPr/>
          <p:nvPr/>
        </p:nvSpPr>
        <p:spPr>
          <a:xfrm>
            <a:off x="5289924" y="2197262"/>
            <a:ext cx="1730281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F14E349-EB83-AA01-C4BE-DC3C3827A92D}"/>
              </a:ext>
            </a:extLst>
          </p:cNvPr>
          <p:cNvSpPr/>
          <p:nvPr/>
        </p:nvSpPr>
        <p:spPr>
          <a:xfrm>
            <a:off x="3706859" y="2197262"/>
            <a:ext cx="1730279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3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AED638-8DCF-2C39-BEA0-2943AA8709E3}"/>
              </a:ext>
            </a:extLst>
          </p:cNvPr>
          <p:cNvSpPr/>
          <p:nvPr/>
        </p:nvSpPr>
        <p:spPr>
          <a:xfrm>
            <a:off x="2123791" y="2197262"/>
            <a:ext cx="1730282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95FDD3C-EEDF-FF34-784F-CBA0BC66F941}"/>
              </a:ext>
            </a:extLst>
          </p:cNvPr>
          <p:cNvSpPr/>
          <p:nvPr/>
        </p:nvSpPr>
        <p:spPr>
          <a:xfrm>
            <a:off x="540723" y="2197261"/>
            <a:ext cx="1730282" cy="263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4"/>
                </a:moveTo>
                <a:cubicBezTo>
                  <a:pt x="21415" y="6172"/>
                  <a:pt x="21600" y="5952"/>
                  <a:pt x="21600" y="5699"/>
                </a:cubicBezTo>
                <a:cubicBezTo>
                  <a:pt x="21600" y="5457"/>
                  <a:pt x="21415" y="5226"/>
                  <a:pt x="21113" y="5094"/>
                </a:cubicBezTo>
                <a:lnTo>
                  <a:pt x="19771" y="4510"/>
                </a:lnTo>
                <a:lnTo>
                  <a:pt x="19452" y="4378"/>
                </a:lnTo>
                <a:lnTo>
                  <a:pt x="19133" y="4246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3"/>
                </a:lnTo>
                <a:cubicBezTo>
                  <a:pt x="185" y="3575"/>
                  <a:pt x="0" y="3806"/>
                  <a:pt x="0" y="4048"/>
                </a:cubicBez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47"/>
                </a:lnTo>
                <a:cubicBezTo>
                  <a:pt x="16867" y="8362"/>
                  <a:pt x="17152" y="8010"/>
                  <a:pt x="17639" y="7801"/>
                </a:cubicBezTo>
                <a:lnTo>
                  <a:pt x="19133" y="7151"/>
                </a:lnTo>
                <a:lnTo>
                  <a:pt x="19452" y="7019"/>
                </a:lnTo>
                <a:lnTo>
                  <a:pt x="19771" y="6887"/>
                </a:lnTo>
                <a:lnTo>
                  <a:pt x="21097" y="630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1C3459C-94E9-5B43-7452-B0DEF36EA750}"/>
              </a:ext>
            </a:extLst>
          </p:cNvPr>
          <p:cNvSpPr/>
          <p:nvPr/>
        </p:nvSpPr>
        <p:spPr>
          <a:xfrm>
            <a:off x="7316655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D8E8B1B-90C9-1794-3EDC-D82BF7192513}"/>
              </a:ext>
            </a:extLst>
          </p:cNvPr>
          <p:cNvSpPr/>
          <p:nvPr/>
        </p:nvSpPr>
        <p:spPr>
          <a:xfrm>
            <a:off x="5736948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60C86D5-BAA0-F7A0-9422-9B5BE81FE8E2}"/>
              </a:ext>
            </a:extLst>
          </p:cNvPr>
          <p:cNvSpPr/>
          <p:nvPr/>
        </p:nvSpPr>
        <p:spPr>
          <a:xfrm>
            <a:off x="4157241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F23632D-1AD4-FA0A-5822-24579C3125E0}"/>
              </a:ext>
            </a:extLst>
          </p:cNvPr>
          <p:cNvSpPr/>
          <p:nvPr/>
        </p:nvSpPr>
        <p:spPr>
          <a:xfrm>
            <a:off x="2577535" y="2251039"/>
            <a:ext cx="1239230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C46C8D5-C4D3-E6E5-2B12-A52E44EABC09}"/>
              </a:ext>
            </a:extLst>
          </p:cNvPr>
          <p:cNvSpPr/>
          <p:nvPr/>
        </p:nvSpPr>
        <p:spPr>
          <a:xfrm>
            <a:off x="997830" y="2251039"/>
            <a:ext cx="1239230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C96EC-12EE-6ECD-013F-33471BC71062}"/>
              </a:ext>
            </a:extLst>
          </p:cNvPr>
          <p:cNvSpPr txBox="1"/>
          <p:nvPr/>
        </p:nvSpPr>
        <p:spPr>
          <a:xfrm rot="1988185">
            <a:off x="1149957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2F233-2FC4-C982-6AAA-05AE7C0C2CF5}"/>
              </a:ext>
            </a:extLst>
          </p:cNvPr>
          <p:cNvSpPr txBox="1"/>
          <p:nvPr/>
        </p:nvSpPr>
        <p:spPr>
          <a:xfrm rot="1988185">
            <a:off x="2729664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E6322E-4278-391F-9E2C-E5D7FFA0368B}"/>
              </a:ext>
            </a:extLst>
          </p:cNvPr>
          <p:cNvSpPr txBox="1"/>
          <p:nvPr/>
        </p:nvSpPr>
        <p:spPr>
          <a:xfrm rot="1988185">
            <a:off x="4309371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9F9188-8BA1-9908-B1AF-A0799CDCF2D7}"/>
              </a:ext>
            </a:extLst>
          </p:cNvPr>
          <p:cNvSpPr txBox="1"/>
          <p:nvPr/>
        </p:nvSpPr>
        <p:spPr>
          <a:xfrm rot="1988185">
            <a:off x="5889078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2FE91D-ADD0-90E4-8B5C-8EB61C8486A7}"/>
              </a:ext>
            </a:extLst>
          </p:cNvPr>
          <p:cNvSpPr txBox="1"/>
          <p:nvPr/>
        </p:nvSpPr>
        <p:spPr>
          <a:xfrm rot="1988185">
            <a:off x="7468785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4B3746-600F-F83B-F688-3739C88D901F}"/>
              </a:ext>
            </a:extLst>
          </p:cNvPr>
          <p:cNvSpPr txBox="1"/>
          <p:nvPr/>
        </p:nvSpPr>
        <p:spPr>
          <a:xfrm>
            <a:off x="540722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27797-E184-381A-4E15-744FDBC444F6}"/>
              </a:ext>
            </a:extLst>
          </p:cNvPr>
          <p:cNvSpPr txBox="1"/>
          <p:nvPr/>
        </p:nvSpPr>
        <p:spPr>
          <a:xfrm>
            <a:off x="2123789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04F4EA-C2D9-852B-3AF4-17530E720F4B}"/>
              </a:ext>
            </a:extLst>
          </p:cNvPr>
          <p:cNvSpPr txBox="1"/>
          <p:nvPr/>
        </p:nvSpPr>
        <p:spPr>
          <a:xfrm>
            <a:off x="3706856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4E20-16BF-9E2D-57A4-6FCF13D6D361}"/>
              </a:ext>
            </a:extLst>
          </p:cNvPr>
          <p:cNvSpPr txBox="1"/>
          <p:nvPr/>
        </p:nvSpPr>
        <p:spPr>
          <a:xfrm>
            <a:off x="5289923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36E8EF-4169-9812-DEB2-88D60D22DE8A}"/>
              </a:ext>
            </a:extLst>
          </p:cNvPr>
          <p:cNvSpPr txBox="1"/>
          <p:nvPr/>
        </p:nvSpPr>
        <p:spPr>
          <a:xfrm>
            <a:off x="6872992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pic>
        <p:nvPicPr>
          <p:cNvPr id="25" name="Graphic 24" descr="Hammer with solid fill">
            <a:extLst>
              <a:ext uri="{FF2B5EF4-FFF2-40B4-BE49-F238E27FC236}">
                <a16:creationId xmlns:a16="http://schemas.microsoft.com/office/drawing/2014/main" id="{300DB57E-63E3-0511-9B83-94A18E5F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3716" y="2641703"/>
            <a:ext cx="424395" cy="424395"/>
          </a:xfrm>
          <a:prstGeom prst="rect">
            <a:avLst/>
          </a:prstGeom>
        </p:spPr>
      </p:pic>
      <p:pic>
        <p:nvPicPr>
          <p:cNvPr id="27" name="Graphic 26" descr="Saw with solid fill">
            <a:extLst>
              <a:ext uri="{FF2B5EF4-FFF2-40B4-BE49-F238E27FC236}">
                <a16:creationId xmlns:a16="http://schemas.microsoft.com/office/drawing/2014/main" id="{7C9E511A-261E-114F-4D7B-41CD57520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0647" y="2641703"/>
            <a:ext cx="424395" cy="424395"/>
          </a:xfrm>
          <a:prstGeom prst="rect">
            <a:avLst/>
          </a:prstGeom>
        </p:spPr>
      </p:pic>
      <p:pic>
        <p:nvPicPr>
          <p:cNvPr id="29" name="Graphic 28" descr="Screwdriver with solid fill">
            <a:extLst>
              <a:ext uri="{FF2B5EF4-FFF2-40B4-BE49-F238E27FC236}">
                <a16:creationId xmlns:a16="http://schemas.microsoft.com/office/drawing/2014/main" id="{E54CAFDD-8924-6F2F-11C9-48AF179E0B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6780" y="2641703"/>
            <a:ext cx="424395" cy="424395"/>
          </a:xfrm>
          <a:prstGeom prst="rect">
            <a:avLst/>
          </a:prstGeom>
        </p:spPr>
      </p:pic>
      <p:pic>
        <p:nvPicPr>
          <p:cNvPr id="31" name="Graphic 30" descr="Traffic cone with solid fill">
            <a:extLst>
              <a:ext uri="{FF2B5EF4-FFF2-40B4-BE49-F238E27FC236}">
                <a16:creationId xmlns:a16="http://schemas.microsoft.com/office/drawing/2014/main" id="{B1E59915-09E1-6A28-F54F-1708703B47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9848" y="2641703"/>
            <a:ext cx="424395" cy="424395"/>
          </a:xfrm>
          <a:prstGeom prst="rect">
            <a:avLst/>
          </a:prstGeom>
        </p:spPr>
      </p:pic>
      <p:pic>
        <p:nvPicPr>
          <p:cNvPr id="33" name="Graphic 32" descr="Traffic light with solid fill">
            <a:extLst>
              <a:ext uri="{FF2B5EF4-FFF2-40B4-BE49-F238E27FC236}">
                <a16:creationId xmlns:a16="http://schemas.microsoft.com/office/drawing/2014/main" id="{FC9E1FF8-F65A-E4E1-13ED-59EB7589FD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0162" y="2641703"/>
            <a:ext cx="424395" cy="4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Interlocked 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C66215C-E1A0-B673-E2F5-BF52AF1B5322}"/>
              </a:ext>
            </a:extLst>
          </p:cNvPr>
          <p:cNvSpPr/>
          <p:nvPr/>
        </p:nvSpPr>
        <p:spPr>
          <a:xfrm>
            <a:off x="6872992" y="2197262"/>
            <a:ext cx="1730287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113" y="5102"/>
                </a:move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21097" y="6312"/>
                </a:lnTo>
                <a:cubicBezTo>
                  <a:pt x="21415" y="6180"/>
                  <a:pt x="21600" y="5960"/>
                  <a:pt x="21600" y="5707"/>
                </a:cubicBezTo>
                <a:cubicBezTo>
                  <a:pt x="21600" y="5454"/>
                  <a:pt x="21432" y="5234"/>
                  <a:pt x="21113" y="51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156256-1116-5294-9A8C-5CFC59838E7E}"/>
              </a:ext>
            </a:extLst>
          </p:cNvPr>
          <p:cNvSpPr/>
          <p:nvPr/>
        </p:nvSpPr>
        <p:spPr>
          <a:xfrm>
            <a:off x="5289924" y="2197262"/>
            <a:ext cx="1730281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F14E349-EB83-AA01-C4BE-DC3C3827A92D}"/>
              </a:ext>
            </a:extLst>
          </p:cNvPr>
          <p:cNvSpPr/>
          <p:nvPr/>
        </p:nvSpPr>
        <p:spPr>
          <a:xfrm>
            <a:off x="3706859" y="2197262"/>
            <a:ext cx="1730279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3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AED638-8DCF-2C39-BEA0-2943AA8709E3}"/>
              </a:ext>
            </a:extLst>
          </p:cNvPr>
          <p:cNvSpPr/>
          <p:nvPr/>
        </p:nvSpPr>
        <p:spPr>
          <a:xfrm>
            <a:off x="2123791" y="2197262"/>
            <a:ext cx="1730282" cy="263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1"/>
                </a:moveTo>
                <a:cubicBezTo>
                  <a:pt x="21415" y="6169"/>
                  <a:pt x="21600" y="5949"/>
                  <a:pt x="21600" y="5696"/>
                </a:cubicBezTo>
                <a:cubicBezTo>
                  <a:pt x="21600" y="5454"/>
                  <a:pt x="21415" y="5223"/>
                  <a:pt x="21113" y="5091"/>
                </a:cubicBezTo>
                <a:lnTo>
                  <a:pt x="19771" y="4508"/>
                </a:lnTo>
                <a:lnTo>
                  <a:pt x="19452" y="4376"/>
                </a:lnTo>
                <a:lnTo>
                  <a:pt x="19133" y="4244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1"/>
                </a:lnTo>
                <a:cubicBezTo>
                  <a:pt x="201" y="3573"/>
                  <a:pt x="17" y="3793"/>
                  <a:pt x="0" y="4024"/>
                </a:cubicBezTo>
                <a:lnTo>
                  <a:pt x="1695" y="4761"/>
                </a:lnTo>
                <a:cubicBezTo>
                  <a:pt x="2182" y="4970"/>
                  <a:pt x="2467" y="5322"/>
                  <a:pt x="2467" y="5707"/>
                </a:cubicBezTo>
                <a:cubicBezTo>
                  <a:pt x="2467" y="6092"/>
                  <a:pt x="2182" y="6444"/>
                  <a:pt x="1695" y="6653"/>
                </a:cubicBezTo>
                <a:lnTo>
                  <a:pt x="0" y="7379"/>
                </a:ln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53"/>
                </a:lnTo>
                <a:cubicBezTo>
                  <a:pt x="16867" y="8368"/>
                  <a:pt x="17152" y="8017"/>
                  <a:pt x="17639" y="7808"/>
                </a:cubicBezTo>
                <a:lnTo>
                  <a:pt x="19133" y="7159"/>
                </a:lnTo>
                <a:lnTo>
                  <a:pt x="19452" y="7027"/>
                </a:lnTo>
                <a:lnTo>
                  <a:pt x="19771" y="6895"/>
                </a:lnTo>
                <a:lnTo>
                  <a:pt x="21097" y="630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95FDD3C-EEDF-FF34-784F-CBA0BC66F941}"/>
              </a:ext>
            </a:extLst>
          </p:cNvPr>
          <p:cNvSpPr/>
          <p:nvPr/>
        </p:nvSpPr>
        <p:spPr>
          <a:xfrm>
            <a:off x="540723" y="2197261"/>
            <a:ext cx="1730282" cy="2633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21097" y="6304"/>
                </a:moveTo>
                <a:cubicBezTo>
                  <a:pt x="21415" y="6172"/>
                  <a:pt x="21600" y="5952"/>
                  <a:pt x="21600" y="5699"/>
                </a:cubicBezTo>
                <a:cubicBezTo>
                  <a:pt x="21600" y="5457"/>
                  <a:pt x="21415" y="5226"/>
                  <a:pt x="21113" y="5094"/>
                </a:cubicBezTo>
                <a:lnTo>
                  <a:pt x="19771" y="4510"/>
                </a:lnTo>
                <a:lnTo>
                  <a:pt x="19452" y="4378"/>
                </a:lnTo>
                <a:lnTo>
                  <a:pt x="19133" y="4246"/>
                </a:lnTo>
                <a:lnTo>
                  <a:pt x="9617" y="120"/>
                </a:lnTo>
                <a:cubicBezTo>
                  <a:pt x="9248" y="-34"/>
                  <a:pt x="8778" y="-45"/>
                  <a:pt x="8408" y="120"/>
                </a:cubicBezTo>
                <a:lnTo>
                  <a:pt x="8408" y="120"/>
                </a:lnTo>
                <a:lnTo>
                  <a:pt x="503" y="3443"/>
                </a:lnTo>
                <a:cubicBezTo>
                  <a:pt x="185" y="3575"/>
                  <a:pt x="0" y="3806"/>
                  <a:pt x="0" y="4048"/>
                </a:cubicBezTo>
                <a:lnTo>
                  <a:pt x="0" y="20807"/>
                </a:lnTo>
                <a:cubicBezTo>
                  <a:pt x="0" y="21225"/>
                  <a:pt x="520" y="21555"/>
                  <a:pt x="1141" y="21555"/>
                </a:cubicBezTo>
                <a:lnTo>
                  <a:pt x="15726" y="21555"/>
                </a:lnTo>
                <a:cubicBezTo>
                  <a:pt x="16364" y="21555"/>
                  <a:pt x="16867" y="21214"/>
                  <a:pt x="16867" y="20807"/>
                </a:cubicBezTo>
                <a:lnTo>
                  <a:pt x="16867" y="8747"/>
                </a:lnTo>
                <a:cubicBezTo>
                  <a:pt x="16867" y="8362"/>
                  <a:pt x="17152" y="8010"/>
                  <a:pt x="17639" y="7801"/>
                </a:cubicBezTo>
                <a:lnTo>
                  <a:pt x="19133" y="7151"/>
                </a:lnTo>
                <a:lnTo>
                  <a:pt x="19452" y="7019"/>
                </a:lnTo>
                <a:lnTo>
                  <a:pt x="19771" y="6887"/>
                </a:lnTo>
                <a:lnTo>
                  <a:pt x="21097" y="630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1C3459C-94E9-5B43-7452-B0DEF36EA750}"/>
              </a:ext>
            </a:extLst>
          </p:cNvPr>
          <p:cNvSpPr/>
          <p:nvPr/>
        </p:nvSpPr>
        <p:spPr>
          <a:xfrm>
            <a:off x="7316655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D8E8B1B-90C9-1794-3EDC-D82BF7192513}"/>
              </a:ext>
            </a:extLst>
          </p:cNvPr>
          <p:cNvSpPr/>
          <p:nvPr/>
        </p:nvSpPr>
        <p:spPr>
          <a:xfrm>
            <a:off x="5736948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60C86D5-BAA0-F7A0-9422-9B5BE81FE8E2}"/>
              </a:ext>
            </a:extLst>
          </p:cNvPr>
          <p:cNvSpPr/>
          <p:nvPr/>
        </p:nvSpPr>
        <p:spPr>
          <a:xfrm>
            <a:off x="4157241" y="2251039"/>
            <a:ext cx="1239232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F23632D-1AD4-FA0A-5822-24579C3125E0}"/>
              </a:ext>
            </a:extLst>
          </p:cNvPr>
          <p:cNvSpPr/>
          <p:nvPr/>
        </p:nvSpPr>
        <p:spPr>
          <a:xfrm>
            <a:off x="2577535" y="2251039"/>
            <a:ext cx="1239230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C46C8D5-C4D3-E6E5-2B12-A52E44EABC09}"/>
              </a:ext>
            </a:extLst>
          </p:cNvPr>
          <p:cNvSpPr/>
          <p:nvPr/>
        </p:nvSpPr>
        <p:spPr>
          <a:xfrm>
            <a:off x="997830" y="2251039"/>
            <a:ext cx="1239230" cy="826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521" extrusionOk="0">
                <a:moveTo>
                  <a:pt x="17406" y="21521"/>
                </a:moveTo>
                <a:lnTo>
                  <a:pt x="0" y="4332"/>
                </a:lnTo>
                <a:lnTo>
                  <a:pt x="4217" y="236"/>
                </a:lnTo>
                <a:cubicBezTo>
                  <a:pt x="4544" y="-79"/>
                  <a:pt x="4963" y="-79"/>
                  <a:pt x="5266" y="236"/>
                </a:cubicBezTo>
                <a:lnTo>
                  <a:pt x="21111" y="15885"/>
                </a:lnTo>
                <a:cubicBezTo>
                  <a:pt x="21600" y="16375"/>
                  <a:pt x="21600" y="17425"/>
                  <a:pt x="21111" y="17915"/>
                </a:cubicBezTo>
                <a:lnTo>
                  <a:pt x="17406" y="21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C96EC-12EE-6ECD-013F-33471BC71062}"/>
              </a:ext>
            </a:extLst>
          </p:cNvPr>
          <p:cNvSpPr txBox="1"/>
          <p:nvPr/>
        </p:nvSpPr>
        <p:spPr>
          <a:xfrm rot="1988185">
            <a:off x="1149957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2F233-2FC4-C982-6AAA-05AE7C0C2CF5}"/>
              </a:ext>
            </a:extLst>
          </p:cNvPr>
          <p:cNvSpPr txBox="1"/>
          <p:nvPr/>
        </p:nvSpPr>
        <p:spPr>
          <a:xfrm rot="1988185">
            <a:off x="2729664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E6322E-4278-391F-9E2C-E5D7FFA0368B}"/>
              </a:ext>
            </a:extLst>
          </p:cNvPr>
          <p:cNvSpPr txBox="1"/>
          <p:nvPr/>
        </p:nvSpPr>
        <p:spPr>
          <a:xfrm rot="1988185">
            <a:off x="4309371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9F9188-8BA1-9908-B1AF-A0799CDCF2D7}"/>
              </a:ext>
            </a:extLst>
          </p:cNvPr>
          <p:cNvSpPr txBox="1"/>
          <p:nvPr/>
        </p:nvSpPr>
        <p:spPr>
          <a:xfrm rot="1988185">
            <a:off x="5889078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2FE91D-ADD0-90E4-8B5C-8EB61C8486A7}"/>
              </a:ext>
            </a:extLst>
          </p:cNvPr>
          <p:cNvSpPr txBox="1"/>
          <p:nvPr/>
        </p:nvSpPr>
        <p:spPr>
          <a:xfrm rot="1988185">
            <a:off x="7468785" y="2520068"/>
            <a:ext cx="96926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4B3746-600F-F83B-F688-3739C88D901F}"/>
              </a:ext>
            </a:extLst>
          </p:cNvPr>
          <p:cNvSpPr txBox="1"/>
          <p:nvPr/>
        </p:nvSpPr>
        <p:spPr>
          <a:xfrm>
            <a:off x="540722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F27797-E184-381A-4E15-744FDBC444F6}"/>
              </a:ext>
            </a:extLst>
          </p:cNvPr>
          <p:cNvSpPr txBox="1"/>
          <p:nvPr/>
        </p:nvSpPr>
        <p:spPr>
          <a:xfrm>
            <a:off x="2123789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04F4EA-C2D9-852B-3AF4-17530E720F4B}"/>
              </a:ext>
            </a:extLst>
          </p:cNvPr>
          <p:cNvSpPr txBox="1"/>
          <p:nvPr/>
        </p:nvSpPr>
        <p:spPr>
          <a:xfrm>
            <a:off x="3706856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4E20-16BF-9E2D-57A4-6FCF13D6D361}"/>
              </a:ext>
            </a:extLst>
          </p:cNvPr>
          <p:cNvSpPr txBox="1"/>
          <p:nvPr/>
        </p:nvSpPr>
        <p:spPr>
          <a:xfrm>
            <a:off x="5289923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36E8EF-4169-9812-DEB2-88D60D22DE8A}"/>
              </a:ext>
            </a:extLst>
          </p:cNvPr>
          <p:cNvSpPr txBox="1"/>
          <p:nvPr/>
        </p:nvSpPr>
        <p:spPr>
          <a:xfrm>
            <a:off x="6872992" y="3150208"/>
            <a:ext cx="1331790" cy="1592744"/>
          </a:xfrm>
          <a:prstGeom prst="rect">
            <a:avLst/>
          </a:prstGeom>
          <a:noFill/>
        </p:spPr>
        <p:txBody>
          <a:bodyPr wrap="square" lIns="137160" rIns="137160" rtlCol="0" anchor="t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Ut enim ad minim veniam, .</a:t>
            </a:r>
          </a:p>
          <a:p>
            <a:pPr algn="ctr">
              <a:spcAft>
                <a:spcPts val="900"/>
              </a:spcAft>
            </a:pPr>
            <a:r>
              <a:rPr lang="en-US" sz="750" noProof="1">
                <a:solidFill>
                  <a:schemeClr val="bg1"/>
                </a:solidFill>
              </a:rPr>
              <a:t>Duis aute irure dolor in reprehenderit in voluptate velit esse cillum dolore eu fugiat nulla pariatur. Excepteur sint occaecat.</a:t>
            </a:r>
          </a:p>
        </p:txBody>
      </p:sp>
      <p:pic>
        <p:nvPicPr>
          <p:cNvPr id="25" name="Graphic 24" descr="Hammer with solid fill">
            <a:extLst>
              <a:ext uri="{FF2B5EF4-FFF2-40B4-BE49-F238E27FC236}">
                <a16:creationId xmlns:a16="http://schemas.microsoft.com/office/drawing/2014/main" id="{300DB57E-63E3-0511-9B83-94A18E5F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3716" y="2641703"/>
            <a:ext cx="424395" cy="424395"/>
          </a:xfrm>
          <a:prstGeom prst="rect">
            <a:avLst/>
          </a:prstGeom>
        </p:spPr>
      </p:pic>
      <p:pic>
        <p:nvPicPr>
          <p:cNvPr id="27" name="Graphic 26" descr="Saw with solid fill">
            <a:extLst>
              <a:ext uri="{FF2B5EF4-FFF2-40B4-BE49-F238E27FC236}">
                <a16:creationId xmlns:a16="http://schemas.microsoft.com/office/drawing/2014/main" id="{7C9E511A-261E-114F-4D7B-41CD57520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0647" y="2641703"/>
            <a:ext cx="424395" cy="424395"/>
          </a:xfrm>
          <a:prstGeom prst="rect">
            <a:avLst/>
          </a:prstGeom>
        </p:spPr>
      </p:pic>
      <p:pic>
        <p:nvPicPr>
          <p:cNvPr id="29" name="Graphic 28" descr="Screwdriver with solid fill">
            <a:extLst>
              <a:ext uri="{FF2B5EF4-FFF2-40B4-BE49-F238E27FC236}">
                <a16:creationId xmlns:a16="http://schemas.microsoft.com/office/drawing/2014/main" id="{E54CAFDD-8924-6F2F-11C9-48AF179E0B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6780" y="2641703"/>
            <a:ext cx="424395" cy="424395"/>
          </a:xfrm>
          <a:prstGeom prst="rect">
            <a:avLst/>
          </a:prstGeom>
        </p:spPr>
      </p:pic>
      <p:pic>
        <p:nvPicPr>
          <p:cNvPr id="31" name="Graphic 30" descr="Traffic cone with solid fill">
            <a:extLst>
              <a:ext uri="{FF2B5EF4-FFF2-40B4-BE49-F238E27FC236}">
                <a16:creationId xmlns:a16="http://schemas.microsoft.com/office/drawing/2014/main" id="{B1E59915-09E1-6A28-F54F-1708703B47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9848" y="2641703"/>
            <a:ext cx="424395" cy="424395"/>
          </a:xfrm>
          <a:prstGeom prst="rect">
            <a:avLst/>
          </a:prstGeom>
        </p:spPr>
      </p:pic>
      <p:pic>
        <p:nvPicPr>
          <p:cNvPr id="33" name="Graphic 32" descr="Traffic light with solid fill">
            <a:extLst>
              <a:ext uri="{FF2B5EF4-FFF2-40B4-BE49-F238E27FC236}">
                <a16:creationId xmlns:a16="http://schemas.microsoft.com/office/drawing/2014/main" id="{FC9E1FF8-F65A-E4E1-13ED-59EB7589FD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0162" y="2641703"/>
            <a:ext cx="424395" cy="4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6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577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Abstract Textboxes – Slide Template</vt:lpstr>
      <vt:lpstr>Interlocked 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Abstract Textboxes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2023-03-16T01:35:29Z</dcterms:modified>
  <cp:category>Text &amp; Tables</cp:category>
</cp:coreProperties>
</file>