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1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Interlocked Abstract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C66215C-E1A0-B673-E2F5-BF52AF1B5322}"/>
              </a:ext>
            </a:extLst>
          </p:cNvPr>
          <p:cNvSpPr/>
          <p:nvPr/>
        </p:nvSpPr>
        <p:spPr>
          <a:xfrm>
            <a:off x="9163989" y="1786682"/>
            <a:ext cx="2307049" cy="3513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113" y="5102"/>
                </a:move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21097" y="6312"/>
                </a:lnTo>
                <a:cubicBezTo>
                  <a:pt x="21415" y="6180"/>
                  <a:pt x="21600" y="5960"/>
                  <a:pt x="21600" y="5707"/>
                </a:cubicBezTo>
                <a:cubicBezTo>
                  <a:pt x="21600" y="5454"/>
                  <a:pt x="21432" y="5234"/>
                  <a:pt x="21113" y="510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156256-1116-5294-9A8C-5CFC59838E7E}"/>
              </a:ext>
            </a:extLst>
          </p:cNvPr>
          <p:cNvSpPr/>
          <p:nvPr/>
        </p:nvSpPr>
        <p:spPr>
          <a:xfrm>
            <a:off x="7053232" y="1786682"/>
            <a:ext cx="2307041" cy="3513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F14E349-EB83-AA01-C4BE-DC3C3827A92D}"/>
              </a:ext>
            </a:extLst>
          </p:cNvPr>
          <p:cNvSpPr/>
          <p:nvPr/>
        </p:nvSpPr>
        <p:spPr>
          <a:xfrm>
            <a:off x="4942479" y="1786682"/>
            <a:ext cx="2307038" cy="3513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3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9AED638-8DCF-2C39-BEA0-2943AA8709E3}"/>
              </a:ext>
            </a:extLst>
          </p:cNvPr>
          <p:cNvSpPr/>
          <p:nvPr/>
        </p:nvSpPr>
        <p:spPr>
          <a:xfrm>
            <a:off x="2831721" y="1786682"/>
            <a:ext cx="2307043" cy="3513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95FDD3C-EEDF-FF34-784F-CBA0BC66F941}"/>
              </a:ext>
            </a:extLst>
          </p:cNvPr>
          <p:cNvSpPr/>
          <p:nvPr/>
        </p:nvSpPr>
        <p:spPr>
          <a:xfrm>
            <a:off x="720963" y="1786681"/>
            <a:ext cx="2307043" cy="3511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4"/>
                </a:moveTo>
                <a:cubicBezTo>
                  <a:pt x="21415" y="6172"/>
                  <a:pt x="21600" y="5952"/>
                  <a:pt x="21600" y="5699"/>
                </a:cubicBezTo>
                <a:cubicBezTo>
                  <a:pt x="21600" y="5457"/>
                  <a:pt x="21415" y="5226"/>
                  <a:pt x="21113" y="5094"/>
                </a:cubicBezTo>
                <a:lnTo>
                  <a:pt x="19771" y="4510"/>
                </a:lnTo>
                <a:lnTo>
                  <a:pt x="19452" y="4378"/>
                </a:lnTo>
                <a:lnTo>
                  <a:pt x="19133" y="4246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3"/>
                </a:lnTo>
                <a:cubicBezTo>
                  <a:pt x="185" y="3575"/>
                  <a:pt x="0" y="3806"/>
                  <a:pt x="0" y="4048"/>
                </a:cubicBez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47"/>
                </a:lnTo>
                <a:cubicBezTo>
                  <a:pt x="16867" y="8362"/>
                  <a:pt x="17152" y="8010"/>
                  <a:pt x="17639" y="7801"/>
                </a:cubicBezTo>
                <a:lnTo>
                  <a:pt x="19133" y="7151"/>
                </a:lnTo>
                <a:lnTo>
                  <a:pt x="19452" y="7019"/>
                </a:lnTo>
                <a:lnTo>
                  <a:pt x="19771" y="6887"/>
                </a:lnTo>
                <a:lnTo>
                  <a:pt x="21097" y="6304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1C3459C-94E9-5B43-7452-B0DEF36EA750}"/>
              </a:ext>
            </a:extLst>
          </p:cNvPr>
          <p:cNvSpPr/>
          <p:nvPr/>
        </p:nvSpPr>
        <p:spPr>
          <a:xfrm>
            <a:off x="9755540" y="1858384"/>
            <a:ext cx="1652309" cy="110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D8E8B1B-90C9-1794-3EDC-D82BF7192513}"/>
              </a:ext>
            </a:extLst>
          </p:cNvPr>
          <p:cNvSpPr/>
          <p:nvPr/>
        </p:nvSpPr>
        <p:spPr>
          <a:xfrm>
            <a:off x="7649263" y="1858384"/>
            <a:ext cx="1652309" cy="110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60C86D5-BAA0-F7A0-9422-9B5BE81FE8E2}"/>
              </a:ext>
            </a:extLst>
          </p:cNvPr>
          <p:cNvSpPr/>
          <p:nvPr/>
        </p:nvSpPr>
        <p:spPr>
          <a:xfrm>
            <a:off x="5542987" y="1858384"/>
            <a:ext cx="1652309" cy="110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F23632D-1AD4-FA0A-5822-24579C3125E0}"/>
              </a:ext>
            </a:extLst>
          </p:cNvPr>
          <p:cNvSpPr/>
          <p:nvPr/>
        </p:nvSpPr>
        <p:spPr>
          <a:xfrm>
            <a:off x="3436714" y="1858384"/>
            <a:ext cx="1652306" cy="110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C46C8D5-C4D3-E6E5-2B12-A52E44EABC09}"/>
              </a:ext>
            </a:extLst>
          </p:cNvPr>
          <p:cNvSpPr/>
          <p:nvPr/>
        </p:nvSpPr>
        <p:spPr>
          <a:xfrm>
            <a:off x="1330440" y="1858384"/>
            <a:ext cx="1652306" cy="110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0C96EC-12EE-6ECD-013F-33471BC71062}"/>
              </a:ext>
            </a:extLst>
          </p:cNvPr>
          <p:cNvSpPr txBox="1"/>
          <p:nvPr/>
        </p:nvSpPr>
        <p:spPr>
          <a:xfrm rot="1988185">
            <a:off x="1533276" y="2232480"/>
            <a:ext cx="12923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F2F233-2FC4-C982-6AAA-05AE7C0C2CF5}"/>
              </a:ext>
            </a:extLst>
          </p:cNvPr>
          <p:cNvSpPr txBox="1"/>
          <p:nvPr/>
        </p:nvSpPr>
        <p:spPr>
          <a:xfrm rot="1988185">
            <a:off x="3639552" y="2232480"/>
            <a:ext cx="12923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E6322E-4278-391F-9E2C-E5D7FFA0368B}"/>
              </a:ext>
            </a:extLst>
          </p:cNvPr>
          <p:cNvSpPr txBox="1"/>
          <p:nvPr/>
        </p:nvSpPr>
        <p:spPr>
          <a:xfrm rot="1988185">
            <a:off x="5745828" y="2232480"/>
            <a:ext cx="12923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9F9188-8BA1-9908-B1AF-A0799CDCF2D7}"/>
              </a:ext>
            </a:extLst>
          </p:cNvPr>
          <p:cNvSpPr txBox="1"/>
          <p:nvPr/>
        </p:nvSpPr>
        <p:spPr>
          <a:xfrm rot="1988185">
            <a:off x="7852104" y="2232480"/>
            <a:ext cx="12923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2FE91D-ADD0-90E4-8B5C-8EB61C8486A7}"/>
              </a:ext>
            </a:extLst>
          </p:cNvPr>
          <p:cNvSpPr txBox="1"/>
          <p:nvPr/>
        </p:nvSpPr>
        <p:spPr>
          <a:xfrm rot="1988185">
            <a:off x="9958379" y="2232480"/>
            <a:ext cx="12923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4B3746-600F-F83B-F688-3739C88D901F}"/>
              </a:ext>
            </a:extLst>
          </p:cNvPr>
          <p:cNvSpPr txBox="1"/>
          <p:nvPr/>
        </p:nvSpPr>
        <p:spPr>
          <a:xfrm>
            <a:off x="720963" y="3057277"/>
            <a:ext cx="1775720" cy="2092881"/>
          </a:xfrm>
          <a:prstGeom prst="rect">
            <a:avLst/>
          </a:prstGeom>
          <a:noFill/>
        </p:spPr>
        <p:txBody>
          <a:bodyPr wrap="square" lIns="182880" rIns="18288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quis .</a:t>
            </a:r>
          </a:p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F27797-E184-381A-4E15-744FDBC444F6}"/>
              </a:ext>
            </a:extLst>
          </p:cNvPr>
          <p:cNvSpPr txBox="1"/>
          <p:nvPr/>
        </p:nvSpPr>
        <p:spPr>
          <a:xfrm>
            <a:off x="2831719" y="3057277"/>
            <a:ext cx="1775720" cy="2092881"/>
          </a:xfrm>
          <a:prstGeom prst="rect">
            <a:avLst/>
          </a:prstGeom>
          <a:noFill/>
        </p:spPr>
        <p:txBody>
          <a:bodyPr wrap="square" lIns="182880" rIns="18288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quis .</a:t>
            </a:r>
          </a:p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04F4EA-C2D9-852B-3AF4-17530E720F4B}"/>
              </a:ext>
            </a:extLst>
          </p:cNvPr>
          <p:cNvSpPr txBox="1"/>
          <p:nvPr/>
        </p:nvSpPr>
        <p:spPr>
          <a:xfrm>
            <a:off x="4942475" y="3057277"/>
            <a:ext cx="1775720" cy="2092881"/>
          </a:xfrm>
          <a:prstGeom prst="rect">
            <a:avLst/>
          </a:prstGeom>
          <a:noFill/>
        </p:spPr>
        <p:txBody>
          <a:bodyPr wrap="square" lIns="182880" rIns="18288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quis .</a:t>
            </a:r>
          </a:p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A34E20-16BF-9E2D-57A4-6FCF13D6D361}"/>
              </a:ext>
            </a:extLst>
          </p:cNvPr>
          <p:cNvSpPr txBox="1"/>
          <p:nvPr/>
        </p:nvSpPr>
        <p:spPr>
          <a:xfrm>
            <a:off x="7053231" y="3057277"/>
            <a:ext cx="1775720" cy="2092881"/>
          </a:xfrm>
          <a:prstGeom prst="rect">
            <a:avLst/>
          </a:prstGeom>
          <a:noFill/>
        </p:spPr>
        <p:txBody>
          <a:bodyPr wrap="square" lIns="182880" rIns="18288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quis .</a:t>
            </a:r>
          </a:p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36E8EF-4169-9812-DEB2-88D60D22DE8A}"/>
              </a:ext>
            </a:extLst>
          </p:cNvPr>
          <p:cNvSpPr txBox="1"/>
          <p:nvPr/>
        </p:nvSpPr>
        <p:spPr>
          <a:xfrm>
            <a:off x="9163989" y="3057277"/>
            <a:ext cx="1775720" cy="2092881"/>
          </a:xfrm>
          <a:prstGeom prst="rect">
            <a:avLst/>
          </a:prstGeom>
          <a:noFill/>
        </p:spPr>
        <p:txBody>
          <a:bodyPr wrap="square" lIns="182880" rIns="18288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quis .</a:t>
            </a:r>
          </a:p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pic>
        <p:nvPicPr>
          <p:cNvPr id="25" name="Graphic 24" descr="Hammer with solid fill">
            <a:extLst>
              <a:ext uri="{FF2B5EF4-FFF2-40B4-BE49-F238E27FC236}">
                <a16:creationId xmlns:a16="http://schemas.microsoft.com/office/drawing/2014/main" id="{300DB57E-63E3-0511-9B83-94A18E5F6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4954" y="2379270"/>
            <a:ext cx="565860" cy="565860"/>
          </a:xfrm>
          <a:prstGeom prst="rect">
            <a:avLst/>
          </a:prstGeom>
        </p:spPr>
      </p:pic>
      <p:pic>
        <p:nvPicPr>
          <p:cNvPr id="27" name="Graphic 26" descr="Saw with solid fill">
            <a:extLst>
              <a:ext uri="{FF2B5EF4-FFF2-40B4-BE49-F238E27FC236}">
                <a16:creationId xmlns:a16="http://schemas.microsoft.com/office/drawing/2014/main" id="{7C9E511A-261E-114F-4D7B-41CD575206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4196" y="2379270"/>
            <a:ext cx="565860" cy="565860"/>
          </a:xfrm>
          <a:prstGeom prst="rect">
            <a:avLst/>
          </a:prstGeom>
        </p:spPr>
      </p:pic>
      <p:pic>
        <p:nvPicPr>
          <p:cNvPr id="29" name="Graphic 28" descr="Screwdriver with solid fill">
            <a:extLst>
              <a:ext uri="{FF2B5EF4-FFF2-40B4-BE49-F238E27FC236}">
                <a16:creationId xmlns:a16="http://schemas.microsoft.com/office/drawing/2014/main" id="{E54CAFDD-8924-6F2F-11C9-48AF179E0B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35707" y="2379270"/>
            <a:ext cx="565860" cy="565860"/>
          </a:xfrm>
          <a:prstGeom prst="rect">
            <a:avLst/>
          </a:prstGeom>
        </p:spPr>
      </p:pic>
      <p:pic>
        <p:nvPicPr>
          <p:cNvPr id="31" name="Graphic 30" descr="Traffic cone with solid fill">
            <a:extLst>
              <a:ext uri="{FF2B5EF4-FFF2-40B4-BE49-F238E27FC236}">
                <a16:creationId xmlns:a16="http://schemas.microsoft.com/office/drawing/2014/main" id="{B1E59915-09E1-6A28-F54F-1708703B47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46464" y="2379270"/>
            <a:ext cx="565860" cy="565860"/>
          </a:xfrm>
          <a:prstGeom prst="rect">
            <a:avLst/>
          </a:prstGeom>
        </p:spPr>
      </p:pic>
      <p:pic>
        <p:nvPicPr>
          <p:cNvPr id="33" name="Graphic 32" descr="Traffic light with solid fill">
            <a:extLst>
              <a:ext uri="{FF2B5EF4-FFF2-40B4-BE49-F238E27FC236}">
                <a16:creationId xmlns:a16="http://schemas.microsoft.com/office/drawing/2014/main" id="{FC9E1FF8-F65A-E4E1-13ED-59EB7589FD1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93549" y="2379270"/>
            <a:ext cx="565860" cy="56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Interlocked Abstract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C66215C-E1A0-B673-E2F5-BF52AF1B5322}"/>
              </a:ext>
            </a:extLst>
          </p:cNvPr>
          <p:cNvSpPr/>
          <p:nvPr/>
        </p:nvSpPr>
        <p:spPr>
          <a:xfrm>
            <a:off x="9163989" y="1786682"/>
            <a:ext cx="2307049" cy="3513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113" y="5102"/>
                </a:move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21097" y="6312"/>
                </a:lnTo>
                <a:cubicBezTo>
                  <a:pt x="21415" y="6180"/>
                  <a:pt x="21600" y="5960"/>
                  <a:pt x="21600" y="5707"/>
                </a:cubicBezTo>
                <a:cubicBezTo>
                  <a:pt x="21600" y="5454"/>
                  <a:pt x="21432" y="5234"/>
                  <a:pt x="21113" y="51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156256-1116-5294-9A8C-5CFC59838E7E}"/>
              </a:ext>
            </a:extLst>
          </p:cNvPr>
          <p:cNvSpPr/>
          <p:nvPr/>
        </p:nvSpPr>
        <p:spPr>
          <a:xfrm>
            <a:off x="7053232" y="1786682"/>
            <a:ext cx="2307041" cy="3513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F14E349-EB83-AA01-C4BE-DC3C3827A92D}"/>
              </a:ext>
            </a:extLst>
          </p:cNvPr>
          <p:cNvSpPr/>
          <p:nvPr/>
        </p:nvSpPr>
        <p:spPr>
          <a:xfrm>
            <a:off x="4942479" y="1786682"/>
            <a:ext cx="2307038" cy="3513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3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9AED638-8DCF-2C39-BEA0-2943AA8709E3}"/>
              </a:ext>
            </a:extLst>
          </p:cNvPr>
          <p:cNvSpPr/>
          <p:nvPr/>
        </p:nvSpPr>
        <p:spPr>
          <a:xfrm>
            <a:off x="2831721" y="1786682"/>
            <a:ext cx="2307043" cy="3513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95FDD3C-EEDF-FF34-784F-CBA0BC66F941}"/>
              </a:ext>
            </a:extLst>
          </p:cNvPr>
          <p:cNvSpPr/>
          <p:nvPr/>
        </p:nvSpPr>
        <p:spPr>
          <a:xfrm>
            <a:off x="720963" y="1786681"/>
            <a:ext cx="2307043" cy="3511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4"/>
                </a:moveTo>
                <a:cubicBezTo>
                  <a:pt x="21415" y="6172"/>
                  <a:pt x="21600" y="5952"/>
                  <a:pt x="21600" y="5699"/>
                </a:cubicBezTo>
                <a:cubicBezTo>
                  <a:pt x="21600" y="5457"/>
                  <a:pt x="21415" y="5226"/>
                  <a:pt x="21113" y="5094"/>
                </a:cubicBezTo>
                <a:lnTo>
                  <a:pt x="19771" y="4510"/>
                </a:lnTo>
                <a:lnTo>
                  <a:pt x="19452" y="4378"/>
                </a:lnTo>
                <a:lnTo>
                  <a:pt x="19133" y="4246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3"/>
                </a:lnTo>
                <a:cubicBezTo>
                  <a:pt x="185" y="3575"/>
                  <a:pt x="0" y="3806"/>
                  <a:pt x="0" y="4048"/>
                </a:cubicBez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47"/>
                </a:lnTo>
                <a:cubicBezTo>
                  <a:pt x="16867" y="8362"/>
                  <a:pt x="17152" y="8010"/>
                  <a:pt x="17639" y="7801"/>
                </a:cubicBezTo>
                <a:lnTo>
                  <a:pt x="19133" y="7151"/>
                </a:lnTo>
                <a:lnTo>
                  <a:pt x="19452" y="7019"/>
                </a:lnTo>
                <a:lnTo>
                  <a:pt x="19771" y="6887"/>
                </a:lnTo>
                <a:lnTo>
                  <a:pt x="21097" y="630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1C3459C-94E9-5B43-7452-B0DEF36EA750}"/>
              </a:ext>
            </a:extLst>
          </p:cNvPr>
          <p:cNvSpPr/>
          <p:nvPr/>
        </p:nvSpPr>
        <p:spPr>
          <a:xfrm>
            <a:off x="9755540" y="1858384"/>
            <a:ext cx="1652309" cy="110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D8E8B1B-90C9-1794-3EDC-D82BF7192513}"/>
              </a:ext>
            </a:extLst>
          </p:cNvPr>
          <p:cNvSpPr/>
          <p:nvPr/>
        </p:nvSpPr>
        <p:spPr>
          <a:xfrm>
            <a:off x="7649263" y="1858384"/>
            <a:ext cx="1652309" cy="110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60C86D5-BAA0-F7A0-9422-9B5BE81FE8E2}"/>
              </a:ext>
            </a:extLst>
          </p:cNvPr>
          <p:cNvSpPr/>
          <p:nvPr/>
        </p:nvSpPr>
        <p:spPr>
          <a:xfrm>
            <a:off x="5542987" y="1858384"/>
            <a:ext cx="1652309" cy="110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F23632D-1AD4-FA0A-5822-24579C3125E0}"/>
              </a:ext>
            </a:extLst>
          </p:cNvPr>
          <p:cNvSpPr/>
          <p:nvPr/>
        </p:nvSpPr>
        <p:spPr>
          <a:xfrm>
            <a:off x="3436714" y="1858384"/>
            <a:ext cx="1652306" cy="110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C46C8D5-C4D3-E6E5-2B12-A52E44EABC09}"/>
              </a:ext>
            </a:extLst>
          </p:cNvPr>
          <p:cNvSpPr/>
          <p:nvPr/>
        </p:nvSpPr>
        <p:spPr>
          <a:xfrm>
            <a:off x="1330440" y="1858384"/>
            <a:ext cx="1652306" cy="110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0C96EC-12EE-6ECD-013F-33471BC71062}"/>
              </a:ext>
            </a:extLst>
          </p:cNvPr>
          <p:cNvSpPr txBox="1"/>
          <p:nvPr/>
        </p:nvSpPr>
        <p:spPr>
          <a:xfrm rot="1988185">
            <a:off x="1533276" y="2232480"/>
            <a:ext cx="12923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F2F233-2FC4-C982-6AAA-05AE7C0C2CF5}"/>
              </a:ext>
            </a:extLst>
          </p:cNvPr>
          <p:cNvSpPr txBox="1"/>
          <p:nvPr/>
        </p:nvSpPr>
        <p:spPr>
          <a:xfrm rot="1988185">
            <a:off x="3639552" y="2232480"/>
            <a:ext cx="12923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E6322E-4278-391F-9E2C-E5D7FFA0368B}"/>
              </a:ext>
            </a:extLst>
          </p:cNvPr>
          <p:cNvSpPr txBox="1"/>
          <p:nvPr/>
        </p:nvSpPr>
        <p:spPr>
          <a:xfrm rot="1988185">
            <a:off x="5745828" y="2232480"/>
            <a:ext cx="12923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9F9188-8BA1-9908-B1AF-A0799CDCF2D7}"/>
              </a:ext>
            </a:extLst>
          </p:cNvPr>
          <p:cNvSpPr txBox="1"/>
          <p:nvPr/>
        </p:nvSpPr>
        <p:spPr>
          <a:xfrm rot="1988185">
            <a:off x="7852104" y="2232480"/>
            <a:ext cx="12923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2FE91D-ADD0-90E4-8B5C-8EB61C8486A7}"/>
              </a:ext>
            </a:extLst>
          </p:cNvPr>
          <p:cNvSpPr txBox="1"/>
          <p:nvPr/>
        </p:nvSpPr>
        <p:spPr>
          <a:xfrm rot="1988185">
            <a:off x="9958379" y="2232480"/>
            <a:ext cx="1292353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4B3746-600F-F83B-F688-3739C88D901F}"/>
              </a:ext>
            </a:extLst>
          </p:cNvPr>
          <p:cNvSpPr txBox="1"/>
          <p:nvPr/>
        </p:nvSpPr>
        <p:spPr>
          <a:xfrm>
            <a:off x="720963" y="3057277"/>
            <a:ext cx="1775720" cy="2092881"/>
          </a:xfrm>
          <a:prstGeom prst="rect">
            <a:avLst/>
          </a:prstGeom>
          <a:noFill/>
        </p:spPr>
        <p:txBody>
          <a:bodyPr wrap="square" lIns="182880" rIns="18288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quis .</a:t>
            </a:r>
          </a:p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F27797-E184-381A-4E15-744FDBC444F6}"/>
              </a:ext>
            </a:extLst>
          </p:cNvPr>
          <p:cNvSpPr txBox="1"/>
          <p:nvPr/>
        </p:nvSpPr>
        <p:spPr>
          <a:xfrm>
            <a:off x="2831719" y="3057277"/>
            <a:ext cx="1775720" cy="2092881"/>
          </a:xfrm>
          <a:prstGeom prst="rect">
            <a:avLst/>
          </a:prstGeom>
          <a:noFill/>
        </p:spPr>
        <p:txBody>
          <a:bodyPr wrap="square" lIns="182880" rIns="18288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quis .</a:t>
            </a:r>
          </a:p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04F4EA-C2D9-852B-3AF4-17530E720F4B}"/>
              </a:ext>
            </a:extLst>
          </p:cNvPr>
          <p:cNvSpPr txBox="1"/>
          <p:nvPr/>
        </p:nvSpPr>
        <p:spPr>
          <a:xfrm>
            <a:off x="4942475" y="3057277"/>
            <a:ext cx="1775720" cy="2092881"/>
          </a:xfrm>
          <a:prstGeom prst="rect">
            <a:avLst/>
          </a:prstGeom>
          <a:noFill/>
        </p:spPr>
        <p:txBody>
          <a:bodyPr wrap="square" lIns="182880" rIns="18288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quis .</a:t>
            </a:r>
          </a:p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A34E20-16BF-9E2D-57A4-6FCF13D6D361}"/>
              </a:ext>
            </a:extLst>
          </p:cNvPr>
          <p:cNvSpPr txBox="1"/>
          <p:nvPr/>
        </p:nvSpPr>
        <p:spPr>
          <a:xfrm>
            <a:off x="7053231" y="3057277"/>
            <a:ext cx="1775720" cy="2092881"/>
          </a:xfrm>
          <a:prstGeom prst="rect">
            <a:avLst/>
          </a:prstGeom>
          <a:noFill/>
        </p:spPr>
        <p:txBody>
          <a:bodyPr wrap="square" lIns="182880" rIns="18288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quis .</a:t>
            </a:r>
          </a:p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36E8EF-4169-9812-DEB2-88D60D22DE8A}"/>
              </a:ext>
            </a:extLst>
          </p:cNvPr>
          <p:cNvSpPr txBox="1"/>
          <p:nvPr/>
        </p:nvSpPr>
        <p:spPr>
          <a:xfrm>
            <a:off x="9163989" y="3057277"/>
            <a:ext cx="1775720" cy="2092881"/>
          </a:xfrm>
          <a:prstGeom prst="rect">
            <a:avLst/>
          </a:prstGeom>
          <a:noFill/>
        </p:spPr>
        <p:txBody>
          <a:bodyPr wrap="square" lIns="182880" rIns="18288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quis .</a:t>
            </a:r>
          </a:p>
          <a:p>
            <a:pPr algn="ctr">
              <a:spcAft>
                <a:spcPts val="1200"/>
              </a:spcAft>
            </a:pPr>
            <a:r>
              <a:rPr lang="en-US" sz="100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pic>
        <p:nvPicPr>
          <p:cNvPr id="25" name="Graphic 24" descr="Hammer with solid fill">
            <a:extLst>
              <a:ext uri="{FF2B5EF4-FFF2-40B4-BE49-F238E27FC236}">
                <a16:creationId xmlns:a16="http://schemas.microsoft.com/office/drawing/2014/main" id="{300DB57E-63E3-0511-9B83-94A18E5F6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4954" y="2379270"/>
            <a:ext cx="565860" cy="565860"/>
          </a:xfrm>
          <a:prstGeom prst="rect">
            <a:avLst/>
          </a:prstGeom>
        </p:spPr>
      </p:pic>
      <p:pic>
        <p:nvPicPr>
          <p:cNvPr id="27" name="Graphic 26" descr="Saw with solid fill">
            <a:extLst>
              <a:ext uri="{FF2B5EF4-FFF2-40B4-BE49-F238E27FC236}">
                <a16:creationId xmlns:a16="http://schemas.microsoft.com/office/drawing/2014/main" id="{7C9E511A-261E-114F-4D7B-41CD575206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4196" y="2379270"/>
            <a:ext cx="565860" cy="565860"/>
          </a:xfrm>
          <a:prstGeom prst="rect">
            <a:avLst/>
          </a:prstGeom>
        </p:spPr>
      </p:pic>
      <p:pic>
        <p:nvPicPr>
          <p:cNvPr id="29" name="Graphic 28" descr="Screwdriver with solid fill">
            <a:extLst>
              <a:ext uri="{FF2B5EF4-FFF2-40B4-BE49-F238E27FC236}">
                <a16:creationId xmlns:a16="http://schemas.microsoft.com/office/drawing/2014/main" id="{E54CAFDD-8924-6F2F-11C9-48AF179E0B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35707" y="2379270"/>
            <a:ext cx="565860" cy="565860"/>
          </a:xfrm>
          <a:prstGeom prst="rect">
            <a:avLst/>
          </a:prstGeom>
        </p:spPr>
      </p:pic>
      <p:pic>
        <p:nvPicPr>
          <p:cNvPr id="31" name="Graphic 30" descr="Traffic cone with solid fill">
            <a:extLst>
              <a:ext uri="{FF2B5EF4-FFF2-40B4-BE49-F238E27FC236}">
                <a16:creationId xmlns:a16="http://schemas.microsoft.com/office/drawing/2014/main" id="{B1E59915-09E1-6A28-F54F-1708703B47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46464" y="2379270"/>
            <a:ext cx="565860" cy="565860"/>
          </a:xfrm>
          <a:prstGeom prst="rect">
            <a:avLst/>
          </a:prstGeom>
        </p:spPr>
      </p:pic>
      <p:pic>
        <p:nvPicPr>
          <p:cNvPr id="33" name="Graphic 32" descr="Traffic light with solid fill">
            <a:extLst>
              <a:ext uri="{FF2B5EF4-FFF2-40B4-BE49-F238E27FC236}">
                <a16:creationId xmlns:a16="http://schemas.microsoft.com/office/drawing/2014/main" id="{FC9E1FF8-F65A-E4E1-13ED-59EB7589FD1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93549" y="2379270"/>
            <a:ext cx="565860" cy="56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6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587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Interlocked Abstract Textboxes – Slide Template</vt:lpstr>
      <vt:lpstr>Interlocked Abstract Textboxes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Interlocked Abstract Textboxes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2023-03-16T01:34:19Z</dcterms:modified>
  <cp:category>Text &amp; Tables</cp:category>
</cp:coreProperties>
</file>