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8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205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6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70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">
            <a:extLst>
              <a:ext uri="{FF2B5EF4-FFF2-40B4-BE49-F238E27FC236}">
                <a16:creationId xmlns:a16="http://schemas.microsoft.com/office/drawing/2014/main" id="{84B6D0B0-98EE-435A-A086-C552E425CA3C}"/>
              </a:ext>
            </a:extLst>
          </p:cNvPr>
          <p:cNvSpPr/>
          <p:nvPr/>
        </p:nvSpPr>
        <p:spPr>
          <a:xfrm>
            <a:off x="830049" y="1748364"/>
            <a:ext cx="3483143" cy="3483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2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A7197BE-7BC3-47EB-BDAF-CF037BA894BE}"/>
              </a:ext>
            </a:extLst>
          </p:cNvPr>
          <p:cNvSpPr/>
          <p:nvPr/>
        </p:nvSpPr>
        <p:spPr>
          <a:xfrm>
            <a:off x="2814253" y="1748364"/>
            <a:ext cx="3483143" cy="3483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8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B73714F-CA43-40C5-A8AC-BD8BFD304E4C}"/>
              </a:ext>
            </a:extLst>
          </p:cNvPr>
          <p:cNvSpPr/>
          <p:nvPr/>
        </p:nvSpPr>
        <p:spPr>
          <a:xfrm>
            <a:off x="4830808" y="1748364"/>
            <a:ext cx="3483143" cy="3483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2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DCFAC4B-E99A-4580-8385-02BC20D6816A}"/>
              </a:ext>
            </a:extLst>
          </p:cNvPr>
          <p:cNvSpPr/>
          <p:nvPr/>
        </p:nvSpPr>
        <p:spPr>
          <a:xfrm>
            <a:off x="5068053" y="2007173"/>
            <a:ext cx="2971996" cy="297199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Interlocked Circles – Slide Template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DB36E96-EA30-456B-A835-D3C65BEA8168}"/>
              </a:ext>
            </a:extLst>
          </p:cNvPr>
          <p:cNvSpPr/>
          <p:nvPr/>
        </p:nvSpPr>
        <p:spPr>
          <a:xfrm>
            <a:off x="1084204" y="2007173"/>
            <a:ext cx="2971995" cy="297199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4B98F1B-1267-40A0-80AC-46FFDF5869CC}"/>
              </a:ext>
            </a:extLst>
          </p:cNvPr>
          <p:cNvSpPr/>
          <p:nvPr/>
        </p:nvSpPr>
        <p:spPr>
          <a:xfrm>
            <a:off x="3079355" y="2007174"/>
            <a:ext cx="2971996" cy="2971994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6" name="Graphic 25" descr="Coins">
            <a:extLst>
              <a:ext uri="{FF2B5EF4-FFF2-40B4-BE49-F238E27FC236}">
                <a16:creationId xmlns:a16="http://schemas.microsoft.com/office/drawing/2014/main" id="{3F233B18-6224-4A4B-ACB1-161129E51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47407" y="2482677"/>
            <a:ext cx="835892" cy="8358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Shopping bag">
            <a:extLst>
              <a:ext uri="{FF2B5EF4-FFF2-40B4-BE49-F238E27FC236}">
                <a16:creationId xmlns:a16="http://schemas.microsoft.com/office/drawing/2014/main" id="{0CAF1FF9-D1AC-481B-80AD-61C289E8C9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68261" y="3566216"/>
            <a:ext cx="835892" cy="8358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Box trolley">
            <a:extLst>
              <a:ext uri="{FF2B5EF4-FFF2-40B4-BE49-F238E27FC236}">
                <a16:creationId xmlns:a16="http://schemas.microsoft.com/office/drawing/2014/main" id="{93FDC19B-7773-49CE-8C37-EECD665640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66240" y="3566216"/>
            <a:ext cx="835892" cy="8358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49E1F72-902D-4B2C-A389-7CBDDDAC23DA}"/>
              </a:ext>
            </a:extLst>
          </p:cNvPr>
          <p:cNvSpPr/>
          <p:nvPr/>
        </p:nvSpPr>
        <p:spPr>
          <a:xfrm>
            <a:off x="3070698" y="2394000"/>
            <a:ext cx="976857" cy="1095933"/>
          </a:xfrm>
          <a:custGeom>
            <a:avLst/>
            <a:gdLst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75166 w 1302462"/>
              <a:gd name="connsiteY9" fmla="*/ 923148 h 1461244"/>
              <a:gd name="connsiteX10" fmla="*/ 112705 w 1302462"/>
              <a:gd name="connsiteY10" fmla="*/ 809878 h 1461244"/>
              <a:gd name="connsiteX11" fmla="*/ 0 w 1302462"/>
              <a:gd name="connsiteY11" fmla="*/ 809878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75166 w 1302462"/>
              <a:gd name="connsiteY9" fmla="*/ 923148 h 1461244"/>
              <a:gd name="connsiteX10" fmla="*/ 0 w 1302462"/>
              <a:gd name="connsiteY10" fmla="*/ 809878 h 1461244"/>
              <a:gd name="connsiteX11" fmla="*/ 0 w 1302462"/>
              <a:gd name="connsiteY11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0 w 1302462"/>
              <a:gd name="connsiteY9" fmla="*/ 809878 h 1461244"/>
              <a:gd name="connsiteX10" fmla="*/ 0 w 1302462"/>
              <a:gd name="connsiteY10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0 w 1302462"/>
              <a:gd name="connsiteY8" fmla="*/ 809878 h 1461244"/>
              <a:gd name="connsiteX9" fmla="*/ 0 w 1302462"/>
              <a:gd name="connsiteY9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51343 w 1302462"/>
              <a:gd name="connsiteY2" fmla="*/ 1 h 1461244"/>
              <a:gd name="connsiteX3" fmla="*/ 722362 w 1302462"/>
              <a:gd name="connsiteY3" fmla="*/ 64549 h 1461244"/>
              <a:gd name="connsiteX4" fmla="*/ 1292452 w 1302462"/>
              <a:gd name="connsiteY4" fmla="*/ 1262981 h 1461244"/>
              <a:gd name="connsiteX5" fmla="*/ 1302462 w 1302462"/>
              <a:gd name="connsiteY5" fmla="*/ 1461244 h 1461244"/>
              <a:gd name="connsiteX6" fmla="*/ 221 w 1302462"/>
              <a:gd name="connsiteY6" fmla="*/ 1461244 h 1461244"/>
              <a:gd name="connsiteX7" fmla="*/ 0 w 1302462"/>
              <a:gd name="connsiteY7" fmla="*/ 809878 h 1461244"/>
              <a:gd name="connsiteX8" fmla="*/ 0 w 1302462"/>
              <a:gd name="connsiteY8" fmla="*/ 0 h 146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462" h="1461244">
                <a:moveTo>
                  <a:pt x="0" y="0"/>
                </a:moveTo>
                <a:lnTo>
                  <a:pt x="618372" y="0"/>
                </a:lnTo>
                <a:lnTo>
                  <a:pt x="651343" y="1"/>
                </a:lnTo>
                <a:lnTo>
                  <a:pt x="722362" y="64549"/>
                </a:lnTo>
                <a:cubicBezTo>
                  <a:pt x="1036093" y="378280"/>
                  <a:pt x="1245101" y="796735"/>
                  <a:pt x="1292452" y="1262981"/>
                </a:cubicBezTo>
                <a:lnTo>
                  <a:pt x="1302462" y="1461244"/>
                </a:lnTo>
                <a:lnTo>
                  <a:pt x="221" y="1461244"/>
                </a:lnTo>
                <a:cubicBezTo>
                  <a:pt x="147" y="1244122"/>
                  <a:pt x="74" y="1027000"/>
                  <a:pt x="0" y="80987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6BE55B0-CAD4-47E1-B5F2-D89114EC23CD}"/>
              </a:ext>
            </a:extLst>
          </p:cNvPr>
          <p:cNvSpPr/>
          <p:nvPr/>
        </p:nvSpPr>
        <p:spPr>
          <a:xfrm>
            <a:off x="5068053" y="3489934"/>
            <a:ext cx="983311" cy="1105266"/>
          </a:xfrm>
          <a:custGeom>
            <a:avLst/>
            <a:gdLst>
              <a:gd name="connsiteX0" fmla="*/ 218 w 1311065"/>
              <a:gd name="connsiteY0" fmla="*/ 0 h 1473688"/>
              <a:gd name="connsiteX1" fmla="*/ 1310847 w 1311065"/>
              <a:gd name="connsiteY1" fmla="*/ 0 h 1473688"/>
              <a:gd name="connsiteX2" fmla="*/ 1310847 w 1311065"/>
              <a:gd name="connsiteY2" fmla="*/ 1 h 1473688"/>
              <a:gd name="connsiteX3" fmla="*/ 1311065 w 1311065"/>
              <a:gd name="connsiteY3" fmla="*/ 4317 h 1473688"/>
              <a:gd name="connsiteX4" fmla="*/ 1221989 w 1311065"/>
              <a:gd name="connsiteY4" fmla="*/ 593504 h 1473688"/>
              <a:gd name="connsiteX5" fmla="*/ 1196256 w 1311065"/>
              <a:gd name="connsiteY5" fmla="*/ 663810 h 1473688"/>
              <a:gd name="connsiteX6" fmla="*/ 1311065 w 1311065"/>
              <a:gd name="connsiteY6" fmla="*/ 663810 h 1473688"/>
              <a:gd name="connsiteX7" fmla="*/ 1311065 w 1311065"/>
              <a:gd name="connsiteY7" fmla="*/ 1473688 h 1473688"/>
              <a:gd name="connsiteX8" fmla="*/ 692693 w 1311065"/>
              <a:gd name="connsiteY8" fmla="*/ 1473688 h 1473688"/>
              <a:gd name="connsiteX9" fmla="*/ 692693 w 1311065"/>
              <a:gd name="connsiteY9" fmla="*/ 1439915 h 1473688"/>
              <a:gd name="connsiteX10" fmla="*/ 655533 w 1311065"/>
              <a:gd name="connsiteY10" fmla="*/ 1473688 h 1473688"/>
              <a:gd name="connsiteX11" fmla="*/ 580318 w 1311065"/>
              <a:gd name="connsiteY11" fmla="*/ 1405328 h 1473688"/>
              <a:gd name="connsiteX12" fmla="*/ 0 w 1311065"/>
              <a:gd name="connsiteY12" fmla="*/ 4316 h 1473688"/>
              <a:gd name="connsiteX13" fmla="*/ 218 w 1311065"/>
              <a:gd name="connsiteY13" fmla="*/ 1 h 1473688"/>
              <a:gd name="connsiteX0" fmla="*/ 218 w 1311065"/>
              <a:gd name="connsiteY0" fmla="*/ 0 h 1473688"/>
              <a:gd name="connsiteX1" fmla="*/ 1310847 w 1311065"/>
              <a:gd name="connsiteY1" fmla="*/ 0 h 1473688"/>
              <a:gd name="connsiteX2" fmla="*/ 1310847 w 1311065"/>
              <a:gd name="connsiteY2" fmla="*/ 1 h 1473688"/>
              <a:gd name="connsiteX3" fmla="*/ 1311065 w 1311065"/>
              <a:gd name="connsiteY3" fmla="*/ 4317 h 1473688"/>
              <a:gd name="connsiteX4" fmla="*/ 1221989 w 1311065"/>
              <a:gd name="connsiteY4" fmla="*/ 593504 h 1473688"/>
              <a:gd name="connsiteX5" fmla="*/ 1311065 w 1311065"/>
              <a:gd name="connsiteY5" fmla="*/ 663810 h 1473688"/>
              <a:gd name="connsiteX6" fmla="*/ 1311065 w 1311065"/>
              <a:gd name="connsiteY6" fmla="*/ 1473688 h 1473688"/>
              <a:gd name="connsiteX7" fmla="*/ 692693 w 1311065"/>
              <a:gd name="connsiteY7" fmla="*/ 1473688 h 1473688"/>
              <a:gd name="connsiteX8" fmla="*/ 692693 w 1311065"/>
              <a:gd name="connsiteY8" fmla="*/ 1439915 h 1473688"/>
              <a:gd name="connsiteX9" fmla="*/ 655533 w 1311065"/>
              <a:gd name="connsiteY9" fmla="*/ 1473688 h 1473688"/>
              <a:gd name="connsiteX10" fmla="*/ 580318 w 1311065"/>
              <a:gd name="connsiteY10" fmla="*/ 1405328 h 1473688"/>
              <a:gd name="connsiteX11" fmla="*/ 0 w 1311065"/>
              <a:gd name="connsiteY11" fmla="*/ 4316 h 1473688"/>
              <a:gd name="connsiteX12" fmla="*/ 218 w 1311065"/>
              <a:gd name="connsiteY12" fmla="*/ 1 h 1473688"/>
              <a:gd name="connsiteX13" fmla="*/ 218 w 1311065"/>
              <a:gd name="connsiteY13" fmla="*/ 0 h 1473688"/>
              <a:gd name="connsiteX0" fmla="*/ 218 w 1311081"/>
              <a:gd name="connsiteY0" fmla="*/ 0 h 1473688"/>
              <a:gd name="connsiteX1" fmla="*/ 1310847 w 1311081"/>
              <a:gd name="connsiteY1" fmla="*/ 0 h 1473688"/>
              <a:gd name="connsiteX2" fmla="*/ 1310847 w 1311081"/>
              <a:gd name="connsiteY2" fmla="*/ 1 h 1473688"/>
              <a:gd name="connsiteX3" fmla="*/ 1311065 w 1311081"/>
              <a:gd name="connsiteY3" fmla="*/ 4317 h 1473688"/>
              <a:gd name="connsiteX4" fmla="*/ 1311065 w 1311081"/>
              <a:gd name="connsiteY4" fmla="*/ 663810 h 1473688"/>
              <a:gd name="connsiteX5" fmla="*/ 1311065 w 1311081"/>
              <a:gd name="connsiteY5" fmla="*/ 1473688 h 1473688"/>
              <a:gd name="connsiteX6" fmla="*/ 692693 w 1311081"/>
              <a:gd name="connsiteY6" fmla="*/ 1473688 h 1473688"/>
              <a:gd name="connsiteX7" fmla="*/ 692693 w 1311081"/>
              <a:gd name="connsiteY7" fmla="*/ 1439915 h 1473688"/>
              <a:gd name="connsiteX8" fmla="*/ 655533 w 1311081"/>
              <a:gd name="connsiteY8" fmla="*/ 1473688 h 1473688"/>
              <a:gd name="connsiteX9" fmla="*/ 580318 w 1311081"/>
              <a:gd name="connsiteY9" fmla="*/ 1405328 h 1473688"/>
              <a:gd name="connsiteX10" fmla="*/ 0 w 1311081"/>
              <a:gd name="connsiteY10" fmla="*/ 4316 h 1473688"/>
              <a:gd name="connsiteX11" fmla="*/ 218 w 1311081"/>
              <a:gd name="connsiteY11" fmla="*/ 1 h 1473688"/>
              <a:gd name="connsiteX12" fmla="*/ 218 w 1311081"/>
              <a:gd name="connsiteY12" fmla="*/ 0 h 1473688"/>
              <a:gd name="connsiteX0" fmla="*/ 218 w 1311081"/>
              <a:gd name="connsiteY0" fmla="*/ 0 h 1473688"/>
              <a:gd name="connsiteX1" fmla="*/ 1310847 w 1311081"/>
              <a:gd name="connsiteY1" fmla="*/ 0 h 1473688"/>
              <a:gd name="connsiteX2" fmla="*/ 1310847 w 1311081"/>
              <a:gd name="connsiteY2" fmla="*/ 1 h 1473688"/>
              <a:gd name="connsiteX3" fmla="*/ 1311065 w 1311081"/>
              <a:gd name="connsiteY3" fmla="*/ 4317 h 1473688"/>
              <a:gd name="connsiteX4" fmla="*/ 1311065 w 1311081"/>
              <a:gd name="connsiteY4" fmla="*/ 663810 h 1473688"/>
              <a:gd name="connsiteX5" fmla="*/ 1311065 w 1311081"/>
              <a:gd name="connsiteY5" fmla="*/ 1473688 h 1473688"/>
              <a:gd name="connsiteX6" fmla="*/ 692693 w 1311081"/>
              <a:gd name="connsiteY6" fmla="*/ 1473688 h 1473688"/>
              <a:gd name="connsiteX7" fmla="*/ 655533 w 1311081"/>
              <a:gd name="connsiteY7" fmla="*/ 1473688 h 1473688"/>
              <a:gd name="connsiteX8" fmla="*/ 580318 w 1311081"/>
              <a:gd name="connsiteY8" fmla="*/ 1405328 h 1473688"/>
              <a:gd name="connsiteX9" fmla="*/ 0 w 1311081"/>
              <a:gd name="connsiteY9" fmla="*/ 4316 h 1473688"/>
              <a:gd name="connsiteX10" fmla="*/ 218 w 1311081"/>
              <a:gd name="connsiteY10" fmla="*/ 1 h 1473688"/>
              <a:gd name="connsiteX11" fmla="*/ 218 w 1311081"/>
              <a:gd name="connsiteY11" fmla="*/ 0 h 147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1081" h="1473688">
                <a:moveTo>
                  <a:pt x="218" y="0"/>
                </a:moveTo>
                <a:lnTo>
                  <a:pt x="1310847" y="0"/>
                </a:lnTo>
                <a:lnTo>
                  <a:pt x="1310847" y="1"/>
                </a:lnTo>
                <a:cubicBezTo>
                  <a:pt x="1310920" y="1440"/>
                  <a:pt x="1310992" y="2878"/>
                  <a:pt x="1311065" y="4317"/>
                </a:cubicBezTo>
                <a:cubicBezTo>
                  <a:pt x="1311101" y="114952"/>
                  <a:pt x="1311065" y="418915"/>
                  <a:pt x="1311065" y="663810"/>
                </a:cubicBezTo>
                <a:lnTo>
                  <a:pt x="1311065" y="1473688"/>
                </a:lnTo>
                <a:lnTo>
                  <a:pt x="692693" y="1473688"/>
                </a:lnTo>
                <a:lnTo>
                  <a:pt x="655533" y="1473688"/>
                </a:lnTo>
                <a:lnTo>
                  <a:pt x="580318" y="1405328"/>
                </a:lnTo>
                <a:cubicBezTo>
                  <a:pt x="221768" y="1046778"/>
                  <a:pt x="0" y="551445"/>
                  <a:pt x="0" y="4316"/>
                </a:cubicBezTo>
                <a:cubicBezTo>
                  <a:pt x="73" y="2878"/>
                  <a:pt x="145" y="1439"/>
                  <a:pt x="218" y="1"/>
                </a:cubicBezTo>
                <a:lnTo>
                  <a:pt x="21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B64E7B6-9256-4432-898C-E437984668CE}"/>
              </a:ext>
            </a:extLst>
          </p:cNvPr>
          <p:cNvGrpSpPr/>
          <p:nvPr/>
        </p:nvGrpSpPr>
        <p:grpSpPr>
          <a:xfrm>
            <a:off x="1838125" y="2294635"/>
            <a:ext cx="1296162" cy="1152282"/>
            <a:chOff x="332936" y="2596988"/>
            <a:chExt cx="2926080" cy="153637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C840A9-719D-4791-8475-E63E5D0663B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B6EF594-2899-4F5D-B5E9-5AF72A967D5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EF4C524-0FC6-4E0D-A50A-4F10EDB04CA6}"/>
              </a:ext>
            </a:extLst>
          </p:cNvPr>
          <p:cNvGrpSpPr/>
          <p:nvPr/>
        </p:nvGrpSpPr>
        <p:grpSpPr>
          <a:xfrm>
            <a:off x="6136104" y="2294635"/>
            <a:ext cx="1296162" cy="1152282"/>
            <a:chOff x="332936" y="2596988"/>
            <a:chExt cx="2926080" cy="15363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6D5CECF-9F57-4DE7-B1EE-C42D28C9C15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0952FCF-953C-4BFE-8F25-96EBA14A27F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8480F24-8CBE-4C9A-84CF-CEDB5197575C}"/>
              </a:ext>
            </a:extLst>
          </p:cNvPr>
          <p:cNvGrpSpPr/>
          <p:nvPr/>
        </p:nvGrpSpPr>
        <p:grpSpPr>
          <a:xfrm>
            <a:off x="3733800" y="3467669"/>
            <a:ext cx="1297397" cy="1152282"/>
            <a:chOff x="332936" y="2596988"/>
            <a:chExt cx="2926080" cy="153637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82E18E7-6EF7-4E99-A9D1-28453131F0F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CCBDC80-D473-406E-94AD-E456F9C2B6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757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Interlocked Circles – Slide Template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CD3C8AC-D5EB-47EB-BE41-599B40B9E9A6}"/>
              </a:ext>
            </a:extLst>
          </p:cNvPr>
          <p:cNvSpPr/>
          <p:nvPr/>
        </p:nvSpPr>
        <p:spPr>
          <a:xfrm>
            <a:off x="830049" y="1748364"/>
            <a:ext cx="3483143" cy="3483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2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C6EB3705-B943-456E-B4F7-6F95E68B8AEA}"/>
              </a:ext>
            </a:extLst>
          </p:cNvPr>
          <p:cNvSpPr/>
          <p:nvPr/>
        </p:nvSpPr>
        <p:spPr>
          <a:xfrm>
            <a:off x="2814253" y="1748364"/>
            <a:ext cx="3483143" cy="3483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8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43A1C981-750C-4428-8E9B-68EF138185AF}"/>
              </a:ext>
            </a:extLst>
          </p:cNvPr>
          <p:cNvSpPr/>
          <p:nvPr/>
        </p:nvSpPr>
        <p:spPr>
          <a:xfrm>
            <a:off x="4830808" y="1748364"/>
            <a:ext cx="3483143" cy="3483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2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72BA19C6-E482-4295-BC59-739C7689738D}"/>
              </a:ext>
            </a:extLst>
          </p:cNvPr>
          <p:cNvSpPr/>
          <p:nvPr/>
        </p:nvSpPr>
        <p:spPr>
          <a:xfrm>
            <a:off x="5068053" y="2007173"/>
            <a:ext cx="2971996" cy="297199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4B33799A-6472-4EA4-89ED-B87B7D05DB97}"/>
              </a:ext>
            </a:extLst>
          </p:cNvPr>
          <p:cNvSpPr/>
          <p:nvPr/>
        </p:nvSpPr>
        <p:spPr>
          <a:xfrm>
            <a:off x="1084204" y="2007173"/>
            <a:ext cx="2971995" cy="297199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30DBAC34-4E1A-494E-AF13-DC768692EC03}"/>
              </a:ext>
            </a:extLst>
          </p:cNvPr>
          <p:cNvSpPr/>
          <p:nvPr/>
        </p:nvSpPr>
        <p:spPr>
          <a:xfrm>
            <a:off x="3079355" y="2007174"/>
            <a:ext cx="2971996" cy="297199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0" name="Graphic 39" descr="Coins">
            <a:extLst>
              <a:ext uri="{FF2B5EF4-FFF2-40B4-BE49-F238E27FC236}">
                <a16:creationId xmlns:a16="http://schemas.microsoft.com/office/drawing/2014/main" id="{85D5481B-90BF-4964-BAA6-2F3BF9BDE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47407" y="2482677"/>
            <a:ext cx="835892" cy="8358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Shopping bag">
            <a:extLst>
              <a:ext uri="{FF2B5EF4-FFF2-40B4-BE49-F238E27FC236}">
                <a16:creationId xmlns:a16="http://schemas.microsoft.com/office/drawing/2014/main" id="{C07C0113-3BFF-41DA-A424-CFFEA3DC52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68261" y="3566216"/>
            <a:ext cx="835892" cy="8358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Box trolley">
            <a:extLst>
              <a:ext uri="{FF2B5EF4-FFF2-40B4-BE49-F238E27FC236}">
                <a16:creationId xmlns:a16="http://schemas.microsoft.com/office/drawing/2014/main" id="{6A4C2C48-E21C-4669-957F-979F243303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66240" y="3566216"/>
            <a:ext cx="835892" cy="8358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36AA506-EA94-447D-98A8-42AB960D43D6}"/>
              </a:ext>
            </a:extLst>
          </p:cNvPr>
          <p:cNvSpPr/>
          <p:nvPr/>
        </p:nvSpPr>
        <p:spPr>
          <a:xfrm>
            <a:off x="3076971" y="2394000"/>
            <a:ext cx="976847" cy="1095933"/>
          </a:xfrm>
          <a:custGeom>
            <a:avLst/>
            <a:gdLst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75166 w 1302462"/>
              <a:gd name="connsiteY9" fmla="*/ 923148 h 1461244"/>
              <a:gd name="connsiteX10" fmla="*/ 112705 w 1302462"/>
              <a:gd name="connsiteY10" fmla="*/ 809878 h 1461244"/>
              <a:gd name="connsiteX11" fmla="*/ 0 w 1302462"/>
              <a:gd name="connsiteY11" fmla="*/ 809878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75166 w 1302462"/>
              <a:gd name="connsiteY9" fmla="*/ 923148 h 1461244"/>
              <a:gd name="connsiteX10" fmla="*/ 0 w 1302462"/>
              <a:gd name="connsiteY10" fmla="*/ 809878 h 1461244"/>
              <a:gd name="connsiteX11" fmla="*/ 0 w 1302462"/>
              <a:gd name="connsiteY11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0 w 1302462"/>
              <a:gd name="connsiteY9" fmla="*/ 809878 h 1461244"/>
              <a:gd name="connsiteX10" fmla="*/ 0 w 1302462"/>
              <a:gd name="connsiteY10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0 w 1302462"/>
              <a:gd name="connsiteY8" fmla="*/ 809878 h 1461244"/>
              <a:gd name="connsiteX9" fmla="*/ 0 w 1302462"/>
              <a:gd name="connsiteY9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51343 w 1302462"/>
              <a:gd name="connsiteY2" fmla="*/ 1 h 1461244"/>
              <a:gd name="connsiteX3" fmla="*/ 722362 w 1302462"/>
              <a:gd name="connsiteY3" fmla="*/ 64549 h 1461244"/>
              <a:gd name="connsiteX4" fmla="*/ 1292452 w 1302462"/>
              <a:gd name="connsiteY4" fmla="*/ 1262981 h 1461244"/>
              <a:gd name="connsiteX5" fmla="*/ 1302462 w 1302462"/>
              <a:gd name="connsiteY5" fmla="*/ 1461244 h 1461244"/>
              <a:gd name="connsiteX6" fmla="*/ 221 w 1302462"/>
              <a:gd name="connsiteY6" fmla="*/ 1461244 h 1461244"/>
              <a:gd name="connsiteX7" fmla="*/ 0 w 1302462"/>
              <a:gd name="connsiteY7" fmla="*/ 809878 h 1461244"/>
              <a:gd name="connsiteX8" fmla="*/ 0 w 1302462"/>
              <a:gd name="connsiteY8" fmla="*/ 0 h 146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462" h="1461244">
                <a:moveTo>
                  <a:pt x="0" y="0"/>
                </a:moveTo>
                <a:lnTo>
                  <a:pt x="618372" y="0"/>
                </a:lnTo>
                <a:lnTo>
                  <a:pt x="651343" y="1"/>
                </a:lnTo>
                <a:lnTo>
                  <a:pt x="722362" y="64549"/>
                </a:lnTo>
                <a:cubicBezTo>
                  <a:pt x="1036093" y="378280"/>
                  <a:pt x="1245101" y="796735"/>
                  <a:pt x="1292452" y="1262981"/>
                </a:cubicBezTo>
                <a:lnTo>
                  <a:pt x="1302462" y="1461244"/>
                </a:lnTo>
                <a:lnTo>
                  <a:pt x="221" y="1461244"/>
                </a:lnTo>
                <a:cubicBezTo>
                  <a:pt x="147" y="1244122"/>
                  <a:pt x="74" y="1027000"/>
                  <a:pt x="0" y="80987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C9090CC-066D-47EA-8439-3A3EBD3DD191}"/>
              </a:ext>
            </a:extLst>
          </p:cNvPr>
          <p:cNvSpPr/>
          <p:nvPr/>
        </p:nvSpPr>
        <p:spPr>
          <a:xfrm>
            <a:off x="5068053" y="3489934"/>
            <a:ext cx="983311" cy="1105266"/>
          </a:xfrm>
          <a:custGeom>
            <a:avLst/>
            <a:gdLst>
              <a:gd name="connsiteX0" fmla="*/ 218 w 1311065"/>
              <a:gd name="connsiteY0" fmla="*/ 0 h 1473688"/>
              <a:gd name="connsiteX1" fmla="*/ 1310847 w 1311065"/>
              <a:gd name="connsiteY1" fmla="*/ 0 h 1473688"/>
              <a:gd name="connsiteX2" fmla="*/ 1310847 w 1311065"/>
              <a:gd name="connsiteY2" fmla="*/ 1 h 1473688"/>
              <a:gd name="connsiteX3" fmla="*/ 1311065 w 1311065"/>
              <a:gd name="connsiteY3" fmla="*/ 4317 h 1473688"/>
              <a:gd name="connsiteX4" fmla="*/ 1221989 w 1311065"/>
              <a:gd name="connsiteY4" fmla="*/ 593504 h 1473688"/>
              <a:gd name="connsiteX5" fmla="*/ 1196256 w 1311065"/>
              <a:gd name="connsiteY5" fmla="*/ 663810 h 1473688"/>
              <a:gd name="connsiteX6" fmla="*/ 1311065 w 1311065"/>
              <a:gd name="connsiteY6" fmla="*/ 663810 h 1473688"/>
              <a:gd name="connsiteX7" fmla="*/ 1311065 w 1311065"/>
              <a:gd name="connsiteY7" fmla="*/ 1473688 h 1473688"/>
              <a:gd name="connsiteX8" fmla="*/ 692693 w 1311065"/>
              <a:gd name="connsiteY8" fmla="*/ 1473688 h 1473688"/>
              <a:gd name="connsiteX9" fmla="*/ 692693 w 1311065"/>
              <a:gd name="connsiteY9" fmla="*/ 1439915 h 1473688"/>
              <a:gd name="connsiteX10" fmla="*/ 655533 w 1311065"/>
              <a:gd name="connsiteY10" fmla="*/ 1473688 h 1473688"/>
              <a:gd name="connsiteX11" fmla="*/ 580318 w 1311065"/>
              <a:gd name="connsiteY11" fmla="*/ 1405328 h 1473688"/>
              <a:gd name="connsiteX12" fmla="*/ 0 w 1311065"/>
              <a:gd name="connsiteY12" fmla="*/ 4316 h 1473688"/>
              <a:gd name="connsiteX13" fmla="*/ 218 w 1311065"/>
              <a:gd name="connsiteY13" fmla="*/ 1 h 1473688"/>
              <a:gd name="connsiteX0" fmla="*/ 218 w 1311065"/>
              <a:gd name="connsiteY0" fmla="*/ 0 h 1473688"/>
              <a:gd name="connsiteX1" fmla="*/ 1310847 w 1311065"/>
              <a:gd name="connsiteY1" fmla="*/ 0 h 1473688"/>
              <a:gd name="connsiteX2" fmla="*/ 1310847 w 1311065"/>
              <a:gd name="connsiteY2" fmla="*/ 1 h 1473688"/>
              <a:gd name="connsiteX3" fmla="*/ 1311065 w 1311065"/>
              <a:gd name="connsiteY3" fmla="*/ 4317 h 1473688"/>
              <a:gd name="connsiteX4" fmla="*/ 1221989 w 1311065"/>
              <a:gd name="connsiteY4" fmla="*/ 593504 h 1473688"/>
              <a:gd name="connsiteX5" fmla="*/ 1311065 w 1311065"/>
              <a:gd name="connsiteY5" fmla="*/ 663810 h 1473688"/>
              <a:gd name="connsiteX6" fmla="*/ 1311065 w 1311065"/>
              <a:gd name="connsiteY6" fmla="*/ 1473688 h 1473688"/>
              <a:gd name="connsiteX7" fmla="*/ 692693 w 1311065"/>
              <a:gd name="connsiteY7" fmla="*/ 1473688 h 1473688"/>
              <a:gd name="connsiteX8" fmla="*/ 692693 w 1311065"/>
              <a:gd name="connsiteY8" fmla="*/ 1439915 h 1473688"/>
              <a:gd name="connsiteX9" fmla="*/ 655533 w 1311065"/>
              <a:gd name="connsiteY9" fmla="*/ 1473688 h 1473688"/>
              <a:gd name="connsiteX10" fmla="*/ 580318 w 1311065"/>
              <a:gd name="connsiteY10" fmla="*/ 1405328 h 1473688"/>
              <a:gd name="connsiteX11" fmla="*/ 0 w 1311065"/>
              <a:gd name="connsiteY11" fmla="*/ 4316 h 1473688"/>
              <a:gd name="connsiteX12" fmla="*/ 218 w 1311065"/>
              <a:gd name="connsiteY12" fmla="*/ 1 h 1473688"/>
              <a:gd name="connsiteX13" fmla="*/ 218 w 1311065"/>
              <a:gd name="connsiteY13" fmla="*/ 0 h 1473688"/>
              <a:gd name="connsiteX0" fmla="*/ 218 w 1311081"/>
              <a:gd name="connsiteY0" fmla="*/ 0 h 1473688"/>
              <a:gd name="connsiteX1" fmla="*/ 1310847 w 1311081"/>
              <a:gd name="connsiteY1" fmla="*/ 0 h 1473688"/>
              <a:gd name="connsiteX2" fmla="*/ 1310847 w 1311081"/>
              <a:gd name="connsiteY2" fmla="*/ 1 h 1473688"/>
              <a:gd name="connsiteX3" fmla="*/ 1311065 w 1311081"/>
              <a:gd name="connsiteY3" fmla="*/ 4317 h 1473688"/>
              <a:gd name="connsiteX4" fmla="*/ 1311065 w 1311081"/>
              <a:gd name="connsiteY4" fmla="*/ 663810 h 1473688"/>
              <a:gd name="connsiteX5" fmla="*/ 1311065 w 1311081"/>
              <a:gd name="connsiteY5" fmla="*/ 1473688 h 1473688"/>
              <a:gd name="connsiteX6" fmla="*/ 692693 w 1311081"/>
              <a:gd name="connsiteY6" fmla="*/ 1473688 h 1473688"/>
              <a:gd name="connsiteX7" fmla="*/ 692693 w 1311081"/>
              <a:gd name="connsiteY7" fmla="*/ 1439915 h 1473688"/>
              <a:gd name="connsiteX8" fmla="*/ 655533 w 1311081"/>
              <a:gd name="connsiteY8" fmla="*/ 1473688 h 1473688"/>
              <a:gd name="connsiteX9" fmla="*/ 580318 w 1311081"/>
              <a:gd name="connsiteY9" fmla="*/ 1405328 h 1473688"/>
              <a:gd name="connsiteX10" fmla="*/ 0 w 1311081"/>
              <a:gd name="connsiteY10" fmla="*/ 4316 h 1473688"/>
              <a:gd name="connsiteX11" fmla="*/ 218 w 1311081"/>
              <a:gd name="connsiteY11" fmla="*/ 1 h 1473688"/>
              <a:gd name="connsiteX12" fmla="*/ 218 w 1311081"/>
              <a:gd name="connsiteY12" fmla="*/ 0 h 1473688"/>
              <a:gd name="connsiteX0" fmla="*/ 218 w 1311081"/>
              <a:gd name="connsiteY0" fmla="*/ 0 h 1473688"/>
              <a:gd name="connsiteX1" fmla="*/ 1310847 w 1311081"/>
              <a:gd name="connsiteY1" fmla="*/ 0 h 1473688"/>
              <a:gd name="connsiteX2" fmla="*/ 1310847 w 1311081"/>
              <a:gd name="connsiteY2" fmla="*/ 1 h 1473688"/>
              <a:gd name="connsiteX3" fmla="*/ 1311065 w 1311081"/>
              <a:gd name="connsiteY3" fmla="*/ 4317 h 1473688"/>
              <a:gd name="connsiteX4" fmla="*/ 1311065 w 1311081"/>
              <a:gd name="connsiteY4" fmla="*/ 663810 h 1473688"/>
              <a:gd name="connsiteX5" fmla="*/ 1311065 w 1311081"/>
              <a:gd name="connsiteY5" fmla="*/ 1473688 h 1473688"/>
              <a:gd name="connsiteX6" fmla="*/ 692693 w 1311081"/>
              <a:gd name="connsiteY6" fmla="*/ 1473688 h 1473688"/>
              <a:gd name="connsiteX7" fmla="*/ 655533 w 1311081"/>
              <a:gd name="connsiteY7" fmla="*/ 1473688 h 1473688"/>
              <a:gd name="connsiteX8" fmla="*/ 580318 w 1311081"/>
              <a:gd name="connsiteY8" fmla="*/ 1405328 h 1473688"/>
              <a:gd name="connsiteX9" fmla="*/ 0 w 1311081"/>
              <a:gd name="connsiteY9" fmla="*/ 4316 h 1473688"/>
              <a:gd name="connsiteX10" fmla="*/ 218 w 1311081"/>
              <a:gd name="connsiteY10" fmla="*/ 1 h 1473688"/>
              <a:gd name="connsiteX11" fmla="*/ 218 w 1311081"/>
              <a:gd name="connsiteY11" fmla="*/ 0 h 147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1081" h="1473688">
                <a:moveTo>
                  <a:pt x="218" y="0"/>
                </a:moveTo>
                <a:lnTo>
                  <a:pt x="1310847" y="0"/>
                </a:lnTo>
                <a:lnTo>
                  <a:pt x="1310847" y="1"/>
                </a:lnTo>
                <a:cubicBezTo>
                  <a:pt x="1310920" y="1440"/>
                  <a:pt x="1310992" y="2878"/>
                  <a:pt x="1311065" y="4317"/>
                </a:cubicBezTo>
                <a:cubicBezTo>
                  <a:pt x="1311101" y="114952"/>
                  <a:pt x="1311065" y="418915"/>
                  <a:pt x="1311065" y="663810"/>
                </a:cubicBezTo>
                <a:lnTo>
                  <a:pt x="1311065" y="1473688"/>
                </a:lnTo>
                <a:lnTo>
                  <a:pt x="692693" y="1473688"/>
                </a:lnTo>
                <a:lnTo>
                  <a:pt x="655533" y="1473688"/>
                </a:lnTo>
                <a:lnTo>
                  <a:pt x="580318" y="1405328"/>
                </a:lnTo>
                <a:cubicBezTo>
                  <a:pt x="221768" y="1046778"/>
                  <a:pt x="0" y="551445"/>
                  <a:pt x="0" y="4316"/>
                </a:cubicBezTo>
                <a:cubicBezTo>
                  <a:pt x="73" y="2878"/>
                  <a:pt x="145" y="1439"/>
                  <a:pt x="218" y="1"/>
                </a:cubicBezTo>
                <a:lnTo>
                  <a:pt x="218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983DC84-AB69-41B6-8D03-5DD74AC19FF3}"/>
              </a:ext>
            </a:extLst>
          </p:cNvPr>
          <p:cNvGrpSpPr/>
          <p:nvPr/>
        </p:nvGrpSpPr>
        <p:grpSpPr>
          <a:xfrm>
            <a:off x="1838125" y="2294635"/>
            <a:ext cx="1296162" cy="1152282"/>
            <a:chOff x="332936" y="2596988"/>
            <a:chExt cx="2926080" cy="153637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27C4209-655E-4BDE-8101-8BE89C633C4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7B1A785-85D2-4B00-BE60-DA9B05495F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3FC762E-514F-445C-97F8-FE1B93EA3772}"/>
              </a:ext>
            </a:extLst>
          </p:cNvPr>
          <p:cNvGrpSpPr/>
          <p:nvPr/>
        </p:nvGrpSpPr>
        <p:grpSpPr>
          <a:xfrm>
            <a:off x="6136104" y="2294635"/>
            <a:ext cx="1296162" cy="1152282"/>
            <a:chOff x="332936" y="2596988"/>
            <a:chExt cx="2926080" cy="15363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14F6897-A3E8-4309-9DF3-EB3072ED642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BDBB760-0FFF-4B91-9E1C-73704751CE3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45935D1-B482-489E-B9C0-1714F6558D83}"/>
              </a:ext>
            </a:extLst>
          </p:cNvPr>
          <p:cNvGrpSpPr/>
          <p:nvPr/>
        </p:nvGrpSpPr>
        <p:grpSpPr>
          <a:xfrm>
            <a:off x="3733800" y="3467669"/>
            <a:ext cx="1297397" cy="1152282"/>
            <a:chOff x="332936" y="2596988"/>
            <a:chExt cx="2926080" cy="1536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6B501A0-1646-4113-AC2D-73C29BA9195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8E3F91D-3C33-4B81-A5FD-5268E936A03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871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217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Interlocked Circles – Slide Template</vt:lpstr>
      <vt:lpstr>Interlocked Circles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Interlocked Circles</dc:title>
  <dc:creator>PresentationGO.com</dc:creator>
  <dc:description>© Copyright PresentationGO.com</dc:description>
  <dcterms:created xsi:type="dcterms:W3CDTF">2014-11-26T05:14:11Z</dcterms:created>
  <dcterms:modified xsi:type="dcterms:W3CDTF">2020-11-25T18:37:42Z</dcterms:modified>
  <cp:category>Charts &amp; Diagrams</cp:category>
</cp:coreProperties>
</file>