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61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70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">
            <a:extLst>
              <a:ext uri="{FF2B5EF4-FFF2-40B4-BE49-F238E27FC236}">
                <a16:creationId xmlns:a16="http://schemas.microsoft.com/office/drawing/2014/main" id="{84B6D0B0-98EE-435A-A086-C552E425CA3C}"/>
              </a:ext>
            </a:extLst>
          </p:cNvPr>
          <p:cNvSpPr/>
          <p:nvPr/>
        </p:nvSpPr>
        <p:spPr>
          <a:xfrm>
            <a:off x="1106732" y="1246606"/>
            <a:ext cx="4644190" cy="4644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48" y="21600"/>
                  <a:pt x="0" y="16758"/>
                  <a:pt x="0" y="10800"/>
                </a:cubicBezTo>
                <a:cubicBezTo>
                  <a:pt x="0" y="4848"/>
                  <a:pt x="4842" y="0"/>
                  <a:pt x="10800" y="0"/>
                </a:cubicBezTo>
                <a:cubicBezTo>
                  <a:pt x="16758" y="0"/>
                  <a:pt x="21600" y="4842"/>
                  <a:pt x="21600" y="10800"/>
                </a:cubicBezTo>
                <a:cubicBezTo>
                  <a:pt x="21600" y="16758"/>
                  <a:pt x="16752" y="21600"/>
                  <a:pt x="10800" y="21600"/>
                </a:cubicBezTo>
                <a:close/>
                <a:moveTo>
                  <a:pt x="10800" y="67"/>
                </a:moveTo>
                <a:cubicBezTo>
                  <a:pt x="4882" y="67"/>
                  <a:pt x="67" y="4882"/>
                  <a:pt x="67" y="10800"/>
                </a:cubicBezTo>
                <a:cubicBezTo>
                  <a:pt x="67" y="16718"/>
                  <a:pt x="4882" y="21533"/>
                  <a:pt x="10800" y="21533"/>
                </a:cubicBezTo>
                <a:cubicBezTo>
                  <a:pt x="16718" y="21533"/>
                  <a:pt x="21533" y="16718"/>
                  <a:pt x="21533" y="10800"/>
                </a:cubicBezTo>
                <a:cubicBezTo>
                  <a:pt x="21533" y="4882"/>
                  <a:pt x="16718" y="67"/>
                  <a:pt x="10800" y="6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5A7197BE-7BC3-47EB-BDAF-CF037BA894BE}"/>
              </a:ext>
            </a:extLst>
          </p:cNvPr>
          <p:cNvSpPr/>
          <p:nvPr/>
        </p:nvSpPr>
        <p:spPr>
          <a:xfrm>
            <a:off x="3752338" y="1246606"/>
            <a:ext cx="4644190" cy="4644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48" y="21600"/>
                  <a:pt x="0" y="16758"/>
                  <a:pt x="0" y="10800"/>
                </a:cubicBezTo>
                <a:cubicBezTo>
                  <a:pt x="0" y="4848"/>
                  <a:pt x="4842" y="0"/>
                  <a:pt x="10800" y="0"/>
                </a:cubicBezTo>
                <a:cubicBezTo>
                  <a:pt x="16758" y="0"/>
                  <a:pt x="21600" y="4842"/>
                  <a:pt x="21600" y="10800"/>
                </a:cubicBezTo>
                <a:cubicBezTo>
                  <a:pt x="21600" y="16758"/>
                  <a:pt x="16758" y="21600"/>
                  <a:pt x="10800" y="21600"/>
                </a:cubicBezTo>
                <a:close/>
                <a:moveTo>
                  <a:pt x="10800" y="67"/>
                </a:moveTo>
                <a:cubicBezTo>
                  <a:pt x="4882" y="67"/>
                  <a:pt x="67" y="4882"/>
                  <a:pt x="67" y="10800"/>
                </a:cubicBezTo>
                <a:cubicBezTo>
                  <a:pt x="67" y="16718"/>
                  <a:pt x="4882" y="21533"/>
                  <a:pt x="10800" y="21533"/>
                </a:cubicBezTo>
                <a:cubicBezTo>
                  <a:pt x="16718" y="21533"/>
                  <a:pt x="21533" y="16718"/>
                  <a:pt x="21533" y="10800"/>
                </a:cubicBezTo>
                <a:cubicBezTo>
                  <a:pt x="21533" y="4882"/>
                  <a:pt x="16718" y="67"/>
                  <a:pt x="10800" y="67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B73714F-CA43-40C5-A8AC-BD8BFD304E4C}"/>
              </a:ext>
            </a:extLst>
          </p:cNvPr>
          <p:cNvSpPr/>
          <p:nvPr/>
        </p:nvSpPr>
        <p:spPr>
          <a:xfrm>
            <a:off x="6441078" y="1246606"/>
            <a:ext cx="4644190" cy="4644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48" y="21600"/>
                  <a:pt x="0" y="16758"/>
                  <a:pt x="0" y="10800"/>
                </a:cubicBezTo>
                <a:cubicBezTo>
                  <a:pt x="0" y="4848"/>
                  <a:pt x="4842" y="0"/>
                  <a:pt x="10800" y="0"/>
                </a:cubicBezTo>
                <a:cubicBezTo>
                  <a:pt x="16758" y="0"/>
                  <a:pt x="21600" y="4842"/>
                  <a:pt x="21600" y="10800"/>
                </a:cubicBezTo>
                <a:cubicBezTo>
                  <a:pt x="21600" y="16758"/>
                  <a:pt x="16752" y="21600"/>
                  <a:pt x="10800" y="21600"/>
                </a:cubicBezTo>
                <a:close/>
                <a:moveTo>
                  <a:pt x="10800" y="67"/>
                </a:moveTo>
                <a:cubicBezTo>
                  <a:pt x="4882" y="67"/>
                  <a:pt x="67" y="4882"/>
                  <a:pt x="67" y="10800"/>
                </a:cubicBezTo>
                <a:cubicBezTo>
                  <a:pt x="67" y="16718"/>
                  <a:pt x="4882" y="21533"/>
                  <a:pt x="10800" y="21533"/>
                </a:cubicBezTo>
                <a:cubicBezTo>
                  <a:pt x="16718" y="21533"/>
                  <a:pt x="21533" y="16718"/>
                  <a:pt x="21533" y="10800"/>
                </a:cubicBezTo>
                <a:cubicBezTo>
                  <a:pt x="21533" y="4882"/>
                  <a:pt x="16718" y="67"/>
                  <a:pt x="10800" y="6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6DCFAC4B-E99A-4580-8385-02BC20D6816A}"/>
              </a:ext>
            </a:extLst>
          </p:cNvPr>
          <p:cNvSpPr/>
          <p:nvPr/>
        </p:nvSpPr>
        <p:spPr>
          <a:xfrm>
            <a:off x="6757403" y="1591685"/>
            <a:ext cx="3962661" cy="396265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Interlocked Circles – Slide Template</a:t>
            </a:r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7DB36E96-EA30-456B-A835-D3C65BEA8168}"/>
              </a:ext>
            </a:extLst>
          </p:cNvPr>
          <p:cNvSpPr/>
          <p:nvPr/>
        </p:nvSpPr>
        <p:spPr>
          <a:xfrm>
            <a:off x="1445605" y="1591686"/>
            <a:ext cx="3962660" cy="3962658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A4B98F1B-1267-40A0-80AC-46FFDF5869CC}"/>
              </a:ext>
            </a:extLst>
          </p:cNvPr>
          <p:cNvSpPr/>
          <p:nvPr/>
        </p:nvSpPr>
        <p:spPr>
          <a:xfrm>
            <a:off x="4105806" y="1591686"/>
            <a:ext cx="3962661" cy="3962659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6" name="Graphic 25" descr="Coins">
            <a:extLst>
              <a:ext uri="{FF2B5EF4-FFF2-40B4-BE49-F238E27FC236}">
                <a16:creationId xmlns:a16="http://schemas.microsoft.com/office/drawing/2014/main" id="{3F233B18-6224-4A4B-ACB1-161129E510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29875" y="2225690"/>
            <a:ext cx="1114523" cy="111452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26" descr="Shopping bag">
            <a:extLst>
              <a:ext uri="{FF2B5EF4-FFF2-40B4-BE49-F238E27FC236}">
                <a16:creationId xmlns:a16="http://schemas.microsoft.com/office/drawing/2014/main" id="{0CAF1FF9-D1AC-481B-80AD-61C289E8C9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57680" y="3670408"/>
            <a:ext cx="1114523" cy="111452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Graphic 27" descr="Box trolley">
            <a:extLst>
              <a:ext uri="{FF2B5EF4-FFF2-40B4-BE49-F238E27FC236}">
                <a16:creationId xmlns:a16="http://schemas.microsoft.com/office/drawing/2014/main" id="{93FDC19B-7773-49CE-8C37-EECD665640B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88319" y="3670408"/>
            <a:ext cx="1114523" cy="111452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49E1F72-902D-4B2C-A389-7CBDDDAC23DA}"/>
              </a:ext>
            </a:extLst>
          </p:cNvPr>
          <p:cNvSpPr/>
          <p:nvPr/>
        </p:nvSpPr>
        <p:spPr>
          <a:xfrm>
            <a:off x="4099453" y="2107455"/>
            <a:ext cx="1302462" cy="1461244"/>
          </a:xfrm>
          <a:custGeom>
            <a:avLst/>
            <a:gdLst>
              <a:gd name="connsiteX0" fmla="*/ 0 w 1302462"/>
              <a:gd name="connsiteY0" fmla="*/ 0 h 1461244"/>
              <a:gd name="connsiteX1" fmla="*/ 618372 w 1302462"/>
              <a:gd name="connsiteY1" fmla="*/ 0 h 1461244"/>
              <a:gd name="connsiteX2" fmla="*/ 618372 w 1302462"/>
              <a:gd name="connsiteY2" fmla="*/ 29967 h 1461244"/>
              <a:gd name="connsiteX3" fmla="*/ 651343 w 1302462"/>
              <a:gd name="connsiteY3" fmla="*/ 1 h 1461244"/>
              <a:gd name="connsiteX4" fmla="*/ 722362 w 1302462"/>
              <a:gd name="connsiteY4" fmla="*/ 64549 h 1461244"/>
              <a:gd name="connsiteX5" fmla="*/ 1292452 w 1302462"/>
              <a:gd name="connsiteY5" fmla="*/ 1262981 h 1461244"/>
              <a:gd name="connsiteX6" fmla="*/ 1302462 w 1302462"/>
              <a:gd name="connsiteY6" fmla="*/ 1461244 h 1461244"/>
              <a:gd name="connsiteX7" fmla="*/ 221 w 1302462"/>
              <a:gd name="connsiteY7" fmla="*/ 1461244 h 1461244"/>
              <a:gd name="connsiteX8" fmla="*/ 10232 w 1302462"/>
              <a:gd name="connsiteY8" fmla="*/ 1262982 h 1461244"/>
              <a:gd name="connsiteX9" fmla="*/ 75166 w 1302462"/>
              <a:gd name="connsiteY9" fmla="*/ 923148 h 1461244"/>
              <a:gd name="connsiteX10" fmla="*/ 112705 w 1302462"/>
              <a:gd name="connsiteY10" fmla="*/ 809878 h 1461244"/>
              <a:gd name="connsiteX11" fmla="*/ 0 w 1302462"/>
              <a:gd name="connsiteY11" fmla="*/ 809878 h 1461244"/>
              <a:gd name="connsiteX0" fmla="*/ 0 w 1302462"/>
              <a:gd name="connsiteY0" fmla="*/ 0 h 1461244"/>
              <a:gd name="connsiteX1" fmla="*/ 618372 w 1302462"/>
              <a:gd name="connsiteY1" fmla="*/ 0 h 1461244"/>
              <a:gd name="connsiteX2" fmla="*/ 618372 w 1302462"/>
              <a:gd name="connsiteY2" fmla="*/ 29967 h 1461244"/>
              <a:gd name="connsiteX3" fmla="*/ 651343 w 1302462"/>
              <a:gd name="connsiteY3" fmla="*/ 1 h 1461244"/>
              <a:gd name="connsiteX4" fmla="*/ 722362 w 1302462"/>
              <a:gd name="connsiteY4" fmla="*/ 64549 h 1461244"/>
              <a:gd name="connsiteX5" fmla="*/ 1292452 w 1302462"/>
              <a:gd name="connsiteY5" fmla="*/ 1262981 h 1461244"/>
              <a:gd name="connsiteX6" fmla="*/ 1302462 w 1302462"/>
              <a:gd name="connsiteY6" fmla="*/ 1461244 h 1461244"/>
              <a:gd name="connsiteX7" fmla="*/ 221 w 1302462"/>
              <a:gd name="connsiteY7" fmla="*/ 1461244 h 1461244"/>
              <a:gd name="connsiteX8" fmla="*/ 10232 w 1302462"/>
              <a:gd name="connsiteY8" fmla="*/ 1262982 h 1461244"/>
              <a:gd name="connsiteX9" fmla="*/ 75166 w 1302462"/>
              <a:gd name="connsiteY9" fmla="*/ 923148 h 1461244"/>
              <a:gd name="connsiteX10" fmla="*/ 0 w 1302462"/>
              <a:gd name="connsiteY10" fmla="*/ 809878 h 1461244"/>
              <a:gd name="connsiteX11" fmla="*/ 0 w 1302462"/>
              <a:gd name="connsiteY11" fmla="*/ 0 h 1461244"/>
              <a:gd name="connsiteX0" fmla="*/ 0 w 1302462"/>
              <a:gd name="connsiteY0" fmla="*/ 0 h 1461244"/>
              <a:gd name="connsiteX1" fmla="*/ 618372 w 1302462"/>
              <a:gd name="connsiteY1" fmla="*/ 0 h 1461244"/>
              <a:gd name="connsiteX2" fmla="*/ 618372 w 1302462"/>
              <a:gd name="connsiteY2" fmla="*/ 29967 h 1461244"/>
              <a:gd name="connsiteX3" fmla="*/ 651343 w 1302462"/>
              <a:gd name="connsiteY3" fmla="*/ 1 h 1461244"/>
              <a:gd name="connsiteX4" fmla="*/ 722362 w 1302462"/>
              <a:gd name="connsiteY4" fmla="*/ 64549 h 1461244"/>
              <a:gd name="connsiteX5" fmla="*/ 1292452 w 1302462"/>
              <a:gd name="connsiteY5" fmla="*/ 1262981 h 1461244"/>
              <a:gd name="connsiteX6" fmla="*/ 1302462 w 1302462"/>
              <a:gd name="connsiteY6" fmla="*/ 1461244 h 1461244"/>
              <a:gd name="connsiteX7" fmla="*/ 221 w 1302462"/>
              <a:gd name="connsiteY7" fmla="*/ 1461244 h 1461244"/>
              <a:gd name="connsiteX8" fmla="*/ 10232 w 1302462"/>
              <a:gd name="connsiteY8" fmla="*/ 1262982 h 1461244"/>
              <a:gd name="connsiteX9" fmla="*/ 0 w 1302462"/>
              <a:gd name="connsiteY9" fmla="*/ 809878 h 1461244"/>
              <a:gd name="connsiteX10" fmla="*/ 0 w 1302462"/>
              <a:gd name="connsiteY10" fmla="*/ 0 h 1461244"/>
              <a:gd name="connsiteX0" fmla="*/ 0 w 1302462"/>
              <a:gd name="connsiteY0" fmla="*/ 0 h 1461244"/>
              <a:gd name="connsiteX1" fmla="*/ 618372 w 1302462"/>
              <a:gd name="connsiteY1" fmla="*/ 0 h 1461244"/>
              <a:gd name="connsiteX2" fmla="*/ 618372 w 1302462"/>
              <a:gd name="connsiteY2" fmla="*/ 29967 h 1461244"/>
              <a:gd name="connsiteX3" fmla="*/ 651343 w 1302462"/>
              <a:gd name="connsiteY3" fmla="*/ 1 h 1461244"/>
              <a:gd name="connsiteX4" fmla="*/ 722362 w 1302462"/>
              <a:gd name="connsiteY4" fmla="*/ 64549 h 1461244"/>
              <a:gd name="connsiteX5" fmla="*/ 1292452 w 1302462"/>
              <a:gd name="connsiteY5" fmla="*/ 1262981 h 1461244"/>
              <a:gd name="connsiteX6" fmla="*/ 1302462 w 1302462"/>
              <a:gd name="connsiteY6" fmla="*/ 1461244 h 1461244"/>
              <a:gd name="connsiteX7" fmla="*/ 221 w 1302462"/>
              <a:gd name="connsiteY7" fmla="*/ 1461244 h 1461244"/>
              <a:gd name="connsiteX8" fmla="*/ 0 w 1302462"/>
              <a:gd name="connsiteY8" fmla="*/ 809878 h 1461244"/>
              <a:gd name="connsiteX9" fmla="*/ 0 w 1302462"/>
              <a:gd name="connsiteY9" fmla="*/ 0 h 1461244"/>
              <a:gd name="connsiteX0" fmla="*/ 0 w 1302462"/>
              <a:gd name="connsiteY0" fmla="*/ 0 h 1461244"/>
              <a:gd name="connsiteX1" fmla="*/ 618372 w 1302462"/>
              <a:gd name="connsiteY1" fmla="*/ 0 h 1461244"/>
              <a:gd name="connsiteX2" fmla="*/ 651343 w 1302462"/>
              <a:gd name="connsiteY2" fmla="*/ 1 h 1461244"/>
              <a:gd name="connsiteX3" fmla="*/ 722362 w 1302462"/>
              <a:gd name="connsiteY3" fmla="*/ 64549 h 1461244"/>
              <a:gd name="connsiteX4" fmla="*/ 1292452 w 1302462"/>
              <a:gd name="connsiteY4" fmla="*/ 1262981 h 1461244"/>
              <a:gd name="connsiteX5" fmla="*/ 1302462 w 1302462"/>
              <a:gd name="connsiteY5" fmla="*/ 1461244 h 1461244"/>
              <a:gd name="connsiteX6" fmla="*/ 221 w 1302462"/>
              <a:gd name="connsiteY6" fmla="*/ 1461244 h 1461244"/>
              <a:gd name="connsiteX7" fmla="*/ 0 w 1302462"/>
              <a:gd name="connsiteY7" fmla="*/ 809878 h 1461244"/>
              <a:gd name="connsiteX8" fmla="*/ 0 w 1302462"/>
              <a:gd name="connsiteY8" fmla="*/ 0 h 1461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2462" h="1461244">
                <a:moveTo>
                  <a:pt x="0" y="0"/>
                </a:moveTo>
                <a:lnTo>
                  <a:pt x="618372" y="0"/>
                </a:lnTo>
                <a:lnTo>
                  <a:pt x="651343" y="1"/>
                </a:lnTo>
                <a:lnTo>
                  <a:pt x="722362" y="64549"/>
                </a:lnTo>
                <a:cubicBezTo>
                  <a:pt x="1036093" y="378280"/>
                  <a:pt x="1245101" y="796735"/>
                  <a:pt x="1292452" y="1262981"/>
                </a:cubicBezTo>
                <a:lnTo>
                  <a:pt x="1302462" y="1461244"/>
                </a:lnTo>
                <a:lnTo>
                  <a:pt x="221" y="1461244"/>
                </a:lnTo>
                <a:cubicBezTo>
                  <a:pt x="147" y="1244122"/>
                  <a:pt x="74" y="1027000"/>
                  <a:pt x="0" y="80987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6BE55B0-CAD4-47E1-B5F2-D89114EC23CD}"/>
              </a:ext>
            </a:extLst>
          </p:cNvPr>
          <p:cNvSpPr/>
          <p:nvPr/>
        </p:nvSpPr>
        <p:spPr>
          <a:xfrm>
            <a:off x="6757404" y="3568700"/>
            <a:ext cx="1311081" cy="1473688"/>
          </a:xfrm>
          <a:custGeom>
            <a:avLst/>
            <a:gdLst>
              <a:gd name="connsiteX0" fmla="*/ 218 w 1311065"/>
              <a:gd name="connsiteY0" fmla="*/ 0 h 1473688"/>
              <a:gd name="connsiteX1" fmla="*/ 1310847 w 1311065"/>
              <a:gd name="connsiteY1" fmla="*/ 0 h 1473688"/>
              <a:gd name="connsiteX2" fmla="*/ 1310847 w 1311065"/>
              <a:gd name="connsiteY2" fmla="*/ 1 h 1473688"/>
              <a:gd name="connsiteX3" fmla="*/ 1311065 w 1311065"/>
              <a:gd name="connsiteY3" fmla="*/ 4317 h 1473688"/>
              <a:gd name="connsiteX4" fmla="*/ 1221989 w 1311065"/>
              <a:gd name="connsiteY4" fmla="*/ 593504 h 1473688"/>
              <a:gd name="connsiteX5" fmla="*/ 1196256 w 1311065"/>
              <a:gd name="connsiteY5" fmla="*/ 663810 h 1473688"/>
              <a:gd name="connsiteX6" fmla="*/ 1311065 w 1311065"/>
              <a:gd name="connsiteY6" fmla="*/ 663810 h 1473688"/>
              <a:gd name="connsiteX7" fmla="*/ 1311065 w 1311065"/>
              <a:gd name="connsiteY7" fmla="*/ 1473688 h 1473688"/>
              <a:gd name="connsiteX8" fmla="*/ 692693 w 1311065"/>
              <a:gd name="connsiteY8" fmla="*/ 1473688 h 1473688"/>
              <a:gd name="connsiteX9" fmla="*/ 692693 w 1311065"/>
              <a:gd name="connsiteY9" fmla="*/ 1439915 h 1473688"/>
              <a:gd name="connsiteX10" fmla="*/ 655533 w 1311065"/>
              <a:gd name="connsiteY10" fmla="*/ 1473688 h 1473688"/>
              <a:gd name="connsiteX11" fmla="*/ 580318 w 1311065"/>
              <a:gd name="connsiteY11" fmla="*/ 1405328 h 1473688"/>
              <a:gd name="connsiteX12" fmla="*/ 0 w 1311065"/>
              <a:gd name="connsiteY12" fmla="*/ 4316 h 1473688"/>
              <a:gd name="connsiteX13" fmla="*/ 218 w 1311065"/>
              <a:gd name="connsiteY13" fmla="*/ 1 h 1473688"/>
              <a:gd name="connsiteX0" fmla="*/ 218 w 1311065"/>
              <a:gd name="connsiteY0" fmla="*/ 0 h 1473688"/>
              <a:gd name="connsiteX1" fmla="*/ 1310847 w 1311065"/>
              <a:gd name="connsiteY1" fmla="*/ 0 h 1473688"/>
              <a:gd name="connsiteX2" fmla="*/ 1310847 w 1311065"/>
              <a:gd name="connsiteY2" fmla="*/ 1 h 1473688"/>
              <a:gd name="connsiteX3" fmla="*/ 1311065 w 1311065"/>
              <a:gd name="connsiteY3" fmla="*/ 4317 h 1473688"/>
              <a:gd name="connsiteX4" fmla="*/ 1221989 w 1311065"/>
              <a:gd name="connsiteY4" fmla="*/ 593504 h 1473688"/>
              <a:gd name="connsiteX5" fmla="*/ 1311065 w 1311065"/>
              <a:gd name="connsiteY5" fmla="*/ 663810 h 1473688"/>
              <a:gd name="connsiteX6" fmla="*/ 1311065 w 1311065"/>
              <a:gd name="connsiteY6" fmla="*/ 1473688 h 1473688"/>
              <a:gd name="connsiteX7" fmla="*/ 692693 w 1311065"/>
              <a:gd name="connsiteY7" fmla="*/ 1473688 h 1473688"/>
              <a:gd name="connsiteX8" fmla="*/ 692693 w 1311065"/>
              <a:gd name="connsiteY8" fmla="*/ 1439915 h 1473688"/>
              <a:gd name="connsiteX9" fmla="*/ 655533 w 1311065"/>
              <a:gd name="connsiteY9" fmla="*/ 1473688 h 1473688"/>
              <a:gd name="connsiteX10" fmla="*/ 580318 w 1311065"/>
              <a:gd name="connsiteY10" fmla="*/ 1405328 h 1473688"/>
              <a:gd name="connsiteX11" fmla="*/ 0 w 1311065"/>
              <a:gd name="connsiteY11" fmla="*/ 4316 h 1473688"/>
              <a:gd name="connsiteX12" fmla="*/ 218 w 1311065"/>
              <a:gd name="connsiteY12" fmla="*/ 1 h 1473688"/>
              <a:gd name="connsiteX13" fmla="*/ 218 w 1311065"/>
              <a:gd name="connsiteY13" fmla="*/ 0 h 1473688"/>
              <a:gd name="connsiteX0" fmla="*/ 218 w 1311081"/>
              <a:gd name="connsiteY0" fmla="*/ 0 h 1473688"/>
              <a:gd name="connsiteX1" fmla="*/ 1310847 w 1311081"/>
              <a:gd name="connsiteY1" fmla="*/ 0 h 1473688"/>
              <a:gd name="connsiteX2" fmla="*/ 1310847 w 1311081"/>
              <a:gd name="connsiteY2" fmla="*/ 1 h 1473688"/>
              <a:gd name="connsiteX3" fmla="*/ 1311065 w 1311081"/>
              <a:gd name="connsiteY3" fmla="*/ 4317 h 1473688"/>
              <a:gd name="connsiteX4" fmla="*/ 1311065 w 1311081"/>
              <a:gd name="connsiteY4" fmla="*/ 663810 h 1473688"/>
              <a:gd name="connsiteX5" fmla="*/ 1311065 w 1311081"/>
              <a:gd name="connsiteY5" fmla="*/ 1473688 h 1473688"/>
              <a:gd name="connsiteX6" fmla="*/ 692693 w 1311081"/>
              <a:gd name="connsiteY6" fmla="*/ 1473688 h 1473688"/>
              <a:gd name="connsiteX7" fmla="*/ 692693 w 1311081"/>
              <a:gd name="connsiteY7" fmla="*/ 1439915 h 1473688"/>
              <a:gd name="connsiteX8" fmla="*/ 655533 w 1311081"/>
              <a:gd name="connsiteY8" fmla="*/ 1473688 h 1473688"/>
              <a:gd name="connsiteX9" fmla="*/ 580318 w 1311081"/>
              <a:gd name="connsiteY9" fmla="*/ 1405328 h 1473688"/>
              <a:gd name="connsiteX10" fmla="*/ 0 w 1311081"/>
              <a:gd name="connsiteY10" fmla="*/ 4316 h 1473688"/>
              <a:gd name="connsiteX11" fmla="*/ 218 w 1311081"/>
              <a:gd name="connsiteY11" fmla="*/ 1 h 1473688"/>
              <a:gd name="connsiteX12" fmla="*/ 218 w 1311081"/>
              <a:gd name="connsiteY12" fmla="*/ 0 h 1473688"/>
              <a:gd name="connsiteX0" fmla="*/ 218 w 1311081"/>
              <a:gd name="connsiteY0" fmla="*/ 0 h 1473688"/>
              <a:gd name="connsiteX1" fmla="*/ 1310847 w 1311081"/>
              <a:gd name="connsiteY1" fmla="*/ 0 h 1473688"/>
              <a:gd name="connsiteX2" fmla="*/ 1310847 w 1311081"/>
              <a:gd name="connsiteY2" fmla="*/ 1 h 1473688"/>
              <a:gd name="connsiteX3" fmla="*/ 1311065 w 1311081"/>
              <a:gd name="connsiteY3" fmla="*/ 4317 h 1473688"/>
              <a:gd name="connsiteX4" fmla="*/ 1311065 w 1311081"/>
              <a:gd name="connsiteY4" fmla="*/ 663810 h 1473688"/>
              <a:gd name="connsiteX5" fmla="*/ 1311065 w 1311081"/>
              <a:gd name="connsiteY5" fmla="*/ 1473688 h 1473688"/>
              <a:gd name="connsiteX6" fmla="*/ 692693 w 1311081"/>
              <a:gd name="connsiteY6" fmla="*/ 1473688 h 1473688"/>
              <a:gd name="connsiteX7" fmla="*/ 655533 w 1311081"/>
              <a:gd name="connsiteY7" fmla="*/ 1473688 h 1473688"/>
              <a:gd name="connsiteX8" fmla="*/ 580318 w 1311081"/>
              <a:gd name="connsiteY8" fmla="*/ 1405328 h 1473688"/>
              <a:gd name="connsiteX9" fmla="*/ 0 w 1311081"/>
              <a:gd name="connsiteY9" fmla="*/ 4316 h 1473688"/>
              <a:gd name="connsiteX10" fmla="*/ 218 w 1311081"/>
              <a:gd name="connsiteY10" fmla="*/ 1 h 1473688"/>
              <a:gd name="connsiteX11" fmla="*/ 218 w 1311081"/>
              <a:gd name="connsiteY11" fmla="*/ 0 h 147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11081" h="1473688">
                <a:moveTo>
                  <a:pt x="218" y="0"/>
                </a:moveTo>
                <a:lnTo>
                  <a:pt x="1310847" y="0"/>
                </a:lnTo>
                <a:lnTo>
                  <a:pt x="1310847" y="1"/>
                </a:lnTo>
                <a:cubicBezTo>
                  <a:pt x="1310920" y="1440"/>
                  <a:pt x="1310992" y="2878"/>
                  <a:pt x="1311065" y="4317"/>
                </a:cubicBezTo>
                <a:cubicBezTo>
                  <a:pt x="1311101" y="114952"/>
                  <a:pt x="1311065" y="418915"/>
                  <a:pt x="1311065" y="663810"/>
                </a:cubicBezTo>
                <a:lnTo>
                  <a:pt x="1311065" y="1473688"/>
                </a:lnTo>
                <a:lnTo>
                  <a:pt x="692693" y="1473688"/>
                </a:lnTo>
                <a:lnTo>
                  <a:pt x="655533" y="1473688"/>
                </a:lnTo>
                <a:lnTo>
                  <a:pt x="580318" y="1405328"/>
                </a:lnTo>
                <a:cubicBezTo>
                  <a:pt x="221768" y="1046778"/>
                  <a:pt x="0" y="551445"/>
                  <a:pt x="0" y="4316"/>
                </a:cubicBezTo>
                <a:cubicBezTo>
                  <a:pt x="73" y="2878"/>
                  <a:pt x="145" y="1439"/>
                  <a:pt x="218" y="1"/>
                </a:cubicBezTo>
                <a:lnTo>
                  <a:pt x="218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B64E7B6-9256-4432-898C-E437984668CE}"/>
              </a:ext>
            </a:extLst>
          </p:cNvPr>
          <p:cNvGrpSpPr/>
          <p:nvPr/>
        </p:nvGrpSpPr>
        <p:grpSpPr>
          <a:xfrm>
            <a:off x="2450833" y="2005746"/>
            <a:ext cx="1728216" cy="1474819"/>
            <a:chOff x="332936" y="2627766"/>
            <a:chExt cx="2926080" cy="1474819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3C840A9-719D-4791-8475-E63E5D0663B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B6EF594-2899-4F5D-B5E9-5AF72A967D5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2362659-BABC-4C75-B37D-F150BD2DBAA5}"/>
              </a:ext>
            </a:extLst>
          </p:cNvPr>
          <p:cNvGrpSpPr/>
          <p:nvPr/>
        </p:nvGrpSpPr>
        <p:grpSpPr>
          <a:xfrm>
            <a:off x="8181472" y="2005746"/>
            <a:ext cx="1728216" cy="1474819"/>
            <a:chOff x="332936" y="2627766"/>
            <a:chExt cx="2926080" cy="147481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579DA27-CD7A-4790-85BD-700F7404C5F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1DB3250-B709-41CE-AD04-2ADA7F4419D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662DEE0-EDB9-43B6-98F1-8680D64F36A1}"/>
              </a:ext>
            </a:extLst>
          </p:cNvPr>
          <p:cNvGrpSpPr/>
          <p:nvPr/>
        </p:nvGrpSpPr>
        <p:grpSpPr>
          <a:xfrm>
            <a:off x="4978399" y="3569791"/>
            <a:ext cx="1729863" cy="1474819"/>
            <a:chOff x="332936" y="2627766"/>
            <a:chExt cx="2926080" cy="147481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7D8C83C-865C-492E-8828-21DFCBB8679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66EFE52-B919-4DC5-8FB3-99E4F73B939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7579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">
            <a:extLst>
              <a:ext uri="{FF2B5EF4-FFF2-40B4-BE49-F238E27FC236}">
                <a16:creationId xmlns:a16="http://schemas.microsoft.com/office/drawing/2014/main" id="{84B6D0B0-98EE-435A-A086-C552E425CA3C}"/>
              </a:ext>
            </a:extLst>
          </p:cNvPr>
          <p:cNvSpPr/>
          <p:nvPr/>
        </p:nvSpPr>
        <p:spPr>
          <a:xfrm>
            <a:off x="1106732" y="1246606"/>
            <a:ext cx="4644190" cy="4644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48" y="21600"/>
                  <a:pt x="0" y="16758"/>
                  <a:pt x="0" y="10800"/>
                </a:cubicBezTo>
                <a:cubicBezTo>
                  <a:pt x="0" y="4848"/>
                  <a:pt x="4842" y="0"/>
                  <a:pt x="10800" y="0"/>
                </a:cubicBezTo>
                <a:cubicBezTo>
                  <a:pt x="16758" y="0"/>
                  <a:pt x="21600" y="4842"/>
                  <a:pt x="21600" y="10800"/>
                </a:cubicBezTo>
                <a:cubicBezTo>
                  <a:pt x="21600" y="16758"/>
                  <a:pt x="16752" y="21600"/>
                  <a:pt x="10800" y="21600"/>
                </a:cubicBezTo>
                <a:close/>
                <a:moveTo>
                  <a:pt x="10800" y="67"/>
                </a:moveTo>
                <a:cubicBezTo>
                  <a:pt x="4882" y="67"/>
                  <a:pt x="67" y="4882"/>
                  <a:pt x="67" y="10800"/>
                </a:cubicBezTo>
                <a:cubicBezTo>
                  <a:pt x="67" y="16718"/>
                  <a:pt x="4882" y="21533"/>
                  <a:pt x="10800" y="21533"/>
                </a:cubicBezTo>
                <a:cubicBezTo>
                  <a:pt x="16718" y="21533"/>
                  <a:pt x="21533" y="16718"/>
                  <a:pt x="21533" y="10800"/>
                </a:cubicBezTo>
                <a:cubicBezTo>
                  <a:pt x="21533" y="4882"/>
                  <a:pt x="16718" y="67"/>
                  <a:pt x="10800" y="6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5A7197BE-7BC3-47EB-BDAF-CF037BA894BE}"/>
              </a:ext>
            </a:extLst>
          </p:cNvPr>
          <p:cNvSpPr/>
          <p:nvPr/>
        </p:nvSpPr>
        <p:spPr>
          <a:xfrm>
            <a:off x="3752338" y="1246606"/>
            <a:ext cx="4644190" cy="4644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48" y="21600"/>
                  <a:pt x="0" y="16758"/>
                  <a:pt x="0" y="10800"/>
                </a:cubicBezTo>
                <a:cubicBezTo>
                  <a:pt x="0" y="4848"/>
                  <a:pt x="4842" y="0"/>
                  <a:pt x="10800" y="0"/>
                </a:cubicBezTo>
                <a:cubicBezTo>
                  <a:pt x="16758" y="0"/>
                  <a:pt x="21600" y="4842"/>
                  <a:pt x="21600" y="10800"/>
                </a:cubicBezTo>
                <a:cubicBezTo>
                  <a:pt x="21600" y="16758"/>
                  <a:pt x="16758" y="21600"/>
                  <a:pt x="10800" y="21600"/>
                </a:cubicBezTo>
                <a:close/>
                <a:moveTo>
                  <a:pt x="10800" y="67"/>
                </a:moveTo>
                <a:cubicBezTo>
                  <a:pt x="4882" y="67"/>
                  <a:pt x="67" y="4882"/>
                  <a:pt x="67" y="10800"/>
                </a:cubicBezTo>
                <a:cubicBezTo>
                  <a:pt x="67" y="16718"/>
                  <a:pt x="4882" y="21533"/>
                  <a:pt x="10800" y="21533"/>
                </a:cubicBezTo>
                <a:cubicBezTo>
                  <a:pt x="16718" y="21533"/>
                  <a:pt x="21533" y="16718"/>
                  <a:pt x="21533" y="10800"/>
                </a:cubicBezTo>
                <a:cubicBezTo>
                  <a:pt x="21533" y="4882"/>
                  <a:pt x="16718" y="67"/>
                  <a:pt x="10800" y="6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B73714F-CA43-40C5-A8AC-BD8BFD304E4C}"/>
              </a:ext>
            </a:extLst>
          </p:cNvPr>
          <p:cNvSpPr/>
          <p:nvPr/>
        </p:nvSpPr>
        <p:spPr>
          <a:xfrm>
            <a:off x="6441078" y="1246606"/>
            <a:ext cx="4644190" cy="4644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48" y="21600"/>
                  <a:pt x="0" y="16758"/>
                  <a:pt x="0" y="10800"/>
                </a:cubicBezTo>
                <a:cubicBezTo>
                  <a:pt x="0" y="4848"/>
                  <a:pt x="4842" y="0"/>
                  <a:pt x="10800" y="0"/>
                </a:cubicBezTo>
                <a:cubicBezTo>
                  <a:pt x="16758" y="0"/>
                  <a:pt x="21600" y="4842"/>
                  <a:pt x="21600" y="10800"/>
                </a:cubicBezTo>
                <a:cubicBezTo>
                  <a:pt x="21600" y="16758"/>
                  <a:pt x="16752" y="21600"/>
                  <a:pt x="10800" y="21600"/>
                </a:cubicBezTo>
                <a:close/>
                <a:moveTo>
                  <a:pt x="10800" y="67"/>
                </a:moveTo>
                <a:cubicBezTo>
                  <a:pt x="4882" y="67"/>
                  <a:pt x="67" y="4882"/>
                  <a:pt x="67" y="10800"/>
                </a:cubicBezTo>
                <a:cubicBezTo>
                  <a:pt x="67" y="16718"/>
                  <a:pt x="4882" y="21533"/>
                  <a:pt x="10800" y="21533"/>
                </a:cubicBezTo>
                <a:cubicBezTo>
                  <a:pt x="16718" y="21533"/>
                  <a:pt x="21533" y="16718"/>
                  <a:pt x="21533" y="10800"/>
                </a:cubicBezTo>
                <a:cubicBezTo>
                  <a:pt x="21533" y="4882"/>
                  <a:pt x="16718" y="67"/>
                  <a:pt x="10800" y="6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6DCFAC4B-E99A-4580-8385-02BC20D6816A}"/>
              </a:ext>
            </a:extLst>
          </p:cNvPr>
          <p:cNvSpPr/>
          <p:nvPr/>
        </p:nvSpPr>
        <p:spPr>
          <a:xfrm>
            <a:off x="6757403" y="1591685"/>
            <a:ext cx="3962661" cy="396265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Interlocked Circles – Slide Template</a:t>
            </a:r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7DB36E96-EA30-456B-A835-D3C65BEA8168}"/>
              </a:ext>
            </a:extLst>
          </p:cNvPr>
          <p:cNvSpPr/>
          <p:nvPr/>
        </p:nvSpPr>
        <p:spPr>
          <a:xfrm>
            <a:off x="1445605" y="1591686"/>
            <a:ext cx="3962660" cy="3962658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A4B98F1B-1267-40A0-80AC-46FFDF5869CC}"/>
              </a:ext>
            </a:extLst>
          </p:cNvPr>
          <p:cNvSpPr/>
          <p:nvPr/>
        </p:nvSpPr>
        <p:spPr>
          <a:xfrm>
            <a:off x="4105806" y="1591686"/>
            <a:ext cx="3962661" cy="396265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6" name="Graphic 25" descr="Coins">
            <a:extLst>
              <a:ext uri="{FF2B5EF4-FFF2-40B4-BE49-F238E27FC236}">
                <a16:creationId xmlns:a16="http://schemas.microsoft.com/office/drawing/2014/main" id="{3F233B18-6224-4A4B-ACB1-161129E510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29875" y="2225690"/>
            <a:ext cx="1114523" cy="111452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26" descr="Shopping bag">
            <a:extLst>
              <a:ext uri="{FF2B5EF4-FFF2-40B4-BE49-F238E27FC236}">
                <a16:creationId xmlns:a16="http://schemas.microsoft.com/office/drawing/2014/main" id="{0CAF1FF9-D1AC-481B-80AD-61C289E8C9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57680" y="3670408"/>
            <a:ext cx="1114523" cy="111452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Graphic 27" descr="Box trolley">
            <a:extLst>
              <a:ext uri="{FF2B5EF4-FFF2-40B4-BE49-F238E27FC236}">
                <a16:creationId xmlns:a16="http://schemas.microsoft.com/office/drawing/2014/main" id="{93FDC19B-7773-49CE-8C37-EECD665640B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88319" y="3670408"/>
            <a:ext cx="1114523" cy="111452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49E1F72-902D-4B2C-A389-7CBDDDAC23DA}"/>
              </a:ext>
            </a:extLst>
          </p:cNvPr>
          <p:cNvSpPr/>
          <p:nvPr/>
        </p:nvSpPr>
        <p:spPr>
          <a:xfrm>
            <a:off x="4105803" y="2107455"/>
            <a:ext cx="1302462" cy="1461244"/>
          </a:xfrm>
          <a:custGeom>
            <a:avLst/>
            <a:gdLst>
              <a:gd name="connsiteX0" fmla="*/ 0 w 1302462"/>
              <a:gd name="connsiteY0" fmla="*/ 0 h 1461244"/>
              <a:gd name="connsiteX1" fmla="*/ 618372 w 1302462"/>
              <a:gd name="connsiteY1" fmla="*/ 0 h 1461244"/>
              <a:gd name="connsiteX2" fmla="*/ 618372 w 1302462"/>
              <a:gd name="connsiteY2" fmla="*/ 29967 h 1461244"/>
              <a:gd name="connsiteX3" fmla="*/ 651343 w 1302462"/>
              <a:gd name="connsiteY3" fmla="*/ 1 h 1461244"/>
              <a:gd name="connsiteX4" fmla="*/ 722362 w 1302462"/>
              <a:gd name="connsiteY4" fmla="*/ 64549 h 1461244"/>
              <a:gd name="connsiteX5" fmla="*/ 1292452 w 1302462"/>
              <a:gd name="connsiteY5" fmla="*/ 1262981 h 1461244"/>
              <a:gd name="connsiteX6" fmla="*/ 1302462 w 1302462"/>
              <a:gd name="connsiteY6" fmla="*/ 1461244 h 1461244"/>
              <a:gd name="connsiteX7" fmla="*/ 221 w 1302462"/>
              <a:gd name="connsiteY7" fmla="*/ 1461244 h 1461244"/>
              <a:gd name="connsiteX8" fmla="*/ 10232 w 1302462"/>
              <a:gd name="connsiteY8" fmla="*/ 1262982 h 1461244"/>
              <a:gd name="connsiteX9" fmla="*/ 75166 w 1302462"/>
              <a:gd name="connsiteY9" fmla="*/ 923148 h 1461244"/>
              <a:gd name="connsiteX10" fmla="*/ 112705 w 1302462"/>
              <a:gd name="connsiteY10" fmla="*/ 809878 h 1461244"/>
              <a:gd name="connsiteX11" fmla="*/ 0 w 1302462"/>
              <a:gd name="connsiteY11" fmla="*/ 809878 h 1461244"/>
              <a:gd name="connsiteX0" fmla="*/ 0 w 1302462"/>
              <a:gd name="connsiteY0" fmla="*/ 0 h 1461244"/>
              <a:gd name="connsiteX1" fmla="*/ 618372 w 1302462"/>
              <a:gd name="connsiteY1" fmla="*/ 0 h 1461244"/>
              <a:gd name="connsiteX2" fmla="*/ 618372 w 1302462"/>
              <a:gd name="connsiteY2" fmla="*/ 29967 h 1461244"/>
              <a:gd name="connsiteX3" fmla="*/ 651343 w 1302462"/>
              <a:gd name="connsiteY3" fmla="*/ 1 h 1461244"/>
              <a:gd name="connsiteX4" fmla="*/ 722362 w 1302462"/>
              <a:gd name="connsiteY4" fmla="*/ 64549 h 1461244"/>
              <a:gd name="connsiteX5" fmla="*/ 1292452 w 1302462"/>
              <a:gd name="connsiteY5" fmla="*/ 1262981 h 1461244"/>
              <a:gd name="connsiteX6" fmla="*/ 1302462 w 1302462"/>
              <a:gd name="connsiteY6" fmla="*/ 1461244 h 1461244"/>
              <a:gd name="connsiteX7" fmla="*/ 221 w 1302462"/>
              <a:gd name="connsiteY7" fmla="*/ 1461244 h 1461244"/>
              <a:gd name="connsiteX8" fmla="*/ 10232 w 1302462"/>
              <a:gd name="connsiteY8" fmla="*/ 1262982 h 1461244"/>
              <a:gd name="connsiteX9" fmla="*/ 75166 w 1302462"/>
              <a:gd name="connsiteY9" fmla="*/ 923148 h 1461244"/>
              <a:gd name="connsiteX10" fmla="*/ 0 w 1302462"/>
              <a:gd name="connsiteY10" fmla="*/ 809878 h 1461244"/>
              <a:gd name="connsiteX11" fmla="*/ 0 w 1302462"/>
              <a:gd name="connsiteY11" fmla="*/ 0 h 1461244"/>
              <a:gd name="connsiteX0" fmla="*/ 0 w 1302462"/>
              <a:gd name="connsiteY0" fmla="*/ 0 h 1461244"/>
              <a:gd name="connsiteX1" fmla="*/ 618372 w 1302462"/>
              <a:gd name="connsiteY1" fmla="*/ 0 h 1461244"/>
              <a:gd name="connsiteX2" fmla="*/ 618372 w 1302462"/>
              <a:gd name="connsiteY2" fmla="*/ 29967 h 1461244"/>
              <a:gd name="connsiteX3" fmla="*/ 651343 w 1302462"/>
              <a:gd name="connsiteY3" fmla="*/ 1 h 1461244"/>
              <a:gd name="connsiteX4" fmla="*/ 722362 w 1302462"/>
              <a:gd name="connsiteY4" fmla="*/ 64549 h 1461244"/>
              <a:gd name="connsiteX5" fmla="*/ 1292452 w 1302462"/>
              <a:gd name="connsiteY5" fmla="*/ 1262981 h 1461244"/>
              <a:gd name="connsiteX6" fmla="*/ 1302462 w 1302462"/>
              <a:gd name="connsiteY6" fmla="*/ 1461244 h 1461244"/>
              <a:gd name="connsiteX7" fmla="*/ 221 w 1302462"/>
              <a:gd name="connsiteY7" fmla="*/ 1461244 h 1461244"/>
              <a:gd name="connsiteX8" fmla="*/ 10232 w 1302462"/>
              <a:gd name="connsiteY8" fmla="*/ 1262982 h 1461244"/>
              <a:gd name="connsiteX9" fmla="*/ 0 w 1302462"/>
              <a:gd name="connsiteY9" fmla="*/ 809878 h 1461244"/>
              <a:gd name="connsiteX10" fmla="*/ 0 w 1302462"/>
              <a:gd name="connsiteY10" fmla="*/ 0 h 1461244"/>
              <a:gd name="connsiteX0" fmla="*/ 0 w 1302462"/>
              <a:gd name="connsiteY0" fmla="*/ 0 h 1461244"/>
              <a:gd name="connsiteX1" fmla="*/ 618372 w 1302462"/>
              <a:gd name="connsiteY1" fmla="*/ 0 h 1461244"/>
              <a:gd name="connsiteX2" fmla="*/ 618372 w 1302462"/>
              <a:gd name="connsiteY2" fmla="*/ 29967 h 1461244"/>
              <a:gd name="connsiteX3" fmla="*/ 651343 w 1302462"/>
              <a:gd name="connsiteY3" fmla="*/ 1 h 1461244"/>
              <a:gd name="connsiteX4" fmla="*/ 722362 w 1302462"/>
              <a:gd name="connsiteY4" fmla="*/ 64549 h 1461244"/>
              <a:gd name="connsiteX5" fmla="*/ 1292452 w 1302462"/>
              <a:gd name="connsiteY5" fmla="*/ 1262981 h 1461244"/>
              <a:gd name="connsiteX6" fmla="*/ 1302462 w 1302462"/>
              <a:gd name="connsiteY6" fmla="*/ 1461244 h 1461244"/>
              <a:gd name="connsiteX7" fmla="*/ 221 w 1302462"/>
              <a:gd name="connsiteY7" fmla="*/ 1461244 h 1461244"/>
              <a:gd name="connsiteX8" fmla="*/ 0 w 1302462"/>
              <a:gd name="connsiteY8" fmla="*/ 809878 h 1461244"/>
              <a:gd name="connsiteX9" fmla="*/ 0 w 1302462"/>
              <a:gd name="connsiteY9" fmla="*/ 0 h 1461244"/>
              <a:gd name="connsiteX0" fmla="*/ 0 w 1302462"/>
              <a:gd name="connsiteY0" fmla="*/ 0 h 1461244"/>
              <a:gd name="connsiteX1" fmla="*/ 618372 w 1302462"/>
              <a:gd name="connsiteY1" fmla="*/ 0 h 1461244"/>
              <a:gd name="connsiteX2" fmla="*/ 651343 w 1302462"/>
              <a:gd name="connsiteY2" fmla="*/ 1 h 1461244"/>
              <a:gd name="connsiteX3" fmla="*/ 722362 w 1302462"/>
              <a:gd name="connsiteY3" fmla="*/ 64549 h 1461244"/>
              <a:gd name="connsiteX4" fmla="*/ 1292452 w 1302462"/>
              <a:gd name="connsiteY4" fmla="*/ 1262981 h 1461244"/>
              <a:gd name="connsiteX5" fmla="*/ 1302462 w 1302462"/>
              <a:gd name="connsiteY5" fmla="*/ 1461244 h 1461244"/>
              <a:gd name="connsiteX6" fmla="*/ 221 w 1302462"/>
              <a:gd name="connsiteY6" fmla="*/ 1461244 h 1461244"/>
              <a:gd name="connsiteX7" fmla="*/ 0 w 1302462"/>
              <a:gd name="connsiteY7" fmla="*/ 809878 h 1461244"/>
              <a:gd name="connsiteX8" fmla="*/ 0 w 1302462"/>
              <a:gd name="connsiteY8" fmla="*/ 0 h 1461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2462" h="1461244">
                <a:moveTo>
                  <a:pt x="0" y="0"/>
                </a:moveTo>
                <a:lnTo>
                  <a:pt x="618372" y="0"/>
                </a:lnTo>
                <a:lnTo>
                  <a:pt x="651343" y="1"/>
                </a:lnTo>
                <a:lnTo>
                  <a:pt x="722362" y="64549"/>
                </a:lnTo>
                <a:cubicBezTo>
                  <a:pt x="1036093" y="378280"/>
                  <a:pt x="1245101" y="796735"/>
                  <a:pt x="1292452" y="1262981"/>
                </a:cubicBezTo>
                <a:lnTo>
                  <a:pt x="1302462" y="1461244"/>
                </a:lnTo>
                <a:lnTo>
                  <a:pt x="221" y="1461244"/>
                </a:lnTo>
                <a:cubicBezTo>
                  <a:pt x="147" y="1244122"/>
                  <a:pt x="74" y="1027000"/>
                  <a:pt x="0" y="80987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6BE55B0-CAD4-47E1-B5F2-D89114EC23CD}"/>
              </a:ext>
            </a:extLst>
          </p:cNvPr>
          <p:cNvSpPr/>
          <p:nvPr/>
        </p:nvSpPr>
        <p:spPr>
          <a:xfrm>
            <a:off x="6757404" y="3568700"/>
            <a:ext cx="1311081" cy="1473688"/>
          </a:xfrm>
          <a:custGeom>
            <a:avLst/>
            <a:gdLst>
              <a:gd name="connsiteX0" fmla="*/ 218 w 1311065"/>
              <a:gd name="connsiteY0" fmla="*/ 0 h 1473688"/>
              <a:gd name="connsiteX1" fmla="*/ 1310847 w 1311065"/>
              <a:gd name="connsiteY1" fmla="*/ 0 h 1473688"/>
              <a:gd name="connsiteX2" fmla="*/ 1310847 w 1311065"/>
              <a:gd name="connsiteY2" fmla="*/ 1 h 1473688"/>
              <a:gd name="connsiteX3" fmla="*/ 1311065 w 1311065"/>
              <a:gd name="connsiteY3" fmla="*/ 4317 h 1473688"/>
              <a:gd name="connsiteX4" fmla="*/ 1221989 w 1311065"/>
              <a:gd name="connsiteY4" fmla="*/ 593504 h 1473688"/>
              <a:gd name="connsiteX5" fmla="*/ 1196256 w 1311065"/>
              <a:gd name="connsiteY5" fmla="*/ 663810 h 1473688"/>
              <a:gd name="connsiteX6" fmla="*/ 1311065 w 1311065"/>
              <a:gd name="connsiteY6" fmla="*/ 663810 h 1473688"/>
              <a:gd name="connsiteX7" fmla="*/ 1311065 w 1311065"/>
              <a:gd name="connsiteY7" fmla="*/ 1473688 h 1473688"/>
              <a:gd name="connsiteX8" fmla="*/ 692693 w 1311065"/>
              <a:gd name="connsiteY8" fmla="*/ 1473688 h 1473688"/>
              <a:gd name="connsiteX9" fmla="*/ 692693 w 1311065"/>
              <a:gd name="connsiteY9" fmla="*/ 1439915 h 1473688"/>
              <a:gd name="connsiteX10" fmla="*/ 655533 w 1311065"/>
              <a:gd name="connsiteY10" fmla="*/ 1473688 h 1473688"/>
              <a:gd name="connsiteX11" fmla="*/ 580318 w 1311065"/>
              <a:gd name="connsiteY11" fmla="*/ 1405328 h 1473688"/>
              <a:gd name="connsiteX12" fmla="*/ 0 w 1311065"/>
              <a:gd name="connsiteY12" fmla="*/ 4316 h 1473688"/>
              <a:gd name="connsiteX13" fmla="*/ 218 w 1311065"/>
              <a:gd name="connsiteY13" fmla="*/ 1 h 1473688"/>
              <a:gd name="connsiteX0" fmla="*/ 218 w 1311065"/>
              <a:gd name="connsiteY0" fmla="*/ 0 h 1473688"/>
              <a:gd name="connsiteX1" fmla="*/ 1310847 w 1311065"/>
              <a:gd name="connsiteY1" fmla="*/ 0 h 1473688"/>
              <a:gd name="connsiteX2" fmla="*/ 1310847 w 1311065"/>
              <a:gd name="connsiteY2" fmla="*/ 1 h 1473688"/>
              <a:gd name="connsiteX3" fmla="*/ 1311065 w 1311065"/>
              <a:gd name="connsiteY3" fmla="*/ 4317 h 1473688"/>
              <a:gd name="connsiteX4" fmla="*/ 1221989 w 1311065"/>
              <a:gd name="connsiteY4" fmla="*/ 593504 h 1473688"/>
              <a:gd name="connsiteX5" fmla="*/ 1311065 w 1311065"/>
              <a:gd name="connsiteY5" fmla="*/ 663810 h 1473688"/>
              <a:gd name="connsiteX6" fmla="*/ 1311065 w 1311065"/>
              <a:gd name="connsiteY6" fmla="*/ 1473688 h 1473688"/>
              <a:gd name="connsiteX7" fmla="*/ 692693 w 1311065"/>
              <a:gd name="connsiteY7" fmla="*/ 1473688 h 1473688"/>
              <a:gd name="connsiteX8" fmla="*/ 692693 w 1311065"/>
              <a:gd name="connsiteY8" fmla="*/ 1439915 h 1473688"/>
              <a:gd name="connsiteX9" fmla="*/ 655533 w 1311065"/>
              <a:gd name="connsiteY9" fmla="*/ 1473688 h 1473688"/>
              <a:gd name="connsiteX10" fmla="*/ 580318 w 1311065"/>
              <a:gd name="connsiteY10" fmla="*/ 1405328 h 1473688"/>
              <a:gd name="connsiteX11" fmla="*/ 0 w 1311065"/>
              <a:gd name="connsiteY11" fmla="*/ 4316 h 1473688"/>
              <a:gd name="connsiteX12" fmla="*/ 218 w 1311065"/>
              <a:gd name="connsiteY12" fmla="*/ 1 h 1473688"/>
              <a:gd name="connsiteX13" fmla="*/ 218 w 1311065"/>
              <a:gd name="connsiteY13" fmla="*/ 0 h 1473688"/>
              <a:gd name="connsiteX0" fmla="*/ 218 w 1311081"/>
              <a:gd name="connsiteY0" fmla="*/ 0 h 1473688"/>
              <a:gd name="connsiteX1" fmla="*/ 1310847 w 1311081"/>
              <a:gd name="connsiteY1" fmla="*/ 0 h 1473688"/>
              <a:gd name="connsiteX2" fmla="*/ 1310847 w 1311081"/>
              <a:gd name="connsiteY2" fmla="*/ 1 h 1473688"/>
              <a:gd name="connsiteX3" fmla="*/ 1311065 w 1311081"/>
              <a:gd name="connsiteY3" fmla="*/ 4317 h 1473688"/>
              <a:gd name="connsiteX4" fmla="*/ 1311065 w 1311081"/>
              <a:gd name="connsiteY4" fmla="*/ 663810 h 1473688"/>
              <a:gd name="connsiteX5" fmla="*/ 1311065 w 1311081"/>
              <a:gd name="connsiteY5" fmla="*/ 1473688 h 1473688"/>
              <a:gd name="connsiteX6" fmla="*/ 692693 w 1311081"/>
              <a:gd name="connsiteY6" fmla="*/ 1473688 h 1473688"/>
              <a:gd name="connsiteX7" fmla="*/ 692693 w 1311081"/>
              <a:gd name="connsiteY7" fmla="*/ 1439915 h 1473688"/>
              <a:gd name="connsiteX8" fmla="*/ 655533 w 1311081"/>
              <a:gd name="connsiteY8" fmla="*/ 1473688 h 1473688"/>
              <a:gd name="connsiteX9" fmla="*/ 580318 w 1311081"/>
              <a:gd name="connsiteY9" fmla="*/ 1405328 h 1473688"/>
              <a:gd name="connsiteX10" fmla="*/ 0 w 1311081"/>
              <a:gd name="connsiteY10" fmla="*/ 4316 h 1473688"/>
              <a:gd name="connsiteX11" fmla="*/ 218 w 1311081"/>
              <a:gd name="connsiteY11" fmla="*/ 1 h 1473688"/>
              <a:gd name="connsiteX12" fmla="*/ 218 w 1311081"/>
              <a:gd name="connsiteY12" fmla="*/ 0 h 1473688"/>
              <a:gd name="connsiteX0" fmla="*/ 218 w 1311081"/>
              <a:gd name="connsiteY0" fmla="*/ 0 h 1473688"/>
              <a:gd name="connsiteX1" fmla="*/ 1310847 w 1311081"/>
              <a:gd name="connsiteY1" fmla="*/ 0 h 1473688"/>
              <a:gd name="connsiteX2" fmla="*/ 1310847 w 1311081"/>
              <a:gd name="connsiteY2" fmla="*/ 1 h 1473688"/>
              <a:gd name="connsiteX3" fmla="*/ 1311065 w 1311081"/>
              <a:gd name="connsiteY3" fmla="*/ 4317 h 1473688"/>
              <a:gd name="connsiteX4" fmla="*/ 1311065 w 1311081"/>
              <a:gd name="connsiteY4" fmla="*/ 663810 h 1473688"/>
              <a:gd name="connsiteX5" fmla="*/ 1311065 w 1311081"/>
              <a:gd name="connsiteY5" fmla="*/ 1473688 h 1473688"/>
              <a:gd name="connsiteX6" fmla="*/ 692693 w 1311081"/>
              <a:gd name="connsiteY6" fmla="*/ 1473688 h 1473688"/>
              <a:gd name="connsiteX7" fmla="*/ 655533 w 1311081"/>
              <a:gd name="connsiteY7" fmla="*/ 1473688 h 1473688"/>
              <a:gd name="connsiteX8" fmla="*/ 580318 w 1311081"/>
              <a:gd name="connsiteY8" fmla="*/ 1405328 h 1473688"/>
              <a:gd name="connsiteX9" fmla="*/ 0 w 1311081"/>
              <a:gd name="connsiteY9" fmla="*/ 4316 h 1473688"/>
              <a:gd name="connsiteX10" fmla="*/ 218 w 1311081"/>
              <a:gd name="connsiteY10" fmla="*/ 1 h 1473688"/>
              <a:gd name="connsiteX11" fmla="*/ 218 w 1311081"/>
              <a:gd name="connsiteY11" fmla="*/ 0 h 147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11081" h="1473688">
                <a:moveTo>
                  <a:pt x="218" y="0"/>
                </a:moveTo>
                <a:lnTo>
                  <a:pt x="1310847" y="0"/>
                </a:lnTo>
                <a:lnTo>
                  <a:pt x="1310847" y="1"/>
                </a:lnTo>
                <a:cubicBezTo>
                  <a:pt x="1310920" y="1440"/>
                  <a:pt x="1310992" y="2878"/>
                  <a:pt x="1311065" y="4317"/>
                </a:cubicBezTo>
                <a:cubicBezTo>
                  <a:pt x="1311101" y="114952"/>
                  <a:pt x="1311065" y="418915"/>
                  <a:pt x="1311065" y="663810"/>
                </a:cubicBezTo>
                <a:lnTo>
                  <a:pt x="1311065" y="1473688"/>
                </a:lnTo>
                <a:lnTo>
                  <a:pt x="692693" y="1473688"/>
                </a:lnTo>
                <a:lnTo>
                  <a:pt x="655533" y="1473688"/>
                </a:lnTo>
                <a:lnTo>
                  <a:pt x="580318" y="1405328"/>
                </a:lnTo>
                <a:cubicBezTo>
                  <a:pt x="221768" y="1046778"/>
                  <a:pt x="0" y="551445"/>
                  <a:pt x="0" y="4316"/>
                </a:cubicBezTo>
                <a:cubicBezTo>
                  <a:pt x="73" y="2878"/>
                  <a:pt x="145" y="1439"/>
                  <a:pt x="218" y="1"/>
                </a:cubicBezTo>
                <a:lnTo>
                  <a:pt x="218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B64E7B6-9256-4432-898C-E437984668CE}"/>
              </a:ext>
            </a:extLst>
          </p:cNvPr>
          <p:cNvGrpSpPr/>
          <p:nvPr/>
        </p:nvGrpSpPr>
        <p:grpSpPr>
          <a:xfrm>
            <a:off x="2450833" y="2005746"/>
            <a:ext cx="1728216" cy="1474819"/>
            <a:chOff x="332936" y="2627766"/>
            <a:chExt cx="2926080" cy="1474819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3C840A9-719D-4791-8475-E63E5D0663B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B6EF594-2899-4F5D-B5E9-5AF72A967D5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2362659-BABC-4C75-B37D-F150BD2DBAA5}"/>
              </a:ext>
            </a:extLst>
          </p:cNvPr>
          <p:cNvGrpSpPr/>
          <p:nvPr/>
        </p:nvGrpSpPr>
        <p:grpSpPr>
          <a:xfrm>
            <a:off x="8181472" y="2005746"/>
            <a:ext cx="1728216" cy="1474819"/>
            <a:chOff x="332936" y="2627766"/>
            <a:chExt cx="2926080" cy="147481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579DA27-CD7A-4790-85BD-700F7404C5F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1DB3250-B709-41CE-AD04-2ADA7F4419D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662DEE0-EDB9-43B6-98F1-8680D64F36A1}"/>
              </a:ext>
            </a:extLst>
          </p:cNvPr>
          <p:cNvGrpSpPr/>
          <p:nvPr/>
        </p:nvGrpSpPr>
        <p:grpSpPr>
          <a:xfrm>
            <a:off x="4978399" y="3569791"/>
            <a:ext cx="1729863" cy="1474819"/>
            <a:chOff x="332936" y="2627766"/>
            <a:chExt cx="2926080" cy="147481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7D8C83C-865C-492E-8828-21DFCBB8679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66EFE52-B919-4DC5-8FB3-99E4F73B939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871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8556</TotalTime>
  <Words>217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Interlocked Circles – Slide Template</vt:lpstr>
      <vt:lpstr>Interlocked Circles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Interlocked Circles</dc:title>
  <dc:creator>PresentationGO.com</dc:creator>
  <dc:description>© Copyright PresentationGO.com</dc:description>
  <dcterms:created xsi:type="dcterms:W3CDTF">2014-11-26T05:14:11Z</dcterms:created>
  <dcterms:modified xsi:type="dcterms:W3CDTF">2020-11-25T18:38:17Z</dcterms:modified>
  <cp:category>Charts &amp; Diagrams</cp:category>
</cp:coreProperties>
</file>