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95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4.sv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Interlocked Shapes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F5C4BBF-437F-4558-9069-B57347B150D8}"/>
              </a:ext>
            </a:extLst>
          </p:cNvPr>
          <p:cNvSpPr/>
          <p:nvPr/>
        </p:nvSpPr>
        <p:spPr>
          <a:xfrm>
            <a:off x="5874179" y="2868462"/>
            <a:ext cx="2370783" cy="1565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113" extrusionOk="0">
                <a:moveTo>
                  <a:pt x="21137" y="20103"/>
                </a:moveTo>
                <a:cubicBezTo>
                  <a:pt x="18409" y="17412"/>
                  <a:pt x="17819" y="13357"/>
                  <a:pt x="17721" y="11072"/>
                </a:cubicBezTo>
                <a:lnTo>
                  <a:pt x="17696" y="10151"/>
                </a:lnTo>
                <a:cubicBezTo>
                  <a:pt x="17672" y="9266"/>
                  <a:pt x="17598" y="8344"/>
                  <a:pt x="17426" y="7497"/>
                </a:cubicBezTo>
                <a:cubicBezTo>
                  <a:pt x="16517" y="3000"/>
                  <a:pt x="13642" y="-244"/>
                  <a:pt x="10300" y="14"/>
                </a:cubicBezTo>
                <a:lnTo>
                  <a:pt x="372" y="14"/>
                </a:lnTo>
                <a:cubicBezTo>
                  <a:pt x="3" y="14"/>
                  <a:pt x="-144" y="714"/>
                  <a:pt x="175" y="1009"/>
                </a:cubicBezTo>
                <a:cubicBezTo>
                  <a:pt x="2903" y="3700"/>
                  <a:pt x="3493" y="7755"/>
                  <a:pt x="3591" y="10040"/>
                </a:cubicBezTo>
                <a:lnTo>
                  <a:pt x="3616" y="10961"/>
                </a:lnTo>
                <a:cubicBezTo>
                  <a:pt x="3640" y="11846"/>
                  <a:pt x="3714" y="12768"/>
                  <a:pt x="3886" y="13615"/>
                </a:cubicBezTo>
                <a:cubicBezTo>
                  <a:pt x="4795" y="18112"/>
                  <a:pt x="7670" y="21356"/>
                  <a:pt x="11012" y="21098"/>
                </a:cubicBezTo>
                <a:lnTo>
                  <a:pt x="20940" y="21098"/>
                </a:lnTo>
                <a:cubicBezTo>
                  <a:pt x="21309" y="21135"/>
                  <a:pt x="21456" y="20434"/>
                  <a:pt x="21137" y="2010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3520DF72-92E3-40E9-A095-A5B3C0030CBB}"/>
              </a:ext>
            </a:extLst>
          </p:cNvPr>
          <p:cNvSpPr/>
          <p:nvPr/>
        </p:nvSpPr>
        <p:spPr>
          <a:xfrm>
            <a:off x="6338891" y="2923135"/>
            <a:ext cx="1432404" cy="143240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9DE0F98-A98A-4C71-80CD-E9A737AFC3C4}"/>
              </a:ext>
            </a:extLst>
          </p:cNvPr>
          <p:cNvSpPr/>
          <p:nvPr/>
        </p:nvSpPr>
        <p:spPr>
          <a:xfrm>
            <a:off x="4215799" y="2868462"/>
            <a:ext cx="2368858" cy="1565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113" extrusionOk="0">
                <a:moveTo>
                  <a:pt x="21161" y="20103"/>
                </a:moveTo>
                <a:cubicBezTo>
                  <a:pt x="18430" y="17412"/>
                  <a:pt x="17840" y="13357"/>
                  <a:pt x="17741" y="11072"/>
                </a:cubicBezTo>
                <a:lnTo>
                  <a:pt x="17717" y="10151"/>
                </a:lnTo>
                <a:cubicBezTo>
                  <a:pt x="17692" y="9266"/>
                  <a:pt x="17618" y="8344"/>
                  <a:pt x="17446" y="7497"/>
                </a:cubicBezTo>
                <a:cubicBezTo>
                  <a:pt x="16536" y="3000"/>
                  <a:pt x="13657" y="-244"/>
                  <a:pt x="10312" y="14"/>
                </a:cubicBezTo>
                <a:lnTo>
                  <a:pt x="373" y="14"/>
                </a:lnTo>
                <a:cubicBezTo>
                  <a:pt x="4" y="14"/>
                  <a:pt x="-144" y="714"/>
                  <a:pt x="176" y="1009"/>
                </a:cubicBezTo>
                <a:cubicBezTo>
                  <a:pt x="2907" y="3700"/>
                  <a:pt x="3497" y="7755"/>
                  <a:pt x="3595" y="10040"/>
                </a:cubicBezTo>
                <a:lnTo>
                  <a:pt x="3620" y="10961"/>
                </a:lnTo>
                <a:cubicBezTo>
                  <a:pt x="3645" y="11846"/>
                  <a:pt x="3718" y="12768"/>
                  <a:pt x="3891" y="13615"/>
                </a:cubicBezTo>
                <a:cubicBezTo>
                  <a:pt x="4801" y="18112"/>
                  <a:pt x="7679" y="21356"/>
                  <a:pt x="11025" y="21098"/>
                </a:cubicBezTo>
                <a:lnTo>
                  <a:pt x="20964" y="21098"/>
                </a:lnTo>
                <a:cubicBezTo>
                  <a:pt x="21308" y="21135"/>
                  <a:pt x="21456" y="20434"/>
                  <a:pt x="21161" y="201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4929B7EC-0681-45AF-8180-A7C5AF539A0C}"/>
              </a:ext>
            </a:extLst>
          </p:cNvPr>
          <p:cNvSpPr/>
          <p:nvPr/>
        </p:nvSpPr>
        <p:spPr>
          <a:xfrm>
            <a:off x="4680510" y="2923135"/>
            <a:ext cx="1432404" cy="143240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92B4A6F-6A97-487E-9781-ED42E381BF15}"/>
              </a:ext>
            </a:extLst>
          </p:cNvPr>
          <p:cNvSpPr/>
          <p:nvPr/>
        </p:nvSpPr>
        <p:spPr>
          <a:xfrm>
            <a:off x="2557418" y="2868462"/>
            <a:ext cx="2368859" cy="1565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113" extrusionOk="0">
                <a:moveTo>
                  <a:pt x="21161" y="20103"/>
                </a:moveTo>
                <a:cubicBezTo>
                  <a:pt x="18430" y="17412"/>
                  <a:pt x="17840" y="13357"/>
                  <a:pt x="17741" y="11072"/>
                </a:cubicBezTo>
                <a:lnTo>
                  <a:pt x="17717" y="10151"/>
                </a:lnTo>
                <a:cubicBezTo>
                  <a:pt x="17692" y="9266"/>
                  <a:pt x="17618" y="8344"/>
                  <a:pt x="17446" y="7497"/>
                </a:cubicBezTo>
                <a:cubicBezTo>
                  <a:pt x="16536" y="3000"/>
                  <a:pt x="13657" y="-244"/>
                  <a:pt x="10312" y="14"/>
                </a:cubicBezTo>
                <a:lnTo>
                  <a:pt x="373" y="14"/>
                </a:lnTo>
                <a:cubicBezTo>
                  <a:pt x="4" y="14"/>
                  <a:pt x="-144" y="714"/>
                  <a:pt x="176" y="1009"/>
                </a:cubicBezTo>
                <a:cubicBezTo>
                  <a:pt x="2907" y="3700"/>
                  <a:pt x="3497" y="7755"/>
                  <a:pt x="3595" y="10040"/>
                </a:cubicBezTo>
                <a:lnTo>
                  <a:pt x="3620" y="10961"/>
                </a:lnTo>
                <a:cubicBezTo>
                  <a:pt x="3645" y="11846"/>
                  <a:pt x="3718" y="12768"/>
                  <a:pt x="3891" y="13615"/>
                </a:cubicBezTo>
                <a:cubicBezTo>
                  <a:pt x="4801" y="18112"/>
                  <a:pt x="7679" y="21356"/>
                  <a:pt x="11025" y="21098"/>
                </a:cubicBezTo>
                <a:lnTo>
                  <a:pt x="20964" y="21098"/>
                </a:lnTo>
                <a:cubicBezTo>
                  <a:pt x="21308" y="21135"/>
                  <a:pt x="21456" y="20434"/>
                  <a:pt x="21161" y="2010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514942DC-977D-48FD-B768-CF550ECCF57B}"/>
              </a:ext>
            </a:extLst>
          </p:cNvPr>
          <p:cNvSpPr/>
          <p:nvPr/>
        </p:nvSpPr>
        <p:spPr>
          <a:xfrm>
            <a:off x="3022128" y="2923135"/>
            <a:ext cx="1432404" cy="143240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F036717-F9B9-4558-AB98-4CF3EF38660E}"/>
              </a:ext>
            </a:extLst>
          </p:cNvPr>
          <p:cNvSpPr/>
          <p:nvPr/>
        </p:nvSpPr>
        <p:spPr>
          <a:xfrm>
            <a:off x="899038" y="2868462"/>
            <a:ext cx="2368858" cy="1565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113" extrusionOk="0">
                <a:moveTo>
                  <a:pt x="21161" y="20103"/>
                </a:moveTo>
                <a:cubicBezTo>
                  <a:pt x="18430" y="17412"/>
                  <a:pt x="17840" y="13357"/>
                  <a:pt x="17741" y="11072"/>
                </a:cubicBezTo>
                <a:lnTo>
                  <a:pt x="17717" y="10151"/>
                </a:lnTo>
                <a:cubicBezTo>
                  <a:pt x="17692" y="9266"/>
                  <a:pt x="17618" y="8344"/>
                  <a:pt x="17446" y="7497"/>
                </a:cubicBezTo>
                <a:cubicBezTo>
                  <a:pt x="16536" y="3000"/>
                  <a:pt x="13657" y="-244"/>
                  <a:pt x="10312" y="14"/>
                </a:cubicBezTo>
                <a:lnTo>
                  <a:pt x="373" y="14"/>
                </a:lnTo>
                <a:cubicBezTo>
                  <a:pt x="4" y="14"/>
                  <a:pt x="-144" y="714"/>
                  <a:pt x="176" y="1009"/>
                </a:cubicBezTo>
                <a:cubicBezTo>
                  <a:pt x="2907" y="3700"/>
                  <a:pt x="3497" y="7755"/>
                  <a:pt x="3595" y="10040"/>
                </a:cubicBezTo>
                <a:lnTo>
                  <a:pt x="3620" y="10961"/>
                </a:lnTo>
                <a:cubicBezTo>
                  <a:pt x="3645" y="11846"/>
                  <a:pt x="3718" y="12768"/>
                  <a:pt x="3891" y="13615"/>
                </a:cubicBezTo>
                <a:cubicBezTo>
                  <a:pt x="4801" y="18112"/>
                  <a:pt x="7679" y="21356"/>
                  <a:pt x="11025" y="21098"/>
                </a:cubicBezTo>
                <a:lnTo>
                  <a:pt x="20964" y="21098"/>
                </a:lnTo>
                <a:cubicBezTo>
                  <a:pt x="21308" y="21135"/>
                  <a:pt x="21456" y="20434"/>
                  <a:pt x="21161" y="2010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BAF895A6-23E7-43F5-8440-B2468E10B05B}"/>
              </a:ext>
            </a:extLst>
          </p:cNvPr>
          <p:cNvSpPr/>
          <p:nvPr/>
        </p:nvSpPr>
        <p:spPr>
          <a:xfrm>
            <a:off x="1363748" y="2923135"/>
            <a:ext cx="1432404" cy="143240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2" name="Graphic 11" descr="Bar graph with upward trend">
            <a:extLst>
              <a:ext uri="{FF2B5EF4-FFF2-40B4-BE49-F238E27FC236}">
                <a16:creationId xmlns:a16="http://schemas.microsoft.com/office/drawing/2014/main" id="{03C5AC56-B827-4F2D-AA54-E15B6D3D0B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88909" y="3189915"/>
            <a:ext cx="898846" cy="898845"/>
          </a:xfrm>
          <a:prstGeom prst="rect">
            <a:avLst/>
          </a:prstGeom>
        </p:spPr>
      </p:pic>
      <p:pic>
        <p:nvPicPr>
          <p:cNvPr id="13" name="Graphic 12" descr="Brainstorm">
            <a:extLst>
              <a:ext uri="{FF2B5EF4-FFF2-40B4-BE49-F238E27FC236}">
                <a16:creationId xmlns:a16="http://schemas.microsoft.com/office/drawing/2014/main" id="{5FA02ED4-C305-40B0-B533-69F6EF186E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30529" y="3189915"/>
            <a:ext cx="898846" cy="898845"/>
          </a:xfrm>
          <a:prstGeom prst="rect">
            <a:avLst/>
          </a:prstGeom>
        </p:spPr>
      </p:pic>
      <p:pic>
        <p:nvPicPr>
          <p:cNvPr id="14" name="Graphic 13" descr="Bullseye">
            <a:extLst>
              <a:ext uri="{FF2B5EF4-FFF2-40B4-BE49-F238E27FC236}">
                <a16:creationId xmlns:a16="http://schemas.microsoft.com/office/drawing/2014/main" id="{B8F0E732-7409-4F89-BFB2-E78111E6F3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47290" y="3189915"/>
            <a:ext cx="898846" cy="898845"/>
          </a:xfrm>
          <a:prstGeom prst="rect">
            <a:avLst/>
          </a:prstGeom>
        </p:spPr>
      </p:pic>
      <p:pic>
        <p:nvPicPr>
          <p:cNvPr id="15" name="Graphic 14" descr="Database">
            <a:extLst>
              <a:ext uri="{FF2B5EF4-FFF2-40B4-BE49-F238E27FC236}">
                <a16:creationId xmlns:a16="http://schemas.microsoft.com/office/drawing/2014/main" id="{1194E611-6A6C-4048-A26A-F4DE1CA5B9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05671" y="3189915"/>
            <a:ext cx="898846" cy="898845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36E94FD9-2ABD-4957-9F58-D1CDC8583EA9}"/>
              </a:ext>
            </a:extLst>
          </p:cNvPr>
          <p:cNvGrpSpPr/>
          <p:nvPr/>
        </p:nvGrpSpPr>
        <p:grpSpPr>
          <a:xfrm>
            <a:off x="4297524" y="4542094"/>
            <a:ext cx="2194560" cy="1260003"/>
            <a:chOff x="8921977" y="1394910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CC25CAB-8BEF-4DF6-9A4E-4C4431F7B1E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9CB2D36-2E98-43AD-B9A5-7C06400887C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6D80F72-A18C-4301-B6B4-0D67901A07C8}"/>
              </a:ext>
            </a:extLst>
          </p:cNvPr>
          <p:cNvGrpSpPr/>
          <p:nvPr/>
        </p:nvGrpSpPr>
        <p:grpSpPr>
          <a:xfrm>
            <a:off x="976946" y="4542096"/>
            <a:ext cx="2194560" cy="1260003"/>
            <a:chOff x="332936" y="2555951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1D04823-033E-48B3-8905-C72759BC6CE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BD3C295-E9C6-4FBE-9F5C-0B98DAD4B61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2372881-F769-41AE-BF83-B0D611443C3D}"/>
              </a:ext>
            </a:extLst>
          </p:cNvPr>
          <p:cNvGrpSpPr/>
          <p:nvPr/>
        </p:nvGrpSpPr>
        <p:grpSpPr>
          <a:xfrm>
            <a:off x="5957813" y="1500576"/>
            <a:ext cx="2194560" cy="1260003"/>
            <a:chOff x="8921977" y="1394910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A884EE7-F239-4DE7-9533-72A3E6E6277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A5305BC-3732-4180-98A6-5838A8DA727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CDE3B42-BFB5-42B2-9566-97D6319E6F6F}"/>
              </a:ext>
            </a:extLst>
          </p:cNvPr>
          <p:cNvGrpSpPr/>
          <p:nvPr/>
        </p:nvGrpSpPr>
        <p:grpSpPr>
          <a:xfrm>
            <a:off x="2637235" y="1500576"/>
            <a:ext cx="2194560" cy="1260003"/>
            <a:chOff x="332936" y="2555951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74D41DA-6DBD-4B81-A26F-F82D856B2CA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285D006-7364-4D0B-B6E4-54FC0544EEF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Interlocked Shapes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F5C4BBF-437F-4558-9069-B57347B150D8}"/>
              </a:ext>
            </a:extLst>
          </p:cNvPr>
          <p:cNvSpPr/>
          <p:nvPr/>
        </p:nvSpPr>
        <p:spPr>
          <a:xfrm>
            <a:off x="5874179" y="2868462"/>
            <a:ext cx="2370783" cy="1565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113" extrusionOk="0">
                <a:moveTo>
                  <a:pt x="21137" y="20103"/>
                </a:moveTo>
                <a:cubicBezTo>
                  <a:pt x="18409" y="17412"/>
                  <a:pt x="17819" y="13357"/>
                  <a:pt x="17721" y="11072"/>
                </a:cubicBezTo>
                <a:lnTo>
                  <a:pt x="17696" y="10151"/>
                </a:lnTo>
                <a:cubicBezTo>
                  <a:pt x="17672" y="9266"/>
                  <a:pt x="17598" y="8344"/>
                  <a:pt x="17426" y="7497"/>
                </a:cubicBezTo>
                <a:cubicBezTo>
                  <a:pt x="16517" y="3000"/>
                  <a:pt x="13642" y="-244"/>
                  <a:pt x="10300" y="14"/>
                </a:cubicBezTo>
                <a:lnTo>
                  <a:pt x="372" y="14"/>
                </a:lnTo>
                <a:cubicBezTo>
                  <a:pt x="3" y="14"/>
                  <a:pt x="-144" y="714"/>
                  <a:pt x="175" y="1009"/>
                </a:cubicBezTo>
                <a:cubicBezTo>
                  <a:pt x="2903" y="3700"/>
                  <a:pt x="3493" y="7755"/>
                  <a:pt x="3591" y="10040"/>
                </a:cubicBezTo>
                <a:lnTo>
                  <a:pt x="3616" y="10961"/>
                </a:lnTo>
                <a:cubicBezTo>
                  <a:pt x="3640" y="11846"/>
                  <a:pt x="3714" y="12768"/>
                  <a:pt x="3886" y="13615"/>
                </a:cubicBezTo>
                <a:cubicBezTo>
                  <a:pt x="4795" y="18112"/>
                  <a:pt x="7670" y="21356"/>
                  <a:pt x="11012" y="21098"/>
                </a:cubicBezTo>
                <a:lnTo>
                  <a:pt x="20940" y="21098"/>
                </a:lnTo>
                <a:cubicBezTo>
                  <a:pt x="21309" y="21135"/>
                  <a:pt x="21456" y="20434"/>
                  <a:pt x="21137" y="2010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3520DF72-92E3-40E9-A095-A5B3C0030CBB}"/>
              </a:ext>
            </a:extLst>
          </p:cNvPr>
          <p:cNvSpPr/>
          <p:nvPr/>
        </p:nvSpPr>
        <p:spPr>
          <a:xfrm>
            <a:off x="6338891" y="2923135"/>
            <a:ext cx="1432404" cy="143240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9DE0F98-A98A-4C71-80CD-E9A737AFC3C4}"/>
              </a:ext>
            </a:extLst>
          </p:cNvPr>
          <p:cNvSpPr/>
          <p:nvPr/>
        </p:nvSpPr>
        <p:spPr>
          <a:xfrm>
            <a:off x="4215799" y="2868462"/>
            <a:ext cx="2368858" cy="1565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113" extrusionOk="0">
                <a:moveTo>
                  <a:pt x="21161" y="20103"/>
                </a:moveTo>
                <a:cubicBezTo>
                  <a:pt x="18430" y="17412"/>
                  <a:pt x="17840" y="13357"/>
                  <a:pt x="17741" y="11072"/>
                </a:cubicBezTo>
                <a:lnTo>
                  <a:pt x="17717" y="10151"/>
                </a:lnTo>
                <a:cubicBezTo>
                  <a:pt x="17692" y="9266"/>
                  <a:pt x="17618" y="8344"/>
                  <a:pt x="17446" y="7497"/>
                </a:cubicBezTo>
                <a:cubicBezTo>
                  <a:pt x="16536" y="3000"/>
                  <a:pt x="13657" y="-244"/>
                  <a:pt x="10312" y="14"/>
                </a:cubicBezTo>
                <a:lnTo>
                  <a:pt x="373" y="14"/>
                </a:lnTo>
                <a:cubicBezTo>
                  <a:pt x="4" y="14"/>
                  <a:pt x="-144" y="714"/>
                  <a:pt x="176" y="1009"/>
                </a:cubicBezTo>
                <a:cubicBezTo>
                  <a:pt x="2907" y="3700"/>
                  <a:pt x="3497" y="7755"/>
                  <a:pt x="3595" y="10040"/>
                </a:cubicBezTo>
                <a:lnTo>
                  <a:pt x="3620" y="10961"/>
                </a:lnTo>
                <a:cubicBezTo>
                  <a:pt x="3645" y="11846"/>
                  <a:pt x="3718" y="12768"/>
                  <a:pt x="3891" y="13615"/>
                </a:cubicBezTo>
                <a:cubicBezTo>
                  <a:pt x="4801" y="18112"/>
                  <a:pt x="7679" y="21356"/>
                  <a:pt x="11025" y="21098"/>
                </a:cubicBezTo>
                <a:lnTo>
                  <a:pt x="20964" y="21098"/>
                </a:lnTo>
                <a:cubicBezTo>
                  <a:pt x="21308" y="21135"/>
                  <a:pt x="21456" y="20434"/>
                  <a:pt x="21161" y="201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4929B7EC-0681-45AF-8180-A7C5AF539A0C}"/>
              </a:ext>
            </a:extLst>
          </p:cNvPr>
          <p:cNvSpPr/>
          <p:nvPr/>
        </p:nvSpPr>
        <p:spPr>
          <a:xfrm>
            <a:off x="4680510" y="2923135"/>
            <a:ext cx="1432404" cy="143240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92B4A6F-6A97-487E-9781-ED42E381BF15}"/>
              </a:ext>
            </a:extLst>
          </p:cNvPr>
          <p:cNvSpPr/>
          <p:nvPr/>
        </p:nvSpPr>
        <p:spPr>
          <a:xfrm>
            <a:off x="2557418" y="2868462"/>
            <a:ext cx="2368859" cy="1565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113" extrusionOk="0">
                <a:moveTo>
                  <a:pt x="21161" y="20103"/>
                </a:moveTo>
                <a:cubicBezTo>
                  <a:pt x="18430" y="17412"/>
                  <a:pt x="17840" y="13357"/>
                  <a:pt x="17741" y="11072"/>
                </a:cubicBezTo>
                <a:lnTo>
                  <a:pt x="17717" y="10151"/>
                </a:lnTo>
                <a:cubicBezTo>
                  <a:pt x="17692" y="9266"/>
                  <a:pt x="17618" y="8344"/>
                  <a:pt x="17446" y="7497"/>
                </a:cubicBezTo>
                <a:cubicBezTo>
                  <a:pt x="16536" y="3000"/>
                  <a:pt x="13657" y="-244"/>
                  <a:pt x="10312" y="14"/>
                </a:cubicBezTo>
                <a:lnTo>
                  <a:pt x="373" y="14"/>
                </a:lnTo>
                <a:cubicBezTo>
                  <a:pt x="4" y="14"/>
                  <a:pt x="-144" y="714"/>
                  <a:pt x="176" y="1009"/>
                </a:cubicBezTo>
                <a:cubicBezTo>
                  <a:pt x="2907" y="3700"/>
                  <a:pt x="3497" y="7755"/>
                  <a:pt x="3595" y="10040"/>
                </a:cubicBezTo>
                <a:lnTo>
                  <a:pt x="3620" y="10961"/>
                </a:lnTo>
                <a:cubicBezTo>
                  <a:pt x="3645" y="11846"/>
                  <a:pt x="3718" y="12768"/>
                  <a:pt x="3891" y="13615"/>
                </a:cubicBezTo>
                <a:cubicBezTo>
                  <a:pt x="4801" y="18112"/>
                  <a:pt x="7679" y="21356"/>
                  <a:pt x="11025" y="21098"/>
                </a:cubicBezTo>
                <a:lnTo>
                  <a:pt x="20964" y="21098"/>
                </a:lnTo>
                <a:cubicBezTo>
                  <a:pt x="21308" y="21135"/>
                  <a:pt x="21456" y="20434"/>
                  <a:pt x="21161" y="2010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514942DC-977D-48FD-B768-CF550ECCF57B}"/>
              </a:ext>
            </a:extLst>
          </p:cNvPr>
          <p:cNvSpPr/>
          <p:nvPr/>
        </p:nvSpPr>
        <p:spPr>
          <a:xfrm>
            <a:off x="3022128" y="2923135"/>
            <a:ext cx="1432404" cy="143240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F036717-F9B9-4558-AB98-4CF3EF38660E}"/>
              </a:ext>
            </a:extLst>
          </p:cNvPr>
          <p:cNvSpPr/>
          <p:nvPr/>
        </p:nvSpPr>
        <p:spPr>
          <a:xfrm>
            <a:off x="899038" y="2868462"/>
            <a:ext cx="2368858" cy="1565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113" extrusionOk="0">
                <a:moveTo>
                  <a:pt x="21161" y="20103"/>
                </a:moveTo>
                <a:cubicBezTo>
                  <a:pt x="18430" y="17412"/>
                  <a:pt x="17840" y="13357"/>
                  <a:pt x="17741" y="11072"/>
                </a:cubicBezTo>
                <a:lnTo>
                  <a:pt x="17717" y="10151"/>
                </a:lnTo>
                <a:cubicBezTo>
                  <a:pt x="17692" y="9266"/>
                  <a:pt x="17618" y="8344"/>
                  <a:pt x="17446" y="7497"/>
                </a:cubicBezTo>
                <a:cubicBezTo>
                  <a:pt x="16536" y="3000"/>
                  <a:pt x="13657" y="-244"/>
                  <a:pt x="10312" y="14"/>
                </a:cubicBezTo>
                <a:lnTo>
                  <a:pt x="373" y="14"/>
                </a:lnTo>
                <a:cubicBezTo>
                  <a:pt x="4" y="14"/>
                  <a:pt x="-144" y="714"/>
                  <a:pt x="176" y="1009"/>
                </a:cubicBezTo>
                <a:cubicBezTo>
                  <a:pt x="2907" y="3700"/>
                  <a:pt x="3497" y="7755"/>
                  <a:pt x="3595" y="10040"/>
                </a:cubicBezTo>
                <a:lnTo>
                  <a:pt x="3620" y="10961"/>
                </a:lnTo>
                <a:cubicBezTo>
                  <a:pt x="3645" y="11846"/>
                  <a:pt x="3718" y="12768"/>
                  <a:pt x="3891" y="13615"/>
                </a:cubicBezTo>
                <a:cubicBezTo>
                  <a:pt x="4801" y="18112"/>
                  <a:pt x="7679" y="21356"/>
                  <a:pt x="11025" y="21098"/>
                </a:cubicBezTo>
                <a:lnTo>
                  <a:pt x="20964" y="21098"/>
                </a:lnTo>
                <a:cubicBezTo>
                  <a:pt x="21308" y="21135"/>
                  <a:pt x="21456" y="20434"/>
                  <a:pt x="21161" y="2010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BAF895A6-23E7-43F5-8440-B2468E10B05B}"/>
              </a:ext>
            </a:extLst>
          </p:cNvPr>
          <p:cNvSpPr/>
          <p:nvPr/>
        </p:nvSpPr>
        <p:spPr>
          <a:xfrm>
            <a:off x="1363748" y="2923135"/>
            <a:ext cx="1432404" cy="143240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2" name="Graphic 11" descr="Bar graph with upward trend">
            <a:extLst>
              <a:ext uri="{FF2B5EF4-FFF2-40B4-BE49-F238E27FC236}">
                <a16:creationId xmlns:a16="http://schemas.microsoft.com/office/drawing/2014/main" id="{03C5AC56-B827-4F2D-AA54-E15B6D3D0B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88909" y="3189915"/>
            <a:ext cx="898846" cy="898845"/>
          </a:xfrm>
          <a:prstGeom prst="rect">
            <a:avLst/>
          </a:prstGeom>
        </p:spPr>
      </p:pic>
      <p:pic>
        <p:nvPicPr>
          <p:cNvPr id="13" name="Graphic 12" descr="Brainstorm">
            <a:extLst>
              <a:ext uri="{FF2B5EF4-FFF2-40B4-BE49-F238E27FC236}">
                <a16:creationId xmlns:a16="http://schemas.microsoft.com/office/drawing/2014/main" id="{5FA02ED4-C305-40B0-B533-69F6EF186E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30529" y="3189915"/>
            <a:ext cx="898846" cy="898845"/>
          </a:xfrm>
          <a:prstGeom prst="rect">
            <a:avLst/>
          </a:prstGeom>
        </p:spPr>
      </p:pic>
      <p:pic>
        <p:nvPicPr>
          <p:cNvPr id="14" name="Graphic 13" descr="Bullseye">
            <a:extLst>
              <a:ext uri="{FF2B5EF4-FFF2-40B4-BE49-F238E27FC236}">
                <a16:creationId xmlns:a16="http://schemas.microsoft.com/office/drawing/2014/main" id="{B8F0E732-7409-4F89-BFB2-E78111E6F3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47290" y="3189915"/>
            <a:ext cx="898846" cy="898845"/>
          </a:xfrm>
          <a:prstGeom prst="rect">
            <a:avLst/>
          </a:prstGeom>
        </p:spPr>
      </p:pic>
      <p:pic>
        <p:nvPicPr>
          <p:cNvPr id="15" name="Graphic 14" descr="Database">
            <a:extLst>
              <a:ext uri="{FF2B5EF4-FFF2-40B4-BE49-F238E27FC236}">
                <a16:creationId xmlns:a16="http://schemas.microsoft.com/office/drawing/2014/main" id="{1194E611-6A6C-4048-A26A-F4DE1CA5B9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05671" y="3189915"/>
            <a:ext cx="898846" cy="898845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36E94FD9-2ABD-4957-9F58-D1CDC8583EA9}"/>
              </a:ext>
            </a:extLst>
          </p:cNvPr>
          <p:cNvGrpSpPr/>
          <p:nvPr/>
        </p:nvGrpSpPr>
        <p:grpSpPr>
          <a:xfrm>
            <a:off x="4297524" y="4542094"/>
            <a:ext cx="2194560" cy="1260003"/>
            <a:chOff x="8921977" y="1394910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CC25CAB-8BEF-4DF6-9A4E-4C4431F7B1E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9CB2D36-2E98-43AD-B9A5-7C06400887C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6D80F72-A18C-4301-B6B4-0D67901A07C8}"/>
              </a:ext>
            </a:extLst>
          </p:cNvPr>
          <p:cNvGrpSpPr/>
          <p:nvPr/>
        </p:nvGrpSpPr>
        <p:grpSpPr>
          <a:xfrm>
            <a:off x="976946" y="4542096"/>
            <a:ext cx="2194560" cy="1260003"/>
            <a:chOff x="332936" y="2555951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1D04823-033E-48B3-8905-C72759BC6CE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BD3C295-E9C6-4FBE-9F5C-0B98DAD4B61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2372881-F769-41AE-BF83-B0D611443C3D}"/>
              </a:ext>
            </a:extLst>
          </p:cNvPr>
          <p:cNvGrpSpPr/>
          <p:nvPr/>
        </p:nvGrpSpPr>
        <p:grpSpPr>
          <a:xfrm>
            <a:off x="5957813" y="1500576"/>
            <a:ext cx="2194560" cy="1260003"/>
            <a:chOff x="8921977" y="1394910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A884EE7-F239-4DE7-9533-72A3E6E6277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A5305BC-3732-4180-98A6-5838A8DA727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CDE3B42-BFB5-42B2-9566-97D6319E6F6F}"/>
              </a:ext>
            </a:extLst>
          </p:cNvPr>
          <p:cNvGrpSpPr/>
          <p:nvPr/>
        </p:nvGrpSpPr>
        <p:grpSpPr>
          <a:xfrm>
            <a:off x="2637235" y="1500576"/>
            <a:ext cx="2194560" cy="1260003"/>
            <a:chOff x="332936" y="2555951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74D41DA-6DBD-4B81-A26F-F82D856B2CA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285D006-7364-4D0B-B6E4-54FC0544EEF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098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Interlocked Shapes Process – Slide Template</vt:lpstr>
      <vt:lpstr>Interlocked Shapes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Interlocked Shapes Process</dc:title>
  <dc:creator>PresentationGO.com</dc:creator>
  <dc:description>© Copyright PresentationGO.com</dc:description>
  <dcterms:created xsi:type="dcterms:W3CDTF">2014-11-26T05:14:11Z</dcterms:created>
  <dcterms:modified xsi:type="dcterms:W3CDTF">2021-12-07T18:13:29Z</dcterms:modified>
  <cp:category>Charts &amp; Diagrams</cp:category>
</cp:coreProperties>
</file>