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7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Shapes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F5C4BBF-437F-4558-9069-B57347B150D8}"/>
              </a:ext>
            </a:extLst>
          </p:cNvPr>
          <p:cNvSpPr/>
          <p:nvPr/>
        </p:nvSpPr>
        <p:spPr>
          <a:xfrm>
            <a:off x="7605868" y="2598110"/>
            <a:ext cx="2745013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113" extrusionOk="0">
                <a:moveTo>
                  <a:pt x="21137" y="20103"/>
                </a:moveTo>
                <a:cubicBezTo>
                  <a:pt x="18409" y="17412"/>
                  <a:pt x="17819" y="13357"/>
                  <a:pt x="17721" y="11072"/>
                </a:cubicBezTo>
                <a:lnTo>
                  <a:pt x="17696" y="10151"/>
                </a:lnTo>
                <a:cubicBezTo>
                  <a:pt x="17672" y="9266"/>
                  <a:pt x="17598" y="8344"/>
                  <a:pt x="17426" y="7497"/>
                </a:cubicBezTo>
                <a:cubicBezTo>
                  <a:pt x="16517" y="3000"/>
                  <a:pt x="13642" y="-244"/>
                  <a:pt x="10300" y="14"/>
                </a:cubicBezTo>
                <a:lnTo>
                  <a:pt x="372" y="14"/>
                </a:lnTo>
                <a:cubicBezTo>
                  <a:pt x="3" y="14"/>
                  <a:pt x="-144" y="714"/>
                  <a:pt x="175" y="1009"/>
                </a:cubicBezTo>
                <a:cubicBezTo>
                  <a:pt x="2903" y="3700"/>
                  <a:pt x="3493" y="7755"/>
                  <a:pt x="3591" y="10040"/>
                </a:cubicBezTo>
                <a:lnTo>
                  <a:pt x="3616" y="10961"/>
                </a:lnTo>
                <a:cubicBezTo>
                  <a:pt x="3640" y="11846"/>
                  <a:pt x="3714" y="12768"/>
                  <a:pt x="3886" y="13615"/>
                </a:cubicBezTo>
                <a:cubicBezTo>
                  <a:pt x="4795" y="18112"/>
                  <a:pt x="7670" y="21356"/>
                  <a:pt x="11012" y="21098"/>
                </a:cubicBezTo>
                <a:lnTo>
                  <a:pt x="20940" y="21098"/>
                </a:lnTo>
                <a:cubicBezTo>
                  <a:pt x="21309" y="21135"/>
                  <a:pt x="21456" y="20434"/>
                  <a:pt x="21137" y="201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3520DF72-92E3-40E9-A095-A5B3C0030CBB}"/>
              </a:ext>
            </a:extLst>
          </p:cNvPr>
          <p:cNvSpPr/>
          <p:nvPr/>
        </p:nvSpPr>
        <p:spPr>
          <a:xfrm>
            <a:off x="8143935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DE0F98-A98A-4C71-80CD-E9A737AFC3C4}"/>
              </a:ext>
            </a:extLst>
          </p:cNvPr>
          <p:cNvSpPr/>
          <p:nvPr/>
        </p:nvSpPr>
        <p:spPr>
          <a:xfrm>
            <a:off x="5685710" y="2598110"/>
            <a:ext cx="2742785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929B7EC-0681-45AF-8180-A7C5AF539A0C}"/>
              </a:ext>
            </a:extLst>
          </p:cNvPr>
          <p:cNvSpPr/>
          <p:nvPr/>
        </p:nvSpPr>
        <p:spPr>
          <a:xfrm>
            <a:off x="6223776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B4A6F-6A97-487E-9781-ED42E381BF15}"/>
              </a:ext>
            </a:extLst>
          </p:cNvPr>
          <p:cNvSpPr/>
          <p:nvPr/>
        </p:nvSpPr>
        <p:spPr>
          <a:xfrm>
            <a:off x="3765551" y="2598110"/>
            <a:ext cx="2742787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14942DC-977D-48FD-B768-CF550ECCF57B}"/>
              </a:ext>
            </a:extLst>
          </p:cNvPr>
          <p:cNvSpPr/>
          <p:nvPr/>
        </p:nvSpPr>
        <p:spPr>
          <a:xfrm>
            <a:off x="4303618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036717-F9B9-4558-AB98-4CF3EF38660E}"/>
              </a:ext>
            </a:extLst>
          </p:cNvPr>
          <p:cNvSpPr/>
          <p:nvPr/>
        </p:nvSpPr>
        <p:spPr>
          <a:xfrm>
            <a:off x="1845394" y="2598110"/>
            <a:ext cx="2742785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AF895A6-23E7-43F5-8440-B2468E10B05B}"/>
              </a:ext>
            </a:extLst>
          </p:cNvPr>
          <p:cNvSpPr/>
          <p:nvPr/>
        </p:nvSpPr>
        <p:spPr>
          <a:xfrm>
            <a:off x="2383460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03C5AC56-B827-4F2D-AA54-E15B6D3D0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2509" y="2970305"/>
            <a:ext cx="1040729" cy="1040729"/>
          </a:xfrm>
          <a:prstGeom prst="rect">
            <a:avLst/>
          </a:prstGeom>
        </p:spPr>
      </p:pic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5FA02ED4-C305-40B0-B533-69F6EF186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2351" y="2970305"/>
            <a:ext cx="1040729" cy="1040729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B8F0E732-7409-4F89-BFB2-E78111E6F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2667" y="2970305"/>
            <a:ext cx="1040729" cy="1040729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1194E611-6A6C-4048-A26A-F4DE1CA5B9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2826" y="2970305"/>
            <a:ext cx="1040729" cy="104072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94FD9-2ABD-4957-9F58-D1CDC8583EA9}"/>
              </a:ext>
            </a:extLst>
          </p:cNvPr>
          <p:cNvGrpSpPr/>
          <p:nvPr/>
        </p:nvGrpSpPr>
        <p:grpSpPr>
          <a:xfrm>
            <a:off x="5589991" y="4637612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C25CAB-8BEF-4DF6-9A4E-4C4431F7B1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CB2D36-2E98-43AD-B9A5-7C06400887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D80F72-A18C-4301-B6B4-0D67901A07C8}"/>
              </a:ext>
            </a:extLst>
          </p:cNvPr>
          <p:cNvGrpSpPr/>
          <p:nvPr/>
        </p:nvGrpSpPr>
        <p:grpSpPr>
          <a:xfrm>
            <a:off x="1749675" y="463761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D04823-033E-48B3-8905-C72759BC6C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D3C295-E9C6-4FBE-9F5C-0B98DAD4B61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372881-F769-41AE-BF83-B0D611443C3D}"/>
              </a:ext>
            </a:extLst>
          </p:cNvPr>
          <p:cNvGrpSpPr/>
          <p:nvPr/>
        </p:nvGrpSpPr>
        <p:grpSpPr>
          <a:xfrm>
            <a:off x="7516246" y="1081361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884EE7-F239-4DE7-9533-72A3E6E627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A5305BC-3732-4180-98A6-5838A8DA72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DE3B42-BFB5-42B2-9566-97D6319E6F6F}"/>
              </a:ext>
            </a:extLst>
          </p:cNvPr>
          <p:cNvGrpSpPr/>
          <p:nvPr/>
        </p:nvGrpSpPr>
        <p:grpSpPr>
          <a:xfrm>
            <a:off x="3669833" y="1081361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4D41DA-6DBD-4B81-A26F-F82D856B2C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285D006-7364-4D0B-B6E4-54FC0544EE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Shapes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F5C4BBF-437F-4558-9069-B57347B150D8}"/>
              </a:ext>
            </a:extLst>
          </p:cNvPr>
          <p:cNvSpPr/>
          <p:nvPr/>
        </p:nvSpPr>
        <p:spPr>
          <a:xfrm>
            <a:off x="7605868" y="2598110"/>
            <a:ext cx="2745013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113" extrusionOk="0">
                <a:moveTo>
                  <a:pt x="21137" y="20103"/>
                </a:moveTo>
                <a:cubicBezTo>
                  <a:pt x="18409" y="17412"/>
                  <a:pt x="17819" y="13357"/>
                  <a:pt x="17721" y="11072"/>
                </a:cubicBezTo>
                <a:lnTo>
                  <a:pt x="17696" y="10151"/>
                </a:lnTo>
                <a:cubicBezTo>
                  <a:pt x="17672" y="9266"/>
                  <a:pt x="17598" y="8344"/>
                  <a:pt x="17426" y="7497"/>
                </a:cubicBezTo>
                <a:cubicBezTo>
                  <a:pt x="16517" y="3000"/>
                  <a:pt x="13642" y="-244"/>
                  <a:pt x="10300" y="14"/>
                </a:cubicBezTo>
                <a:lnTo>
                  <a:pt x="372" y="14"/>
                </a:lnTo>
                <a:cubicBezTo>
                  <a:pt x="3" y="14"/>
                  <a:pt x="-144" y="714"/>
                  <a:pt x="175" y="1009"/>
                </a:cubicBezTo>
                <a:cubicBezTo>
                  <a:pt x="2903" y="3700"/>
                  <a:pt x="3493" y="7755"/>
                  <a:pt x="3591" y="10040"/>
                </a:cubicBezTo>
                <a:lnTo>
                  <a:pt x="3616" y="10961"/>
                </a:lnTo>
                <a:cubicBezTo>
                  <a:pt x="3640" y="11846"/>
                  <a:pt x="3714" y="12768"/>
                  <a:pt x="3886" y="13615"/>
                </a:cubicBezTo>
                <a:cubicBezTo>
                  <a:pt x="4795" y="18112"/>
                  <a:pt x="7670" y="21356"/>
                  <a:pt x="11012" y="21098"/>
                </a:cubicBezTo>
                <a:lnTo>
                  <a:pt x="20940" y="21098"/>
                </a:lnTo>
                <a:cubicBezTo>
                  <a:pt x="21309" y="21135"/>
                  <a:pt x="21456" y="20434"/>
                  <a:pt x="21137" y="201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3520DF72-92E3-40E9-A095-A5B3C0030CBB}"/>
              </a:ext>
            </a:extLst>
          </p:cNvPr>
          <p:cNvSpPr/>
          <p:nvPr/>
        </p:nvSpPr>
        <p:spPr>
          <a:xfrm>
            <a:off x="8143935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DE0F98-A98A-4C71-80CD-E9A737AFC3C4}"/>
              </a:ext>
            </a:extLst>
          </p:cNvPr>
          <p:cNvSpPr/>
          <p:nvPr/>
        </p:nvSpPr>
        <p:spPr>
          <a:xfrm>
            <a:off x="5685710" y="2598110"/>
            <a:ext cx="2742785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929B7EC-0681-45AF-8180-A7C5AF539A0C}"/>
              </a:ext>
            </a:extLst>
          </p:cNvPr>
          <p:cNvSpPr/>
          <p:nvPr/>
        </p:nvSpPr>
        <p:spPr>
          <a:xfrm>
            <a:off x="6223776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B4A6F-6A97-487E-9781-ED42E381BF15}"/>
              </a:ext>
            </a:extLst>
          </p:cNvPr>
          <p:cNvSpPr/>
          <p:nvPr/>
        </p:nvSpPr>
        <p:spPr>
          <a:xfrm>
            <a:off x="3765551" y="2598110"/>
            <a:ext cx="2742787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14942DC-977D-48FD-B768-CF550ECCF57B}"/>
              </a:ext>
            </a:extLst>
          </p:cNvPr>
          <p:cNvSpPr/>
          <p:nvPr/>
        </p:nvSpPr>
        <p:spPr>
          <a:xfrm>
            <a:off x="4303618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036717-F9B9-4558-AB98-4CF3EF38660E}"/>
              </a:ext>
            </a:extLst>
          </p:cNvPr>
          <p:cNvSpPr/>
          <p:nvPr/>
        </p:nvSpPr>
        <p:spPr>
          <a:xfrm>
            <a:off x="1845394" y="2598110"/>
            <a:ext cx="2742785" cy="1812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13" extrusionOk="0">
                <a:moveTo>
                  <a:pt x="21161" y="20103"/>
                </a:moveTo>
                <a:cubicBezTo>
                  <a:pt x="18430" y="17412"/>
                  <a:pt x="17840" y="13357"/>
                  <a:pt x="17741" y="11072"/>
                </a:cubicBezTo>
                <a:lnTo>
                  <a:pt x="17717" y="10151"/>
                </a:lnTo>
                <a:cubicBezTo>
                  <a:pt x="17692" y="9266"/>
                  <a:pt x="17618" y="8344"/>
                  <a:pt x="17446" y="7497"/>
                </a:cubicBezTo>
                <a:cubicBezTo>
                  <a:pt x="16536" y="3000"/>
                  <a:pt x="13657" y="-244"/>
                  <a:pt x="10312" y="14"/>
                </a:cubicBezTo>
                <a:lnTo>
                  <a:pt x="373" y="14"/>
                </a:lnTo>
                <a:cubicBezTo>
                  <a:pt x="4" y="14"/>
                  <a:pt x="-144" y="714"/>
                  <a:pt x="176" y="1009"/>
                </a:cubicBezTo>
                <a:cubicBezTo>
                  <a:pt x="2907" y="3700"/>
                  <a:pt x="3497" y="7755"/>
                  <a:pt x="3595" y="10040"/>
                </a:cubicBezTo>
                <a:lnTo>
                  <a:pt x="3620" y="10961"/>
                </a:lnTo>
                <a:cubicBezTo>
                  <a:pt x="3645" y="11846"/>
                  <a:pt x="3718" y="12768"/>
                  <a:pt x="3891" y="13615"/>
                </a:cubicBezTo>
                <a:cubicBezTo>
                  <a:pt x="4801" y="18112"/>
                  <a:pt x="7679" y="21356"/>
                  <a:pt x="11025" y="21098"/>
                </a:cubicBezTo>
                <a:lnTo>
                  <a:pt x="20964" y="21098"/>
                </a:lnTo>
                <a:cubicBezTo>
                  <a:pt x="21308" y="21135"/>
                  <a:pt x="21456" y="20434"/>
                  <a:pt x="21161" y="201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AF895A6-23E7-43F5-8440-B2468E10B05B}"/>
              </a:ext>
            </a:extLst>
          </p:cNvPr>
          <p:cNvSpPr/>
          <p:nvPr/>
        </p:nvSpPr>
        <p:spPr>
          <a:xfrm>
            <a:off x="2383460" y="2661414"/>
            <a:ext cx="1658510" cy="16585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03C5AC56-B827-4F2D-AA54-E15B6D3D0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2509" y="2970305"/>
            <a:ext cx="1040729" cy="1040729"/>
          </a:xfrm>
          <a:prstGeom prst="rect">
            <a:avLst/>
          </a:prstGeom>
        </p:spPr>
      </p:pic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5FA02ED4-C305-40B0-B533-69F6EF186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2351" y="2970305"/>
            <a:ext cx="1040729" cy="1040729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B8F0E732-7409-4F89-BFB2-E78111E6F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2667" y="2970305"/>
            <a:ext cx="1040729" cy="1040729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1194E611-6A6C-4048-A26A-F4DE1CA5B9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2826" y="2970305"/>
            <a:ext cx="1040729" cy="104072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94FD9-2ABD-4957-9F58-D1CDC8583EA9}"/>
              </a:ext>
            </a:extLst>
          </p:cNvPr>
          <p:cNvGrpSpPr/>
          <p:nvPr/>
        </p:nvGrpSpPr>
        <p:grpSpPr>
          <a:xfrm>
            <a:off x="5589991" y="4637612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C25CAB-8BEF-4DF6-9A4E-4C4431F7B1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CB2D36-2E98-43AD-B9A5-7C06400887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D80F72-A18C-4301-B6B4-0D67901A07C8}"/>
              </a:ext>
            </a:extLst>
          </p:cNvPr>
          <p:cNvGrpSpPr/>
          <p:nvPr/>
        </p:nvGrpSpPr>
        <p:grpSpPr>
          <a:xfrm>
            <a:off x="1749675" y="463761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D04823-033E-48B3-8905-C72759BC6C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D3C295-E9C6-4FBE-9F5C-0B98DAD4B61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372881-F769-41AE-BF83-B0D611443C3D}"/>
              </a:ext>
            </a:extLst>
          </p:cNvPr>
          <p:cNvGrpSpPr/>
          <p:nvPr/>
        </p:nvGrpSpPr>
        <p:grpSpPr>
          <a:xfrm>
            <a:off x="7516246" y="1081361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884EE7-F239-4DE7-9533-72A3E6E627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A5305BC-3732-4180-98A6-5838A8DA72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DE3B42-BFB5-42B2-9566-97D6319E6F6F}"/>
              </a:ext>
            </a:extLst>
          </p:cNvPr>
          <p:cNvGrpSpPr/>
          <p:nvPr/>
        </p:nvGrpSpPr>
        <p:grpSpPr>
          <a:xfrm>
            <a:off x="3669833" y="1081361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4D41DA-6DBD-4B81-A26F-F82D856B2C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285D006-7364-4D0B-B6E4-54FC0544EE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299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8556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Shapes Process – Slide Template</vt:lpstr>
      <vt:lpstr>Interlocked Shapes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Shapes Process</dc:title>
  <dc:creator>PresentationGO.com</dc:creator>
  <dc:description>© Copyright PresentationGO.com</dc:description>
  <dcterms:created xsi:type="dcterms:W3CDTF">2014-11-26T05:14:11Z</dcterms:created>
  <dcterms:modified xsi:type="dcterms:W3CDTF">2021-12-07T18:13:32Z</dcterms:modified>
  <cp:category>Charts &amp; Diagrams</cp:category>
</cp:coreProperties>
</file>