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3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36" Type="http://schemas.openxmlformats.org/officeDocument/2006/relationships/image" Target="../media/image36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png"/><Relationship Id="rId8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Shapes Square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0D22C1-612D-4FC2-B9D7-AE62E32B59B9}"/>
              </a:ext>
            </a:extLst>
          </p:cNvPr>
          <p:cNvSpPr/>
          <p:nvPr/>
        </p:nvSpPr>
        <p:spPr>
          <a:xfrm>
            <a:off x="6869282" y="4045843"/>
            <a:ext cx="1344954" cy="16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4673"/>
                </a:moveTo>
                <a:cubicBezTo>
                  <a:pt x="12798" y="4465"/>
                  <a:pt x="11874" y="4376"/>
                  <a:pt x="10986" y="4347"/>
                </a:cubicBezTo>
                <a:lnTo>
                  <a:pt x="10061" y="4317"/>
                </a:lnTo>
                <a:cubicBezTo>
                  <a:pt x="7731" y="4199"/>
                  <a:pt x="3663" y="3458"/>
                  <a:pt x="1000" y="199"/>
                </a:cubicBezTo>
                <a:cubicBezTo>
                  <a:pt x="704" y="-157"/>
                  <a:pt x="-36" y="-9"/>
                  <a:pt x="1" y="436"/>
                </a:cubicBezTo>
                <a:lnTo>
                  <a:pt x="1" y="12673"/>
                </a:lnTo>
                <a:cubicBezTo>
                  <a:pt x="1" y="15310"/>
                  <a:pt x="1443" y="17858"/>
                  <a:pt x="4032" y="19458"/>
                </a:cubicBezTo>
                <a:cubicBezTo>
                  <a:pt x="6104" y="20762"/>
                  <a:pt x="8804" y="21443"/>
                  <a:pt x="11689" y="21206"/>
                </a:cubicBezTo>
                <a:cubicBezTo>
                  <a:pt x="16682" y="20791"/>
                  <a:pt x="20713" y="17532"/>
                  <a:pt x="21120" y="13502"/>
                </a:cubicBezTo>
                <a:cubicBezTo>
                  <a:pt x="21564" y="9384"/>
                  <a:pt x="18272" y="5799"/>
                  <a:pt x="13649" y="467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A2F30F3-6C00-486A-8F98-56F255C12751}"/>
              </a:ext>
            </a:extLst>
          </p:cNvPr>
          <p:cNvSpPr/>
          <p:nvPr/>
        </p:nvSpPr>
        <p:spPr>
          <a:xfrm>
            <a:off x="6923761" y="4452945"/>
            <a:ext cx="1231833" cy="12318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317B52-6ECF-42E1-AEF8-3BEA69D6EFCC}"/>
              </a:ext>
            </a:extLst>
          </p:cNvPr>
          <p:cNvSpPr/>
          <p:nvPr/>
        </p:nvSpPr>
        <p:spPr>
          <a:xfrm>
            <a:off x="3977767" y="4374959"/>
            <a:ext cx="1686179" cy="134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13649"/>
                </a:moveTo>
                <a:cubicBezTo>
                  <a:pt x="16788" y="12798"/>
                  <a:pt x="16877" y="11874"/>
                  <a:pt x="16906" y="10986"/>
                </a:cubicBezTo>
                <a:lnTo>
                  <a:pt x="16936" y="10061"/>
                </a:lnTo>
                <a:cubicBezTo>
                  <a:pt x="17054" y="7731"/>
                  <a:pt x="17795" y="3663"/>
                  <a:pt x="21054" y="1000"/>
                </a:cubicBezTo>
                <a:cubicBezTo>
                  <a:pt x="21410" y="704"/>
                  <a:pt x="21262" y="-36"/>
                  <a:pt x="20817" y="1"/>
                </a:cubicBezTo>
                <a:lnTo>
                  <a:pt x="8580" y="1"/>
                </a:lnTo>
                <a:cubicBezTo>
                  <a:pt x="5943" y="1"/>
                  <a:pt x="3395" y="1443"/>
                  <a:pt x="1795" y="4033"/>
                </a:cubicBezTo>
                <a:cubicBezTo>
                  <a:pt x="491" y="6104"/>
                  <a:pt x="-190" y="8804"/>
                  <a:pt x="47" y="11689"/>
                </a:cubicBezTo>
                <a:cubicBezTo>
                  <a:pt x="462" y="16682"/>
                  <a:pt x="3721" y="20713"/>
                  <a:pt x="7751" y="21120"/>
                </a:cubicBezTo>
                <a:cubicBezTo>
                  <a:pt x="11840" y="21564"/>
                  <a:pt x="15454" y="18272"/>
                  <a:pt x="16580" y="136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5C4C76F-50CE-4A4C-8E69-22E22C7CCA33}"/>
              </a:ext>
            </a:extLst>
          </p:cNvPr>
          <p:cNvSpPr/>
          <p:nvPr/>
        </p:nvSpPr>
        <p:spPr>
          <a:xfrm>
            <a:off x="4025907" y="4438022"/>
            <a:ext cx="1231833" cy="12318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4E3942-EECB-45EF-8D0E-E6FA20046710}"/>
              </a:ext>
            </a:extLst>
          </p:cNvPr>
          <p:cNvSpPr/>
          <p:nvPr/>
        </p:nvSpPr>
        <p:spPr>
          <a:xfrm>
            <a:off x="3977765" y="1506951"/>
            <a:ext cx="1345372" cy="168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252" extrusionOk="0">
                <a:moveTo>
                  <a:pt x="7505" y="16580"/>
                </a:moveTo>
                <a:cubicBezTo>
                  <a:pt x="8355" y="16788"/>
                  <a:pt x="9278" y="16877"/>
                  <a:pt x="10164" y="16906"/>
                </a:cubicBezTo>
                <a:lnTo>
                  <a:pt x="11087" y="16936"/>
                </a:lnTo>
                <a:cubicBezTo>
                  <a:pt x="13413" y="17054"/>
                  <a:pt x="17475" y="17795"/>
                  <a:pt x="20133" y="21054"/>
                </a:cubicBezTo>
                <a:cubicBezTo>
                  <a:pt x="20429" y="21410"/>
                  <a:pt x="21167" y="21262"/>
                  <a:pt x="21130" y="20817"/>
                </a:cubicBezTo>
                <a:lnTo>
                  <a:pt x="21130" y="8580"/>
                </a:lnTo>
                <a:cubicBezTo>
                  <a:pt x="21130" y="5943"/>
                  <a:pt x="19690" y="3395"/>
                  <a:pt x="17105" y="1795"/>
                </a:cubicBezTo>
                <a:cubicBezTo>
                  <a:pt x="15038" y="491"/>
                  <a:pt x="12342" y="-190"/>
                  <a:pt x="9462" y="47"/>
                </a:cubicBezTo>
                <a:cubicBezTo>
                  <a:pt x="4478" y="462"/>
                  <a:pt x="453" y="3721"/>
                  <a:pt x="47" y="7751"/>
                </a:cubicBezTo>
                <a:cubicBezTo>
                  <a:pt x="-433" y="11840"/>
                  <a:pt x="2853" y="15454"/>
                  <a:pt x="7505" y="165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29359B52-D09C-4614-9421-1EC07ABECDB5}"/>
              </a:ext>
            </a:extLst>
          </p:cNvPr>
          <p:cNvSpPr/>
          <p:nvPr/>
        </p:nvSpPr>
        <p:spPr>
          <a:xfrm>
            <a:off x="4033369" y="1561429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4730F-F9A0-4E67-8B44-8A05F8363550}"/>
              </a:ext>
            </a:extLst>
          </p:cNvPr>
          <p:cNvSpPr/>
          <p:nvPr/>
        </p:nvSpPr>
        <p:spPr>
          <a:xfrm>
            <a:off x="6516657" y="1506951"/>
            <a:ext cx="1686181" cy="1345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31" extrusionOk="0">
                <a:moveTo>
                  <a:pt x="4673" y="7505"/>
                </a:moveTo>
                <a:cubicBezTo>
                  <a:pt x="4465" y="8355"/>
                  <a:pt x="4376" y="9278"/>
                  <a:pt x="4347" y="10164"/>
                </a:cubicBezTo>
                <a:lnTo>
                  <a:pt x="4317" y="11087"/>
                </a:lnTo>
                <a:cubicBezTo>
                  <a:pt x="4199" y="13413"/>
                  <a:pt x="3458" y="17475"/>
                  <a:pt x="199" y="20133"/>
                </a:cubicBezTo>
                <a:cubicBezTo>
                  <a:pt x="-157" y="20429"/>
                  <a:pt x="-9" y="21167"/>
                  <a:pt x="436" y="21130"/>
                </a:cubicBezTo>
                <a:lnTo>
                  <a:pt x="12673" y="21130"/>
                </a:lnTo>
                <a:cubicBezTo>
                  <a:pt x="15310" y="21130"/>
                  <a:pt x="17858" y="19690"/>
                  <a:pt x="19458" y="17105"/>
                </a:cubicBezTo>
                <a:cubicBezTo>
                  <a:pt x="20762" y="15038"/>
                  <a:pt x="21443" y="12342"/>
                  <a:pt x="21206" y="9462"/>
                </a:cubicBezTo>
                <a:cubicBezTo>
                  <a:pt x="20791" y="4478"/>
                  <a:pt x="17532" y="453"/>
                  <a:pt x="13502" y="47"/>
                </a:cubicBezTo>
                <a:cubicBezTo>
                  <a:pt x="9384" y="-433"/>
                  <a:pt x="5799" y="2853"/>
                  <a:pt x="4673" y="7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E5033C7-8731-458F-99AB-3BB60E61526B}"/>
              </a:ext>
            </a:extLst>
          </p:cNvPr>
          <p:cNvSpPr/>
          <p:nvPr/>
        </p:nvSpPr>
        <p:spPr>
          <a:xfrm>
            <a:off x="6916299" y="1561429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ACCA56F-BEC4-48B9-ABC0-DCF9BE0FADC9}"/>
              </a:ext>
            </a:extLst>
          </p:cNvPr>
          <p:cNvSpPr/>
          <p:nvPr/>
        </p:nvSpPr>
        <p:spPr>
          <a:xfrm>
            <a:off x="6516657" y="2940954"/>
            <a:ext cx="1686181" cy="134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4673" y="13649"/>
                </a:moveTo>
                <a:cubicBezTo>
                  <a:pt x="4465" y="12798"/>
                  <a:pt x="4376" y="11874"/>
                  <a:pt x="4347" y="10986"/>
                </a:cubicBezTo>
                <a:lnTo>
                  <a:pt x="4317" y="10061"/>
                </a:lnTo>
                <a:cubicBezTo>
                  <a:pt x="4199" y="7731"/>
                  <a:pt x="3458" y="3663"/>
                  <a:pt x="199" y="1000"/>
                </a:cubicBezTo>
                <a:cubicBezTo>
                  <a:pt x="-157" y="704"/>
                  <a:pt x="-9" y="-36"/>
                  <a:pt x="436" y="1"/>
                </a:cubicBezTo>
                <a:lnTo>
                  <a:pt x="12673" y="1"/>
                </a:lnTo>
                <a:cubicBezTo>
                  <a:pt x="15310" y="1"/>
                  <a:pt x="17858" y="1443"/>
                  <a:pt x="19458" y="4032"/>
                </a:cubicBezTo>
                <a:cubicBezTo>
                  <a:pt x="20762" y="6104"/>
                  <a:pt x="21443" y="8804"/>
                  <a:pt x="21206" y="11689"/>
                </a:cubicBezTo>
                <a:cubicBezTo>
                  <a:pt x="20791" y="16682"/>
                  <a:pt x="17532" y="20713"/>
                  <a:pt x="13502" y="21120"/>
                </a:cubicBezTo>
                <a:cubicBezTo>
                  <a:pt x="9384" y="21564"/>
                  <a:pt x="5799" y="18272"/>
                  <a:pt x="4673" y="1364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EA03BE3F-D529-449B-A7BB-129B68068C8C}"/>
              </a:ext>
            </a:extLst>
          </p:cNvPr>
          <p:cNvSpPr/>
          <p:nvPr/>
        </p:nvSpPr>
        <p:spPr>
          <a:xfrm>
            <a:off x="6916299" y="2995433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E7AB5C-46E2-4E07-854D-869927BA954E}"/>
              </a:ext>
            </a:extLst>
          </p:cNvPr>
          <p:cNvSpPr/>
          <p:nvPr/>
        </p:nvSpPr>
        <p:spPr>
          <a:xfrm>
            <a:off x="5435277" y="4045843"/>
            <a:ext cx="1344956" cy="16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7511" y="4673"/>
                </a:moveTo>
                <a:cubicBezTo>
                  <a:pt x="8362" y="4465"/>
                  <a:pt x="9286" y="4376"/>
                  <a:pt x="10174" y="4347"/>
                </a:cubicBezTo>
                <a:lnTo>
                  <a:pt x="11099" y="4317"/>
                </a:lnTo>
                <a:cubicBezTo>
                  <a:pt x="13429" y="4199"/>
                  <a:pt x="17497" y="3458"/>
                  <a:pt x="20160" y="199"/>
                </a:cubicBezTo>
                <a:cubicBezTo>
                  <a:pt x="20456" y="-157"/>
                  <a:pt x="21196" y="-9"/>
                  <a:pt x="21159" y="436"/>
                </a:cubicBezTo>
                <a:lnTo>
                  <a:pt x="21159" y="12673"/>
                </a:lnTo>
                <a:cubicBezTo>
                  <a:pt x="21159" y="15310"/>
                  <a:pt x="19717" y="17858"/>
                  <a:pt x="17128" y="19458"/>
                </a:cubicBezTo>
                <a:cubicBezTo>
                  <a:pt x="15056" y="20762"/>
                  <a:pt x="12356" y="21443"/>
                  <a:pt x="9471" y="21206"/>
                </a:cubicBezTo>
                <a:cubicBezTo>
                  <a:pt x="4478" y="20791"/>
                  <a:pt x="447" y="17532"/>
                  <a:pt x="40" y="13502"/>
                </a:cubicBezTo>
                <a:cubicBezTo>
                  <a:pt x="-404" y="9384"/>
                  <a:pt x="2888" y="5799"/>
                  <a:pt x="7511" y="467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C157C8D3-5CA5-4424-BC63-5A0106E26B3F}"/>
              </a:ext>
            </a:extLst>
          </p:cNvPr>
          <p:cNvSpPr/>
          <p:nvPr/>
        </p:nvSpPr>
        <p:spPr>
          <a:xfrm>
            <a:off x="5490881" y="4452945"/>
            <a:ext cx="1231833" cy="12318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27789D5-F9C0-40AC-AC81-A5CC7512EA15}"/>
              </a:ext>
            </a:extLst>
          </p:cNvPr>
          <p:cNvSpPr/>
          <p:nvPr/>
        </p:nvSpPr>
        <p:spPr>
          <a:xfrm>
            <a:off x="3977767" y="2940954"/>
            <a:ext cx="1686179" cy="134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7511"/>
                </a:moveTo>
                <a:cubicBezTo>
                  <a:pt x="16788" y="8362"/>
                  <a:pt x="16877" y="9286"/>
                  <a:pt x="16906" y="10174"/>
                </a:cubicBezTo>
                <a:lnTo>
                  <a:pt x="16936" y="11099"/>
                </a:lnTo>
                <a:cubicBezTo>
                  <a:pt x="17054" y="13429"/>
                  <a:pt x="17795" y="17497"/>
                  <a:pt x="21054" y="20160"/>
                </a:cubicBezTo>
                <a:cubicBezTo>
                  <a:pt x="21410" y="20456"/>
                  <a:pt x="21262" y="21196"/>
                  <a:pt x="20817" y="21159"/>
                </a:cubicBezTo>
                <a:lnTo>
                  <a:pt x="8580" y="21159"/>
                </a:lnTo>
                <a:cubicBezTo>
                  <a:pt x="5943" y="21159"/>
                  <a:pt x="3395" y="19717"/>
                  <a:pt x="1795" y="17127"/>
                </a:cubicBezTo>
                <a:cubicBezTo>
                  <a:pt x="491" y="15056"/>
                  <a:pt x="-190" y="12356"/>
                  <a:pt x="47" y="9471"/>
                </a:cubicBezTo>
                <a:cubicBezTo>
                  <a:pt x="462" y="4478"/>
                  <a:pt x="3721" y="447"/>
                  <a:pt x="7751" y="40"/>
                </a:cubicBezTo>
                <a:cubicBezTo>
                  <a:pt x="11840" y="-404"/>
                  <a:pt x="15454" y="2888"/>
                  <a:pt x="16580" y="75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73183899-9D75-47AC-87A5-8017B5FF437F}"/>
              </a:ext>
            </a:extLst>
          </p:cNvPr>
          <p:cNvSpPr/>
          <p:nvPr/>
        </p:nvSpPr>
        <p:spPr>
          <a:xfrm>
            <a:off x="4033369" y="2995433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44FE2C27-5DFE-4890-A9B2-99680B27BF07}"/>
              </a:ext>
            </a:extLst>
          </p:cNvPr>
          <p:cNvSpPr/>
          <p:nvPr/>
        </p:nvSpPr>
        <p:spPr>
          <a:xfrm>
            <a:off x="5435277" y="1506951"/>
            <a:ext cx="1344956" cy="168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16580"/>
                </a:moveTo>
                <a:cubicBezTo>
                  <a:pt x="12798" y="16788"/>
                  <a:pt x="11874" y="16877"/>
                  <a:pt x="10986" y="16906"/>
                </a:cubicBezTo>
                <a:lnTo>
                  <a:pt x="10061" y="16936"/>
                </a:lnTo>
                <a:cubicBezTo>
                  <a:pt x="7731" y="17054"/>
                  <a:pt x="3663" y="17795"/>
                  <a:pt x="1000" y="21054"/>
                </a:cubicBezTo>
                <a:cubicBezTo>
                  <a:pt x="704" y="21410"/>
                  <a:pt x="-36" y="21262"/>
                  <a:pt x="1" y="20817"/>
                </a:cubicBezTo>
                <a:lnTo>
                  <a:pt x="1" y="8580"/>
                </a:lnTo>
                <a:cubicBezTo>
                  <a:pt x="1" y="5943"/>
                  <a:pt x="1443" y="3395"/>
                  <a:pt x="4032" y="1795"/>
                </a:cubicBezTo>
                <a:cubicBezTo>
                  <a:pt x="6104" y="491"/>
                  <a:pt x="8804" y="-190"/>
                  <a:pt x="11689" y="47"/>
                </a:cubicBezTo>
                <a:cubicBezTo>
                  <a:pt x="16682" y="462"/>
                  <a:pt x="20713" y="3721"/>
                  <a:pt x="21120" y="7751"/>
                </a:cubicBezTo>
                <a:cubicBezTo>
                  <a:pt x="21564" y="11840"/>
                  <a:pt x="18272" y="15454"/>
                  <a:pt x="13649" y="1658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C1097458-A860-4C78-96CC-7B40AEE32D22}"/>
              </a:ext>
            </a:extLst>
          </p:cNvPr>
          <p:cNvSpPr/>
          <p:nvPr/>
        </p:nvSpPr>
        <p:spPr>
          <a:xfrm>
            <a:off x="5498342" y="1561429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2982815-DEEA-4DF7-98AC-EA75FC89136E}"/>
              </a:ext>
            </a:extLst>
          </p:cNvPr>
          <p:cNvSpPr/>
          <p:nvPr/>
        </p:nvSpPr>
        <p:spPr>
          <a:xfrm>
            <a:off x="5435279" y="2940954"/>
            <a:ext cx="1344670" cy="134467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0" descr="Trophy with solid fill">
            <a:extLst>
              <a:ext uri="{FF2B5EF4-FFF2-40B4-BE49-F238E27FC236}">
                <a16:creationId xmlns:a16="http://schemas.microsoft.com/office/drawing/2014/main" id="{A4A5606C-B49B-40D7-AEE9-9317F48F9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7092" y="3232767"/>
            <a:ext cx="761045" cy="761045"/>
          </a:xfrm>
          <a:prstGeom prst="rect">
            <a:avLst/>
          </a:prstGeom>
        </p:spPr>
      </p:pic>
      <p:pic>
        <p:nvPicPr>
          <p:cNvPr id="22" name="Graphic 21" descr="Bar graph with upward trend outline">
            <a:extLst>
              <a:ext uri="{FF2B5EF4-FFF2-40B4-BE49-F238E27FC236}">
                <a16:creationId xmlns:a16="http://schemas.microsoft.com/office/drawing/2014/main" id="{42F88C88-3EB3-4390-9B0A-FB585A6044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40142" y="4669326"/>
            <a:ext cx="799070" cy="799071"/>
          </a:xfrm>
          <a:prstGeom prst="rect">
            <a:avLst/>
          </a:prstGeom>
        </p:spPr>
      </p:pic>
      <p:pic>
        <p:nvPicPr>
          <p:cNvPr id="23" name="Graphic 22" descr="Boardroom outline">
            <a:extLst>
              <a:ext uri="{FF2B5EF4-FFF2-40B4-BE49-F238E27FC236}">
                <a16:creationId xmlns:a16="http://schemas.microsoft.com/office/drawing/2014/main" id="{F58C4E96-7438-46DD-B3B3-3675AD09BA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9750" y="1777810"/>
            <a:ext cx="799070" cy="799071"/>
          </a:xfrm>
          <a:prstGeom prst="rect">
            <a:avLst/>
          </a:prstGeom>
        </p:spPr>
      </p:pic>
      <p:pic>
        <p:nvPicPr>
          <p:cNvPr id="24" name="Graphic 23" descr="Checklist outline">
            <a:extLst>
              <a:ext uri="{FF2B5EF4-FFF2-40B4-BE49-F238E27FC236}">
                <a16:creationId xmlns:a16="http://schemas.microsoft.com/office/drawing/2014/main" id="{EAD6CF6C-18F8-40E7-9BB9-492316E778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32680" y="3211814"/>
            <a:ext cx="799070" cy="799071"/>
          </a:xfrm>
          <a:prstGeom prst="rect">
            <a:avLst/>
          </a:prstGeom>
        </p:spPr>
      </p:pic>
      <p:pic>
        <p:nvPicPr>
          <p:cNvPr id="25" name="Graphic 24" descr="Customer review outline">
            <a:extLst>
              <a:ext uri="{FF2B5EF4-FFF2-40B4-BE49-F238E27FC236}">
                <a16:creationId xmlns:a16="http://schemas.microsoft.com/office/drawing/2014/main" id="{7E9357F7-AB10-4B7F-80A8-E93B6A2391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2288" y="4654402"/>
            <a:ext cx="799070" cy="799071"/>
          </a:xfrm>
          <a:prstGeom prst="rect">
            <a:avLst/>
          </a:prstGeom>
        </p:spPr>
      </p:pic>
      <p:pic>
        <p:nvPicPr>
          <p:cNvPr id="26" name="Graphic 25" descr="Handshake outline">
            <a:extLst>
              <a:ext uri="{FF2B5EF4-FFF2-40B4-BE49-F238E27FC236}">
                <a16:creationId xmlns:a16="http://schemas.microsoft.com/office/drawing/2014/main" id="{6C1417F1-E170-414E-8D8E-A38A029D926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07262" y="4669326"/>
            <a:ext cx="799070" cy="799071"/>
          </a:xfrm>
          <a:prstGeom prst="rect">
            <a:avLst/>
          </a:prstGeom>
        </p:spPr>
      </p:pic>
      <p:pic>
        <p:nvPicPr>
          <p:cNvPr id="27" name="Graphic 26" descr="Postit Notes outline">
            <a:extLst>
              <a:ext uri="{FF2B5EF4-FFF2-40B4-BE49-F238E27FC236}">
                <a16:creationId xmlns:a16="http://schemas.microsoft.com/office/drawing/2014/main" id="{BBD2BCC1-2B06-41CD-A031-959B8AA3E74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49750" y="3211814"/>
            <a:ext cx="799070" cy="799071"/>
          </a:xfrm>
          <a:prstGeom prst="rect">
            <a:avLst/>
          </a:prstGeom>
        </p:spPr>
      </p:pic>
      <p:pic>
        <p:nvPicPr>
          <p:cNvPr id="28" name="Graphic 27" descr="Target Audience outline">
            <a:extLst>
              <a:ext uri="{FF2B5EF4-FFF2-40B4-BE49-F238E27FC236}">
                <a16:creationId xmlns:a16="http://schemas.microsoft.com/office/drawing/2014/main" id="{17510E07-2243-4E10-AD5C-6107F042274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33736" y="1796823"/>
            <a:ext cx="761045" cy="761045"/>
          </a:xfrm>
          <a:prstGeom prst="rect">
            <a:avLst/>
          </a:prstGeom>
        </p:spPr>
      </p:pic>
      <p:pic>
        <p:nvPicPr>
          <p:cNvPr id="29" name="Graphic 28" descr="Bar graph with downward trend outline">
            <a:extLst>
              <a:ext uri="{FF2B5EF4-FFF2-40B4-BE49-F238E27FC236}">
                <a16:creationId xmlns:a16="http://schemas.microsoft.com/office/drawing/2014/main" id="{FD1654B6-7CEB-473B-9A8B-63DDA0A50FD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151693" y="1796823"/>
            <a:ext cx="761045" cy="76104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1E580AB1-79D2-4DD6-8C68-62F7A61D2F96}"/>
              </a:ext>
            </a:extLst>
          </p:cNvPr>
          <p:cNvGrpSpPr/>
          <p:nvPr/>
        </p:nvGrpSpPr>
        <p:grpSpPr>
          <a:xfrm>
            <a:off x="831603" y="1181036"/>
            <a:ext cx="2430160" cy="1105487"/>
            <a:chOff x="332936" y="2627766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5169B2-762D-4D94-9D05-2CBA7EF7A68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4326C4-11B7-484F-ADBF-B4487DF8A08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C4646C-3ABA-4E0C-B620-0A4E5C2B6455}"/>
              </a:ext>
            </a:extLst>
          </p:cNvPr>
          <p:cNvGrpSpPr/>
          <p:nvPr/>
        </p:nvGrpSpPr>
        <p:grpSpPr>
          <a:xfrm>
            <a:off x="831603" y="2438174"/>
            <a:ext cx="2430160" cy="1105487"/>
            <a:chOff x="332936" y="2627766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0A0557F-95BB-4F6B-B995-ECDA61371B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2E5942-27F6-40C1-829C-2F4EB2F4B7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E5F974-499C-490E-9507-455E77DB8E71}"/>
              </a:ext>
            </a:extLst>
          </p:cNvPr>
          <p:cNvGrpSpPr/>
          <p:nvPr/>
        </p:nvGrpSpPr>
        <p:grpSpPr>
          <a:xfrm>
            <a:off x="831603" y="3695312"/>
            <a:ext cx="2430160" cy="1105487"/>
            <a:chOff x="332936" y="2627766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463E1E-8071-4F8C-A8D0-A5AA77F255E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1B921E-BD1F-4174-9FCB-351CF88CAC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79EECDC-3D59-4F99-BA24-9D468ADF5D37}"/>
              </a:ext>
            </a:extLst>
          </p:cNvPr>
          <p:cNvGrpSpPr/>
          <p:nvPr/>
        </p:nvGrpSpPr>
        <p:grpSpPr>
          <a:xfrm>
            <a:off x="831603" y="4952451"/>
            <a:ext cx="2430160" cy="1105487"/>
            <a:chOff x="332936" y="2627766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015B60-DBC6-4E13-9AAF-A94A63306B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0F0CCC-0AAA-4EF2-A755-D5DAA77967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94790E-8305-4D52-9511-F4D77E94F01D}"/>
              </a:ext>
            </a:extLst>
          </p:cNvPr>
          <p:cNvGrpSpPr/>
          <p:nvPr/>
        </p:nvGrpSpPr>
        <p:grpSpPr>
          <a:xfrm>
            <a:off x="8930237" y="1181036"/>
            <a:ext cx="2430160" cy="1105487"/>
            <a:chOff x="332936" y="2627766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7D1AE6-710E-4B5A-8299-BDBA7F19FC0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781453C-AA35-4354-98AB-04EB2CD7896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55799BD-AC3E-4BDB-8380-36ADFA061112}"/>
              </a:ext>
            </a:extLst>
          </p:cNvPr>
          <p:cNvGrpSpPr/>
          <p:nvPr/>
        </p:nvGrpSpPr>
        <p:grpSpPr>
          <a:xfrm>
            <a:off x="8930237" y="2438174"/>
            <a:ext cx="2430160" cy="1105487"/>
            <a:chOff x="332936" y="2627766"/>
            <a:chExt cx="2926080" cy="110548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0AE3C23-B4BC-4B59-BA55-5DF96443A0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86D9151-7E61-4466-916E-B34507CD35C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4185261-0FD0-4868-8390-CD79A33DEF66}"/>
              </a:ext>
            </a:extLst>
          </p:cNvPr>
          <p:cNvGrpSpPr/>
          <p:nvPr/>
        </p:nvGrpSpPr>
        <p:grpSpPr>
          <a:xfrm>
            <a:off x="8930237" y="3695312"/>
            <a:ext cx="2430160" cy="1105487"/>
            <a:chOff x="332936" y="2627766"/>
            <a:chExt cx="2926080" cy="110548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CA5EE0-E929-4200-A7B4-6C0730B633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F03872B-57D7-43E4-ADE5-E07DFDF838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5B6C55E-DBBD-4A72-8AF0-73832B31C476}"/>
              </a:ext>
            </a:extLst>
          </p:cNvPr>
          <p:cNvGrpSpPr/>
          <p:nvPr/>
        </p:nvGrpSpPr>
        <p:grpSpPr>
          <a:xfrm>
            <a:off x="8930237" y="4952451"/>
            <a:ext cx="2430160" cy="1105487"/>
            <a:chOff x="332936" y="262776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11822A3-D761-48CF-91F6-23600575186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3716BA-ACAB-4E52-B229-0E3F27F151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68" name="Graphic 67" descr="Bar graph with upward trend outline">
            <a:extLst>
              <a:ext uri="{FF2B5EF4-FFF2-40B4-BE49-F238E27FC236}">
                <a16:creationId xmlns:a16="http://schemas.microsoft.com/office/drawing/2014/main" id="{2DBC98C3-C1BF-49CB-A06D-1AABB537A7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491185" y="5477655"/>
            <a:ext cx="457200" cy="457200"/>
          </a:xfrm>
          <a:prstGeom prst="rect">
            <a:avLst/>
          </a:prstGeom>
        </p:spPr>
      </p:pic>
      <p:pic>
        <p:nvPicPr>
          <p:cNvPr id="69" name="Graphic 68" descr="Checklist outline">
            <a:extLst>
              <a:ext uri="{FF2B5EF4-FFF2-40B4-BE49-F238E27FC236}">
                <a16:creationId xmlns:a16="http://schemas.microsoft.com/office/drawing/2014/main" id="{3257AD41-D164-47A8-B9AD-7B3FC19FD8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491185" y="4220516"/>
            <a:ext cx="457200" cy="457200"/>
          </a:xfrm>
          <a:prstGeom prst="rect">
            <a:avLst/>
          </a:prstGeom>
        </p:spPr>
      </p:pic>
      <p:pic>
        <p:nvPicPr>
          <p:cNvPr id="70" name="Graphic 69" descr="Target Audience outline">
            <a:extLst>
              <a:ext uri="{FF2B5EF4-FFF2-40B4-BE49-F238E27FC236}">
                <a16:creationId xmlns:a16="http://schemas.microsoft.com/office/drawing/2014/main" id="{B33FE01D-7098-4596-90A7-D6B5504E9A3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529210" y="1705964"/>
            <a:ext cx="457200" cy="457200"/>
          </a:xfrm>
          <a:prstGeom prst="rect">
            <a:avLst/>
          </a:prstGeom>
        </p:spPr>
      </p:pic>
      <p:pic>
        <p:nvPicPr>
          <p:cNvPr id="71" name="Graphic 70" descr="Bar graph with downward trend outline">
            <a:extLst>
              <a:ext uri="{FF2B5EF4-FFF2-40B4-BE49-F238E27FC236}">
                <a16:creationId xmlns:a16="http://schemas.microsoft.com/office/drawing/2014/main" id="{4E463A5A-C8F4-4300-AF07-6BFE5AAA5AC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29210" y="2963240"/>
            <a:ext cx="457200" cy="457200"/>
          </a:xfrm>
          <a:prstGeom prst="rect">
            <a:avLst/>
          </a:prstGeom>
        </p:spPr>
      </p:pic>
      <p:pic>
        <p:nvPicPr>
          <p:cNvPr id="72" name="Graphic 71" descr="Boardroom outline">
            <a:extLst>
              <a:ext uri="{FF2B5EF4-FFF2-40B4-BE49-F238E27FC236}">
                <a16:creationId xmlns:a16="http://schemas.microsoft.com/office/drawing/2014/main" id="{8B925FB2-09B9-4572-BA7A-01A741DCF2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3615" y="1705963"/>
            <a:ext cx="457200" cy="457201"/>
          </a:xfrm>
          <a:prstGeom prst="rect">
            <a:avLst/>
          </a:prstGeom>
        </p:spPr>
      </p:pic>
      <p:pic>
        <p:nvPicPr>
          <p:cNvPr id="73" name="Graphic 72" descr="Customer review outline">
            <a:extLst>
              <a:ext uri="{FF2B5EF4-FFF2-40B4-BE49-F238E27FC236}">
                <a16:creationId xmlns:a16="http://schemas.microsoft.com/office/drawing/2014/main" id="{A0E51D03-9E31-4C6E-910A-076D46C26B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3615" y="4226441"/>
            <a:ext cx="457200" cy="457201"/>
          </a:xfrm>
          <a:prstGeom prst="rect">
            <a:avLst/>
          </a:prstGeom>
        </p:spPr>
      </p:pic>
      <p:pic>
        <p:nvPicPr>
          <p:cNvPr id="74" name="Graphic 73" descr="Handshake outline">
            <a:extLst>
              <a:ext uri="{FF2B5EF4-FFF2-40B4-BE49-F238E27FC236}">
                <a16:creationId xmlns:a16="http://schemas.microsoft.com/office/drawing/2014/main" id="{D5CB6FAF-E534-4D1D-B3E8-F23407CD00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3615" y="5477378"/>
            <a:ext cx="457200" cy="457201"/>
          </a:xfrm>
          <a:prstGeom prst="rect">
            <a:avLst/>
          </a:prstGeom>
        </p:spPr>
      </p:pic>
      <p:pic>
        <p:nvPicPr>
          <p:cNvPr id="75" name="Graphic 74" descr="Postit Notes outline">
            <a:extLst>
              <a:ext uri="{FF2B5EF4-FFF2-40B4-BE49-F238E27FC236}">
                <a16:creationId xmlns:a16="http://schemas.microsoft.com/office/drawing/2014/main" id="{29CEE744-9B45-4683-B118-A43D26516F3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3615" y="2963239"/>
            <a:ext cx="457200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Shapes Square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0D22C1-612D-4FC2-B9D7-AE62E32B59B9}"/>
              </a:ext>
            </a:extLst>
          </p:cNvPr>
          <p:cNvSpPr/>
          <p:nvPr/>
        </p:nvSpPr>
        <p:spPr>
          <a:xfrm>
            <a:off x="6869282" y="4045843"/>
            <a:ext cx="1344954" cy="16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4673"/>
                </a:moveTo>
                <a:cubicBezTo>
                  <a:pt x="12798" y="4465"/>
                  <a:pt x="11874" y="4376"/>
                  <a:pt x="10986" y="4347"/>
                </a:cubicBezTo>
                <a:lnTo>
                  <a:pt x="10061" y="4317"/>
                </a:lnTo>
                <a:cubicBezTo>
                  <a:pt x="7731" y="4199"/>
                  <a:pt x="3663" y="3458"/>
                  <a:pt x="1000" y="199"/>
                </a:cubicBezTo>
                <a:cubicBezTo>
                  <a:pt x="704" y="-157"/>
                  <a:pt x="-36" y="-9"/>
                  <a:pt x="1" y="436"/>
                </a:cubicBezTo>
                <a:lnTo>
                  <a:pt x="1" y="12673"/>
                </a:lnTo>
                <a:cubicBezTo>
                  <a:pt x="1" y="15310"/>
                  <a:pt x="1443" y="17858"/>
                  <a:pt x="4032" y="19458"/>
                </a:cubicBezTo>
                <a:cubicBezTo>
                  <a:pt x="6104" y="20762"/>
                  <a:pt x="8804" y="21443"/>
                  <a:pt x="11689" y="21206"/>
                </a:cubicBezTo>
                <a:cubicBezTo>
                  <a:pt x="16682" y="20791"/>
                  <a:pt x="20713" y="17532"/>
                  <a:pt x="21120" y="13502"/>
                </a:cubicBezTo>
                <a:cubicBezTo>
                  <a:pt x="21564" y="9384"/>
                  <a:pt x="18272" y="5799"/>
                  <a:pt x="13649" y="467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A2F30F3-6C00-486A-8F98-56F255C12751}"/>
              </a:ext>
            </a:extLst>
          </p:cNvPr>
          <p:cNvSpPr/>
          <p:nvPr/>
        </p:nvSpPr>
        <p:spPr>
          <a:xfrm>
            <a:off x="6923761" y="4452945"/>
            <a:ext cx="1231833" cy="12318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317B52-6ECF-42E1-AEF8-3BEA69D6EFCC}"/>
              </a:ext>
            </a:extLst>
          </p:cNvPr>
          <p:cNvSpPr/>
          <p:nvPr/>
        </p:nvSpPr>
        <p:spPr>
          <a:xfrm>
            <a:off x="3977767" y="4374959"/>
            <a:ext cx="1686179" cy="134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13649"/>
                </a:moveTo>
                <a:cubicBezTo>
                  <a:pt x="16788" y="12798"/>
                  <a:pt x="16877" y="11874"/>
                  <a:pt x="16906" y="10986"/>
                </a:cubicBezTo>
                <a:lnTo>
                  <a:pt x="16936" y="10061"/>
                </a:lnTo>
                <a:cubicBezTo>
                  <a:pt x="17054" y="7731"/>
                  <a:pt x="17795" y="3663"/>
                  <a:pt x="21054" y="1000"/>
                </a:cubicBezTo>
                <a:cubicBezTo>
                  <a:pt x="21410" y="704"/>
                  <a:pt x="21262" y="-36"/>
                  <a:pt x="20817" y="1"/>
                </a:cubicBezTo>
                <a:lnTo>
                  <a:pt x="8580" y="1"/>
                </a:lnTo>
                <a:cubicBezTo>
                  <a:pt x="5943" y="1"/>
                  <a:pt x="3395" y="1443"/>
                  <a:pt x="1795" y="4033"/>
                </a:cubicBezTo>
                <a:cubicBezTo>
                  <a:pt x="491" y="6104"/>
                  <a:pt x="-190" y="8804"/>
                  <a:pt x="47" y="11689"/>
                </a:cubicBezTo>
                <a:cubicBezTo>
                  <a:pt x="462" y="16682"/>
                  <a:pt x="3721" y="20713"/>
                  <a:pt x="7751" y="21120"/>
                </a:cubicBezTo>
                <a:cubicBezTo>
                  <a:pt x="11840" y="21564"/>
                  <a:pt x="15454" y="18272"/>
                  <a:pt x="16580" y="136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5C4C76F-50CE-4A4C-8E69-22E22C7CCA33}"/>
              </a:ext>
            </a:extLst>
          </p:cNvPr>
          <p:cNvSpPr/>
          <p:nvPr/>
        </p:nvSpPr>
        <p:spPr>
          <a:xfrm>
            <a:off x="4025907" y="4438022"/>
            <a:ext cx="1231833" cy="12318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4E3942-EECB-45EF-8D0E-E6FA20046710}"/>
              </a:ext>
            </a:extLst>
          </p:cNvPr>
          <p:cNvSpPr/>
          <p:nvPr/>
        </p:nvSpPr>
        <p:spPr>
          <a:xfrm>
            <a:off x="3977765" y="1506951"/>
            <a:ext cx="1345372" cy="168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252" extrusionOk="0">
                <a:moveTo>
                  <a:pt x="7505" y="16580"/>
                </a:moveTo>
                <a:cubicBezTo>
                  <a:pt x="8355" y="16788"/>
                  <a:pt x="9278" y="16877"/>
                  <a:pt x="10164" y="16906"/>
                </a:cubicBezTo>
                <a:lnTo>
                  <a:pt x="11087" y="16936"/>
                </a:lnTo>
                <a:cubicBezTo>
                  <a:pt x="13413" y="17054"/>
                  <a:pt x="17475" y="17795"/>
                  <a:pt x="20133" y="21054"/>
                </a:cubicBezTo>
                <a:cubicBezTo>
                  <a:pt x="20429" y="21410"/>
                  <a:pt x="21167" y="21262"/>
                  <a:pt x="21130" y="20817"/>
                </a:cubicBezTo>
                <a:lnTo>
                  <a:pt x="21130" y="8580"/>
                </a:lnTo>
                <a:cubicBezTo>
                  <a:pt x="21130" y="5943"/>
                  <a:pt x="19690" y="3395"/>
                  <a:pt x="17105" y="1795"/>
                </a:cubicBezTo>
                <a:cubicBezTo>
                  <a:pt x="15038" y="491"/>
                  <a:pt x="12342" y="-190"/>
                  <a:pt x="9462" y="47"/>
                </a:cubicBezTo>
                <a:cubicBezTo>
                  <a:pt x="4478" y="462"/>
                  <a:pt x="453" y="3721"/>
                  <a:pt x="47" y="7751"/>
                </a:cubicBezTo>
                <a:cubicBezTo>
                  <a:pt x="-433" y="11840"/>
                  <a:pt x="2853" y="15454"/>
                  <a:pt x="7505" y="165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29359B52-D09C-4614-9421-1EC07ABECDB5}"/>
              </a:ext>
            </a:extLst>
          </p:cNvPr>
          <p:cNvSpPr/>
          <p:nvPr/>
        </p:nvSpPr>
        <p:spPr>
          <a:xfrm>
            <a:off x="4033369" y="1561429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4730F-F9A0-4E67-8B44-8A05F8363550}"/>
              </a:ext>
            </a:extLst>
          </p:cNvPr>
          <p:cNvSpPr/>
          <p:nvPr/>
        </p:nvSpPr>
        <p:spPr>
          <a:xfrm>
            <a:off x="6516657" y="1506951"/>
            <a:ext cx="1686181" cy="1345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31" extrusionOk="0">
                <a:moveTo>
                  <a:pt x="4673" y="7505"/>
                </a:moveTo>
                <a:cubicBezTo>
                  <a:pt x="4465" y="8355"/>
                  <a:pt x="4376" y="9278"/>
                  <a:pt x="4347" y="10164"/>
                </a:cubicBezTo>
                <a:lnTo>
                  <a:pt x="4317" y="11087"/>
                </a:lnTo>
                <a:cubicBezTo>
                  <a:pt x="4199" y="13413"/>
                  <a:pt x="3458" y="17475"/>
                  <a:pt x="199" y="20133"/>
                </a:cubicBezTo>
                <a:cubicBezTo>
                  <a:pt x="-157" y="20429"/>
                  <a:pt x="-9" y="21167"/>
                  <a:pt x="436" y="21130"/>
                </a:cubicBezTo>
                <a:lnTo>
                  <a:pt x="12673" y="21130"/>
                </a:lnTo>
                <a:cubicBezTo>
                  <a:pt x="15310" y="21130"/>
                  <a:pt x="17858" y="19690"/>
                  <a:pt x="19458" y="17105"/>
                </a:cubicBezTo>
                <a:cubicBezTo>
                  <a:pt x="20762" y="15038"/>
                  <a:pt x="21443" y="12342"/>
                  <a:pt x="21206" y="9462"/>
                </a:cubicBezTo>
                <a:cubicBezTo>
                  <a:pt x="20791" y="4478"/>
                  <a:pt x="17532" y="453"/>
                  <a:pt x="13502" y="47"/>
                </a:cubicBezTo>
                <a:cubicBezTo>
                  <a:pt x="9384" y="-433"/>
                  <a:pt x="5799" y="2853"/>
                  <a:pt x="4673" y="7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E5033C7-8731-458F-99AB-3BB60E61526B}"/>
              </a:ext>
            </a:extLst>
          </p:cNvPr>
          <p:cNvSpPr/>
          <p:nvPr/>
        </p:nvSpPr>
        <p:spPr>
          <a:xfrm>
            <a:off x="6916299" y="1561429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ACCA56F-BEC4-48B9-ABC0-DCF9BE0FADC9}"/>
              </a:ext>
            </a:extLst>
          </p:cNvPr>
          <p:cNvSpPr/>
          <p:nvPr/>
        </p:nvSpPr>
        <p:spPr>
          <a:xfrm>
            <a:off x="6516657" y="2940954"/>
            <a:ext cx="1686181" cy="134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4673" y="13649"/>
                </a:moveTo>
                <a:cubicBezTo>
                  <a:pt x="4465" y="12798"/>
                  <a:pt x="4376" y="11874"/>
                  <a:pt x="4347" y="10986"/>
                </a:cubicBezTo>
                <a:lnTo>
                  <a:pt x="4317" y="10061"/>
                </a:lnTo>
                <a:cubicBezTo>
                  <a:pt x="4199" y="7731"/>
                  <a:pt x="3458" y="3663"/>
                  <a:pt x="199" y="1000"/>
                </a:cubicBezTo>
                <a:cubicBezTo>
                  <a:pt x="-157" y="704"/>
                  <a:pt x="-9" y="-36"/>
                  <a:pt x="436" y="1"/>
                </a:cubicBezTo>
                <a:lnTo>
                  <a:pt x="12673" y="1"/>
                </a:lnTo>
                <a:cubicBezTo>
                  <a:pt x="15310" y="1"/>
                  <a:pt x="17858" y="1443"/>
                  <a:pt x="19458" y="4032"/>
                </a:cubicBezTo>
                <a:cubicBezTo>
                  <a:pt x="20762" y="6104"/>
                  <a:pt x="21443" y="8804"/>
                  <a:pt x="21206" y="11689"/>
                </a:cubicBezTo>
                <a:cubicBezTo>
                  <a:pt x="20791" y="16682"/>
                  <a:pt x="17532" y="20713"/>
                  <a:pt x="13502" y="21120"/>
                </a:cubicBezTo>
                <a:cubicBezTo>
                  <a:pt x="9384" y="21564"/>
                  <a:pt x="5799" y="18272"/>
                  <a:pt x="4673" y="1364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EA03BE3F-D529-449B-A7BB-129B68068C8C}"/>
              </a:ext>
            </a:extLst>
          </p:cNvPr>
          <p:cNvSpPr/>
          <p:nvPr/>
        </p:nvSpPr>
        <p:spPr>
          <a:xfrm>
            <a:off x="6916299" y="2995433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E7AB5C-46E2-4E07-854D-869927BA954E}"/>
              </a:ext>
            </a:extLst>
          </p:cNvPr>
          <p:cNvSpPr/>
          <p:nvPr/>
        </p:nvSpPr>
        <p:spPr>
          <a:xfrm>
            <a:off x="5435277" y="4045843"/>
            <a:ext cx="1344956" cy="16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7511" y="4673"/>
                </a:moveTo>
                <a:cubicBezTo>
                  <a:pt x="8362" y="4465"/>
                  <a:pt x="9286" y="4376"/>
                  <a:pt x="10174" y="4347"/>
                </a:cubicBezTo>
                <a:lnTo>
                  <a:pt x="11099" y="4317"/>
                </a:lnTo>
                <a:cubicBezTo>
                  <a:pt x="13429" y="4199"/>
                  <a:pt x="17497" y="3458"/>
                  <a:pt x="20160" y="199"/>
                </a:cubicBezTo>
                <a:cubicBezTo>
                  <a:pt x="20456" y="-157"/>
                  <a:pt x="21196" y="-9"/>
                  <a:pt x="21159" y="436"/>
                </a:cubicBezTo>
                <a:lnTo>
                  <a:pt x="21159" y="12673"/>
                </a:lnTo>
                <a:cubicBezTo>
                  <a:pt x="21159" y="15310"/>
                  <a:pt x="19717" y="17858"/>
                  <a:pt x="17128" y="19458"/>
                </a:cubicBezTo>
                <a:cubicBezTo>
                  <a:pt x="15056" y="20762"/>
                  <a:pt x="12356" y="21443"/>
                  <a:pt x="9471" y="21206"/>
                </a:cubicBezTo>
                <a:cubicBezTo>
                  <a:pt x="4478" y="20791"/>
                  <a:pt x="447" y="17532"/>
                  <a:pt x="40" y="13502"/>
                </a:cubicBezTo>
                <a:cubicBezTo>
                  <a:pt x="-404" y="9384"/>
                  <a:pt x="2888" y="5799"/>
                  <a:pt x="7511" y="467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C157C8D3-5CA5-4424-BC63-5A0106E26B3F}"/>
              </a:ext>
            </a:extLst>
          </p:cNvPr>
          <p:cNvSpPr/>
          <p:nvPr/>
        </p:nvSpPr>
        <p:spPr>
          <a:xfrm>
            <a:off x="5490881" y="4452945"/>
            <a:ext cx="1231833" cy="12318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27789D5-F9C0-40AC-AC81-A5CC7512EA15}"/>
              </a:ext>
            </a:extLst>
          </p:cNvPr>
          <p:cNvSpPr/>
          <p:nvPr/>
        </p:nvSpPr>
        <p:spPr>
          <a:xfrm>
            <a:off x="3977767" y="2940954"/>
            <a:ext cx="1686179" cy="134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7511"/>
                </a:moveTo>
                <a:cubicBezTo>
                  <a:pt x="16788" y="8362"/>
                  <a:pt x="16877" y="9286"/>
                  <a:pt x="16906" y="10174"/>
                </a:cubicBezTo>
                <a:lnTo>
                  <a:pt x="16936" y="11099"/>
                </a:lnTo>
                <a:cubicBezTo>
                  <a:pt x="17054" y="13429"/>
                  <a:pt x="17795" y="17497"/>
                  <a:pt x="21054" y="20160"/>
                </a:cubicBezTo>
                <a:cubicBezTo>
                  <a:pt x="21410" y="20456"/>
                  <a:pt x="21262" y="21196"/>
                  <a:pt x="20817" y="21159"/>
                </a:cubicBezTo>
                <a:lnTo>
                  <a:pt x="8580" y="21159"/>
                </a:lnTo>
                <a:cubicBezTo>
                  <a:pt x="5943" y="21159"/>
                  <a:pt x="3395" y="19717"/>
                  <a:pt x="1795" y="17127"/>
                </a:cubicBezTo>
                <a:cubicBezTo>
                  <a:pt x="491" y="15056"/>
                  <a:pt x="-190" y="12356"/>
                  <a:pt x="47" y="9471"/>
                </a:cubicBezTo>
                <a:cubicBezTo>
                  <a:pt x="462" y="4478"/>
                  <a:pt x="3721" y="447"/>
                  <a:pt x="7751" y="40"/>
                </a:cubicBezTo>
                <a:cubicBezTo>
                  <a:pt x="11840" y="-404"/>
                  <a:pt x="15454" y="2888"/>
                  <a:pt x="16580" y="75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73183899-9D75-47AC-87A5-8017B5FF437F}"/>
              </a:ext>
            </a:extLst>
          </p:cNvPr>
          <p:cNvSpPr/>
          <p:nvPr/>
        </p:nvSpPr>
        <p:spPr>
          <a:xfrm>
            <a:off x="4033369" y="2995433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44FE2C27-5DFE-4890-A9B2-99680B27BF07}"/>
              </a:ext>
            </a:extLst>
          </p:cNvPr>
          <p:cNvSpPr/>
          <p:nvPr/>
        </p:nvSpPr>
        <p:spPr>
          <a:xfrm>
            <a:off x="5435277" y="1506951"/>
            <a:ext cx="1344956" cy="168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16580"/>
                </a:moveTo>
                <a:cubicBezTo>
                  <a:pt x="12798" y="16788"/>
                  <a:pt x="11874" y="16877"/>
                  <a:pt x="10986" y="16906"/>
                </a:cubicBezTo>
                <a:lnTo>
                  <a:pt x="10061" y="16936"/>
                </a:lnTo>
                <a:cubicBezTo>
                  <a:pt x="7731" y="17054"/>
                  <a:pt x="3663" y="17795"/>
                  <a:pt x="1000" y="21054"/>
                </a:cubicBezTo>
                <a:cubicBezTo>
                  <a:pt x="704" y="21410"/>
                  <a:pt x="-36" y="21262"/>
                  <a:pt x="1" y="20817"/>
                </a:cubicBezTo>
                <a:lnTo>
                  <a:pt x="1" y="8580"/>
                </a:lnTo>
                <a:cubicBezTo>
                  <a:pt x="1" y="5943"/>
                  <a:pt x="1443" y="3395"/>
                  <a:pt x="4032" y="1795"/>
                </a:cubicBezTo>
                <a:cubicBezTo>
                  <a:pt x="6104" y="491"/>
                  <a:pt x="8804" y="-190"/>
                  <a:pt x="11689" y="47"/>
                </a:cubicBezTo>
                <a:cubicBezTo>
                  <a:pt x="16682" y="462"/>
                  <a:pt x="20713" y="3721"/>
                  <a:pt x="21120" y="7751"/>
                </a:cubicBezTo>
                <a:cubicBezTo>
                  <a:pt x="21564" y="11840"/>
                  <a:pt x="18272" y="15454"/>
                  <a:pt x="13649" y="1658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C1097458-A860-4C78-96CC-7B40AEE32D22}"/>
              </a:ext>
            </a:extLst>
          </p:cNvPr>
          <p:cNvSpPr/>
          <p:nvPr/>
        </p:nvSpPr>
        <p:spPr>
          <a:xfrm>
            <a:off x="5498342" y="1561429"/>
            <a:ext cx="1231833" cy="123183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2982815-DEEA-4DF7-98AC-EA75FC89136E}"/>
              </a:ext>
            </a:extLst>
          </p:cNvPr>
          <p:cNvSpPr/>
          <p:nvPr/>
        </p:nvSpPr>
        <p:spPr>
          <a:xfrm>
            <a:off x="5435279" y="2940954"/>
            <a:ext cx="1344670" cy="134467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0" descr="Trophy with solid fill">
            <a:extLst>
              <a:ext uri="{FF2B5EF4-FFF2-40B4-BE49-F238E27FC236}">
                <a16:creationId xmlns:a16="http://schemas.microsoft.com/office/drawing/2014/main" id="{A4A5606C-B49B-40D7-AEE9-9317F48F9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7092" y="3232767"/>
            <a:ext cx="761045" cy="761045"/>
          </a:xfrm>
          <a:prstGeom prst="rect">
            <a:avLst/>
          </a:prstGeom>
        </p:spPr>
      </p:pic>
      <p:pic>
        <p:nvPicPr>
          <p:cNvPr id="22" name="Graphic 21" descr="Bar graph with upward trend outline">
            <a:extLst>
              <a:ext uri="{FF2B5EF4-FFF2-40B4-BE49-F238E27FC236}">
                <a16:creationId xmlns:a16="http://schemas.microsoft.com/office/drawing/2014/main" id="{42F88C88-3EB3-4390-9B0A-FB585A6044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40142" y="4669326"/>
            <a:ext cx="799070" cy="799071"/>
          </a:xfrm>
          <a:prstGeom prst="rect">
            <a:avLst/>
          </a:prstGeom>
        </p:spPr>
      </p:pic>
      <p:pic>
        <p:nvPicPr>
          <p:cNvPr id="23" name="Graphic 22" descr="Boardroom outline">
            <a:extLst>
              <a:ext uri="{FF2B5EF4-FFF2-40B4-BE49-F238E27FC236}">
                <a16:creationId xmlns:a16="http://schemas.microsoft.com/office/drawing/2014/main" id="{F58C4E96-7438-46DD-B3B3-3675AD09BA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9750" y="1777810"/>
            <a:ext cx="799070" cy="799071"/>
          </a:xfrm>
          <a:prstGeom prst="rect">
            <a:avLst/>
          </a:prstGeom>
        </p:spPr>
      </p:pic>
      <p:pic>
        <p:nvPicPr>
          <p:cNvPr id="24" name="Graphic 23" descr="Checklist outline">
            <a:extLst>
              <a:ext uri="{FF2B5EF4-FFF2-40B4-BE49-F238E27FC236}">
                <a16:creationId xmlns:a16="http://schemas.microsoft.com/office/drawing/2014/main" id="{EAD6CF6C-18F8-40E7-9BB9-492316E778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32680" y="3211814"/>
            <a:ext cx="799070" cy="799071"/>
          </a:xfrm>
          <a:prstGeom prst="rect">
            <a:avLst/>
          </a:prstGeom>
        </p:spPr>
      </p:pic>
      <p:pic>
        <p:nvPicPr>
          <p:cNvPr id="25" name="Graphic 24" descr="Customer review outline">
            <a:extLst>
              <a:ext uri="{FF2B5EF4-FFF2-40B4-BE49-F238E27FC236}">
                <a16:creationId xmlns:a16="http://schemas.microsoft.com/office/drawing/2014/main" id="{7E9357F7-AB10-4B7F-80A8-E93B6A2391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2288" y="4654402"/>
            <a:ext cx="799070" cy="799071"/>
          </a:xfrm>
          <a:prstGeom prst="rect">
            <a:avLst/>
          </a:prstGeom>
        </p:spPr>
      </p:pic>
      <p:pic>
        <p:nvPicPr>
          <p:cNvPr id="26" name="Graphic 25" descr="Handshake outline">
            <a:extLst>
              <a:ext uri="{FF2B5EF4-FFF2-40B4-BE49-F238E27FC236}">
                <a16:creationId xmlns:a16="http://schemas.microsoft.com/office/drawing/2014/main" id="{6C1417F1-E170-414E-8D8E-A38A029D926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07262" y="4669326"/>
            <a:ext cx="799070" cy="799071"/>
          </a:xfrm>
          <a:prstGeom prst="rect">
            <a:avLst/>
          </a:prstGeom>
        </p:spPr>
      </p:pic>
      <p:pic>
        <p:nvPicPr>
          <p:cNvPr id="27" name="Graphic 26" descr="Postit Notes outline">
            <a:extLst>
              <a:ext uri="{FF2B5EF4-FFF2-40B4-BE49-F238E27FC236}">
                <a16:creationId xmlns:a16="http://schemas.microsoft.com/office/drawing/2014/main" id="{BBD2BCC1-2B06-41CD-A031-959B8AA3E74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49750" y="3211814"/>
            <a:ext cx="799070" cy="799071"/>
          </a:xfrm>
          <a:prstGeom prst="rect">
            <a:avLst/>
          </a:prstGeom>
        </p:spPr>
      </p:pic>
      <p:pic>
        <p:nvPicPr>
          <p:cNvPr id="28" name="Graphic 27" descr="Target Audience outline">
            <a:extLst>
              <a:ext uri="{FF2B5EF4-FFF2-40B4-BE49-F238E27FC236}">
                <a16:creationId xmlns:a16="http://schemas.microsoft.com/office/drawing/2014/main" id="{17510E07-2243-4E10-AD5C-6107F042274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33736" y="1796823"/>
            <a:ext cx="761045" cy="761045"/>
          </a:xfrm>
          <a:prstGeom prst="rect">
            <a:avLst/>
          </a:prstGeom>
        </p:spPr>
      </p:pic>
      <p:pic>
        <p:nvPicPr>
          <p:cNvPr id="29" name="Graphic 28" descr="Bar graph with downward trend outline">
            <a:extLst>
              <a:ext uri="{FF2B5EF4-FFF2-40B4-BE49-F238E27FC236}">
                <a16:creationId xmlns:a16="http://schemas.microsoft.com/office/drawing/2014/main" id="{FD1654B6-7CEB-473B-9A8B-63DDA0A50FD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151693" y="1796823"/>
            <a:ext cx="761045" cy="76104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1E580AB1-79D2-4DD6-8C68-62F7A61D2F96}"/>
              </a:ext>
            </a:extLst>
          </p:cNvPr>
          <p:cNvGrpSpPr/>
          <p:nvPr/>
        </p:nvGrpSpPr>
        <p:grpSpPr>
          <a:xfrm>
            <a:off x="831603" y="1181036"/>
            <a:ext cx="2430160" cy="1105487"/>
            <a:chOff x="332936" y="2627766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5169B2-762D-4D94-9D05-2CBA7EF7A68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4326C4-11B7-484F-ADBF-B4487DF8A08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C4646C-3ABA-4E0C-B620-0A4E5C2B6455}"/>
              </a:ext>
            </a:extLst>
          </p:cNvPr>
          <p:cNvGrpSpPr/>
          <p:nvPr/>
        </p:nvGrpSpPr>
        <p:grpSpPr>
          <a:xfrm>
            <a:off x="831603" y="2438174"/>
            <a:ext cx="2430160" cy="1105487"/>
            <a:chOff x="332936" y="2627766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0A0557F-95BB-4F6B-B995-ECDA61371B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2E5942-27F6-40C1-829C-2F4EB2F4B7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E5F974-499C-490E-9507-455E77DB8E71}"/>
              </a:ext>
            </a:extLst>
          </p:cNvPr>
          <p:cNvGrpSpPr/>
          <p:nvPr/>
        </p:nvGrpSpPr>
        <p:grpSpPr>
          <a:xfrm>
            <a:off x="831603" y="3695312"/>
            <a:ext cx="2430160" cy="1105487"/>
            <a:chOff x="332936" y="2627766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463E1E-8071-4F8C-A8D0-A5AA77F255E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1B921E-BD1F-4174-9FCB-351CF88CAC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79EECDC-3D59-4F99-BA24-9D468ADF5D37}"/>
              </a:ext>
            </a:extLst>
          </p:cNvPr>
          <p:cNvGrpSpPr/>
          <p:nvPr/>
        </p:nvGrpSpPr>
        <p:grpSpPr>
          <a:xfrm>
            <a:off x="831603" y="4952451"/>
            <a:ext cx="2430160" cy="1105487"/>
            <a:chOff x="332936" y="2627766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015B60-DBC6-4E13-9AAF-A94A63306B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0F0CCC-0AAA-4EF2-A755-D5DAA77967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94790E-8305-4D52-9511-F4D77E94F01D}"/>
              </a:ext>
            </a:extLst>
          </p:cNvPr>
          <p:cNvGrpSpPr/>
          <p:nvPr/>
        </p:nvGrpSpPr>
        <p:grpSpPr>
          <a:xfrm>
            <a:off x="8930237" y="1181036"/>
            <a:ext cx="2430160" cy="1105487"/>
            <a:chOff x="332936" y="2627766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7D1AE6-710E-4B5A-8299-BDBA7F19FC0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781453C-AA35-4354-98AB-04EB2CD7896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55799BD-AC3E-4BDB-8380-36ADFA061112}"/>
              </a:ext>
            </a:extLst>
          </p:cNvPr>
          <p:cNvGrpSpPr/>
          <p:nvPr/>
        </p:nvGrpSpPr>
        <p:grpSpPr>
          <a:xfrm>
            <a:off x="8930237" y="2438174"/>
            <a:ext cx="2430160" cy="1105487"/>
            <a:chOff x="332936" y="2627766"/>
            <a:chExt cx="2926080" cy="110548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0AE3C23-B4BC-4B59-BA55-5DF96443A0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86D9151-7E61-4466-916E-B34507CD35C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4185261-0FD0-4868-8390-CD79A33DEF66}"/>
              </a:ext>
            </a:extLst>
          </p:cNvPr>
          <p:cNvGrpSpPr/>
          <p:nvPr/>
        </p:nvGrpSpPr>
        <p:grpSpPr>
          <a:xfrm>
            <a:off x="8930237" y="3695312"/>
            <a:ext cx="2430160" cy="1105487"/>
            <a:chOff x="332936" y="2627766"/>
            <a:chExt cx="2926080" cy="110548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CA5EE0-E929-4200-A7B4-6C0730B633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F03872B-57D7-43E4-ADE5-E07DFDF838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5B6C55E-DBBD-4A72-8AF0-73832B31C476}"/>
              </a:ext>
            </a:extLst>
          </p:cNvPr>
          <p:cNvGrpSpPr/>
          <p:nvPr/>
        </p:nvGrpSpPr>
        <p:grpSpPr>
          <a:xfrm>
            <a:off x="8930237" y="4952451"/>
            <a:ext cx="2430160" cy="1105487"/>
            <a:chOff x="332936" y="262776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11822A3-D761-48CF-91F6-23600575186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3716BA-ACAB-4E52-B229-0E3F27F151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68" name="Graphic 67" descr="Bar graph with upward trend outline">
            <a:extLst>
              <a:ext uri="{FF2B5EF4-FFF2-40B4-BE49-F238E27FC236}">
                <a16:creationId xmlns:a16="http://schemas.microsoft.com/office/drawing/2014/main" id="{2DBC98C3-C1BF-49CB-A06D-1AABB537A7B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491185" y="5477655"/>
            <a:ext cx="457200" cy="457200"/>
          </a:xfrm>
          <a:prstGeom prst="rect">
            <a:avLst/>
          </a:prstGeom>
        </p:spPr>
      </p:pic>
      <p:pic>
        <p:nvPicPr>
          <p:cNvPr id="69" name="Graphic 68" descr="Checklist outline">
            <a:extLst>
              <a:ext uri="{FF2B5EF4-FFF2-40B4-BE49-F238E27FC236}">
                <a16:creationId xmlns:a16="http://schemas.microsoft.com/office/drawing/2014/main" id="{3257AD41-D164-47A8-B9AD-7B3FC19FD8D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1491185" y="4220516"/>
            <a:ext cx="457200" cy="457200"/>
          </a:xfrm>
          <a:prstGeom prst="rect">
            <a:avLst/>
          </a:prstGeom>
        </p:spPr>
      </p:pic>
      <p:pic>
        <p:nvPicPr>
          <p:cNvPr id="70" name="Graphic 69" descr="Target Audience outline">
            <a:extLst>
              <a:ext uri="{FF2B5EF4-FFF2-40B4-BE49-F238E27FC236}">
                <a16:creationId xmlns:a16="http://schemas.microsoft.com/office/drawing/2014/main" id="{B33FE01D-7098-4596-90A7-D6B5504E9A3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1529210" y="1705964"/>
            <a:ext cx="457200" cy="457200"/>
          </a:xfrm>
          <a:prstGeom prst="rect">
            <a:avLst/>
          </a:prstGeom>
        </p:spPr>
      </p:pic>
      <p:pic>
        <p:nvPicPr>
          <p:cNvPr id="71" name="Graphic 70" descr="Bar graph with downward trend outline">
            <a:extLst>
              <a:ext uri="{FF2B5EF4-FFF2-40B4-BE49-F238E27FC236}">
                <a16:creationId xmlns:a16="http://schemas.microsoft.com/office/drawing/2014/main" id="{4E463A5A-C8F4-4300-AF07-6BFE5AAA5AC9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1529210" y="2963240"/>
            <a:ext cx="457200" cy="457200"/>
          </a:xfrm>
          <a:prstGeom prst="rect">
            <a:avLst/>
          </a:prstGeom>
        </p:spPr>
      </p:pic>
      <p:pic>
        <p:nvPicPr>
          <p:cNvPr id="72" name="Graphic 71" descr="Boardroom outline">
            <a:extLst>
              <a:ext uri="{FF2B5EF4-FFF2-40B4-BE49-F238E27FC236}">
                <a16:creationId xmlns:a16="http://schemas.microsoft.com/office/drawing/2014/main" id="{8B925FB2-09B9-4572-BA7A-01A741DCF2C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43615" y="1705963"/>
            <a:ext cx="457200" cy="457201"/>
          </a:xfrm>
          <a:prstGeom prst="rect">
            <a:avLst/>
          </a:prstGeom>
        </p:spPr>
      </p:pic>
      <p:pic>
        <p:nvPicPr>
          <p:cNvPr id="73" name="Graphic 72" descr="Customer review outline">
            <a:extLst>
              <a:ext uri="{FF2B5EF4-FFF2-40B4-BE49-F238E27FC236}">
                <a16:creationId xmlns:a16="http://schemas.microsoft.com/office/drawing/2014/main" id="{A0E51D03-9E31-4C6E-910A-076D46C26BA4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43615" y="4226441"/>
            <a:ext cx="457200" cy="457201"/>
          </a:xfrm>
          <a:prstGeom prst="rect">
            <a:avLst/>
          </a:prstGeom>
        </p:spPr>
      </p:pic>
      <p:pic>
        <p:nvPicPr>
          <p:cNvPr id="74" name="Graphic 73" descr="Handshake outline">
            <a:extLst>
              <a:ext uri="{FF2B5EF4-FFF2-40B4-BE49-F238E27FC236}">
                <a16:creationId xmlns:a16="http://schemas.microsoft.com/office/drawing/2014/main" id="{D5CB6FAF-E534-4D1D-B3E8-F23407CD006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43615" y="5477378"/>
            <a:ext cx="457200" cy="457201"/>
          </a:xfrm>
          <a:prstGeom prst="rect">
            <a:avLst/>
          </a:prstGeom>
        </p:spPr>
      </p:pic>
      <p:pic>
        <p:nvPicPr>
          <p:cNvPr id="75" name="Graphic 74" descr="Postit Notes outline">
            <a:extLst>
              <a:ext uri="{FF2B5EF4-FFF2-40B4-BE49-F238E27FC236}">
                <a16:creationId xmlns:a16="http://schemas.microsoft.com/office/drawing/2014/main" id="{29CEE744-9B45-4683-B118-A43D26516F3F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243615" y="2963239"/>
            <a:ext cx="457200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475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Shapes Square Cycle – Slide Template</vt:lpstr>
      <vt:lpstr>Interlocked Shapes 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Shapes Square Cycle</dc:title>
  <dc:creator>PresentationGO.com</dc:creator>
  <dc:description>© Copyright PresentationGO.com</dc:description>
  <dcterms:created xsi:type="dcterms:W3CDTF">2014-11-26T05:14:11Z</dcterms:created>
  <dcterms:modified xsi:type="dcterms:W3CDTF">2021-12-07T20:00:38Z</dcterms:modified>
  <cp:category>Charts &amp; Diagrams</cp:category>
</cp:coreProperties>
</file>