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Interlocking Hexagon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2414436" y="4024308"/>
            <a:ext cx="1261330" cy="1429280"/>
            <a:chOff x="332936" y="2596988"/>
            <a:chExt cx="2926080" cy="190570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3940309" y="4024308"/>
            <a:ext cx="1261330" cy="1429280"/>
            <a:chOff x="332936" y="2596988"/>
            <a:chExt cx="2926080" cy="19057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888562" y="4024308"/>
            <a:ext cx="1261330" cy="1429280"/>
            <a:chOff x="332936" y="2596988"/>
            <a:chExt cx="2926080" cy="190570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5466183" y="4024308"/>
            <a:ext cx="1261330" cy="1429280"/>
            <a:chOff x="332936" y="2596988"/>
            <a:chExt cx="2926080" cy="190570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6992057" y="4024308"/>
            <a:ext cx="1261330" cy="1429280"/>
            <a:chOff x="332936" y="2596988"/>
            <a:chExt cx="2926080" cy="190570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F7643EF-687E-46AB-A9AA-E164C874A00D}"/>
              </a:ext>
            </a:extLst>
          </p:cNvPr>
          <p:cNvSpPr>
            <a:spLocks noChangeAspect="1"/>
          </p:cNvSpPr>
          <p:nvPr/>
        </p:nvSpPr>
        <p:spPr>
          <a:xfrm>
            <a:off x="451295" y="2009693"/>
            <a:ext cx="2135866" cy="1906524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335280 w 2847821"/>
              <a:gd name="connsiteY3" fmla="*/ 307575 h 2542032"/>
              <a:gd name="connsiteX4" fmla="*/ 2417701 w 2847821"/>
              <a:gd name="connsiteY4" fmla="*/ 450416 h 2542032"/>
              <a:gd name="connsiteX5" fmla="*/ 2373280 w 2847821"/>
              <a:gd name="connsiteY5" fmla="*/ 527401 h 2542032"/>
              <a:gd name="connsiteX6" fmla="*/ 2306404 w 2847821"/>
              <a:gd name="connsiteY6" fmla="*/ 643303 h 2542032"/>
              <a:gd name="connsiteX7" fmla="*/ 2283956 w 2847821"/>
              <a:gd name="connsiteY7" fmla="*/ 682207 h 2542032"/>
              <a:gd name="connsiteX8" fmla="*/ 2259543 w 2847821"/>
              <a:gd name="connsiteY8" fmla="*/ 639898 h 2542032"/>
              <a:gd name="connsiteX9" fmla="*/ 2085066 w 2847821"/>
              <a:gd name="connsiteY9" fmla="*/ 337518 h 2542032"/>
              <a:gd name="connsiteX10" fmla="*/ 1900856 w 2847821"/>
              <a:gd name="connsiteY10" fmla="*/ 231710 h 2542032"/>
              <a:gd name="connsiteX11" fmla="*/ 945686 w 2847821"/>
              <a:gd name="connsiteY11" fmla="*/ 231710 h 2542032"/>
              <a:gd name="connsiteX12" fmla="*/ 761474 w 2847821"/>
              <a:gd name="connsiteY12" fmla="*/ 337518 h 2542032"/>
              <a:gd name="connsiteX13" fmla="*/ 367956 w 2847821"/>
              <a:gd name="connsiteY13" fmla="*/ 1019514 h 2542032"/>
              <a:gd name="connsiteX14" fmla="*/ 331765 w 2847821"/>
              <a:gd name="connsiteY14" fmla="*/ 1082235 h 2542032"/>
              <a:gd name="connsiteX15" fmla="*/ 331766 w 2847821"/>
              <a:gd name="connsiteY15" fmla="*/ 1082235 h 2542032"/>
              <a:gd name="connsiteX16" fmla="*/ 283889 w 2847821"/>
              <a:gd name="connsiteY16" fmla="*/ 1165208 h 2542032"/>
              <a:gd name="connsiteX17" fmla="*/ 283889 w 2847821"/>
              <a:gd name="connsiteY17" fmla="*/ 1376823 h 2542032"/>
              <a:gd name="connsiteX18" fmla="*/ 761474 w 2847821"/>
              <a:gd name="connsiteY18" fmla="*/ 2204513 h 2542032"/>
              <a:gd name="connsiteX19" fmla="*/ 945686 w 2847821"/>
              <a:gd name="connsiteY19" fmla="*/ 2310320 h 2542032"/>
              <a:gd name="connsiteX20" fmla="*/ 1900856 w 2847821"/>
              <a:gd name="connsiteY20" fmla="*/ 2310320 h 2542032"/>
              <a:gd name="connsiteX21" fmla="*/ 2085066 w 2847821"/>
              <a:gd name="connsiteY21" fmla="*/ 2204513 h 2542032"/>
              <a:gd name="connsiteX22" fmla="*/ 2562653 w 2847821"/>
              <a:gd name="connsiteY22" fmla="*/ 1376823 h 2542032"/>
              <a:gd name="connsiteX23" fmla="*/ 2562653 w 2847821"/>
              <a:gd name="connsiteY23" fmla="*/ 1165208 h 2542032"/>
              <a:gd name="connsiteX24" fmla="*/ 2522659 w 2847821"/>
              <a:gd name="connsiteY24" fmla="*/ 1095897 h 2542032"/>
              <a:gd name="connsiteX25" fmla="*/ 2514776 w 2847821"/>
              <a:gd name="connsiteY25" fmla="*/ 1082235 h 2542032"/>
              <a:gd name="connsiteX26" fmla="*/ 2505710 w 2847821"/>
              <a:gd name="connsiteY26" fmla="*/ 1066522 h 2542032"/>
              <a:gd name="connsiteX27" fmla="*/ 2477653 w 2847821"/>
              <a:gd name="connsiteY27" fmla="*/ 1017898 h 2542032"/>
              <a:gd name="connsiteX28" fmla="*/ 2463621 w 2847821"/>
              <a:gd name="connsiteY28" fmla="*/ 993580 h 2542032"/>
              <a:gd name="connsiteX29" fmla="*/ 2505480 w 2847821"/>
              <a:gd name="connsiteY29" fmla="*/ 921035 h 2542032"/>
              <a:gd name="connsiteX30" fmla="*/ 2569259 w 2847821"/>
              <a:gd name="connsiteY30" fmla="*/ 810501 h 2542032"/>
              <a:gd name="connsiteX31" fmla="*/ 2597366 w 2847821"/>
              <a:gd name="connsiteY31" fmla="*/ 761790 h 2542032"/>
              <a:gd name="connsiteX32" fmla="*/ 2626741 w 2847821"/>
              <a:gd name="connsiteY32" fmla="*/ 812698 h 2542032"/>
              <a:gd name="connsiteX33" fmla="*/ 2770197 w 2847821"/>
              <a:gd name="connsiteY33" fmla="*/ 1061318 h 2542032"/>
              <a:gd name="connsiteX34" fmla="*/ 2782267 w 2847821"/>
              <a:gd name="connsiteY34" fmla="*/ 1082235 h 2542032"/>
              <a:gd name="connsiteX35" fmla="*/ 2782268 w 2847821"/>
              <a:gd name="connsiteY35" fmla="*/ 1082235 h 2542032"/>
              <a:gd name="connsiteX36" fmla="*/ 2785733 w 2847821"/>
              <a:gd name="connsiteY36" fmla="*/ 1088241 h 2542032"/>
              <a:gd name="connsiteX37" fmla="*/ 2816533 w 2847821"/>
              <a:gd name="connsiteY37" fmla="*/ 1141620 h 2542032"/>
              <a:gd name="connsiteX38" fmla="*/ 2816533 w 2847821"/>
              <a:gd name="connsiteY38" fmla="*/ 1400415 h 2542032"/>
              <a:gd name="connsiteX39" fmla="*/ 2232470 w 2847821"/>
              <a:gd name="connsiteY39" fmla="*/ 2412636 h 2542032"/>
              <a:gd name="connsiteX40" fmla="*/ 2007190 w 2847821"/>
              <a:gd name="connsiteY40" fmla="*/ 2542032 h 2542032"/>
              <a:gd name="connsiteX41" fmla="*/ 839068 w 2847821"/>
              <a:gd name="connsiteY41" fmla="*/ 2542032 h 2542032"/>
              <a:gd name="connsiteX42" fmla="*/ 613786 w 2847821"/>
              <a:gd name="connsiteY42" fmla="*/ 2412636 h 2542032"/>
              <a:gd name="connsiteX43" fmla="*/ 29724 w 2847821"/>
              <a:gd name="connsiteY43" fmla="*/ 1400415 h 2542032"/>
              <a:gd name="connsiteX44" fmla="*/ 29724 w 2847821"/>
              <a:gd name="connsiteY44" fmla="*/ 1141620 h 2542032"/>
              <a:gd name="connsiteX45" fmla="*/ 63990 w 2847821"/>
              <a:gd name="connsiteY45" fmla="*/ 1082235 h 2542032"/>
              <a:gd name="connsiteX46" fmla="*/ 132534 w 2847821"/>
              <a:gd name="connsiteY46" fmla="*/ 963443 h 2542032"/>
              <a:gd name="connsiteX47" fmla="*/ 613786 w 2847821"/>
              <a:gd name="connsiteY47" fmla="*/ 129398 h 2542032"/>
              <a:gd name="connsiteX48" fmla="*/ 839068 w 2847821"/>
              <a:gd name="connsiteY48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417701" y="450416"/>
                </a:lnTo>
                <a:lnTo>
                  <a:pt x="2373280" y="527401"/>
                </a:lnTo>
                <a:cubicBezTo>
                  <a:pt x="2352747" y="562987"/>
                  <a:pt x="2330502" y="601539"/>
                  <a:pt x="2306404" y="643303"/>
                </a:cubicBezTo>
                <a:lnTo>
                  <a:pt x="2283956" y="682207"/>
                </a:lnTo>
                <a:lnTo>
                  <a:pt x="2259543" y="639898"/>
                </a:lnTo>
                <a:cubicBezTo>
                  <a:pt x="2209943" y="553938"/>
                  <a:pt x="2152227" y="453912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367956" y="1019514"/>
                </a:cubicBezTo>
                <a:lnTo>
                  <a:pt x="331765" y="1082235"/>
                </a:lnTo>
                <a:lnTo>
                  <a:pt x="331766" y="1082235"/>
                </a:lnTo>
                <a:lnTo>
                  <a:pt x="283889" y="1165208"/>
                </a:lnTo>
                <a:cubicBezTo>
                  <a:pt x="251482" y="1223232"/>
                  <a:pt x="251482" y="1318800"/>
                  <a:pt x="283889" y="1376823"/>
                </a:cubicBezTo>
                <a:cubicBezTo>
                  <a:pt x="283889" y="1376823"/>
                  <a:pt x="283889" y="1376823"/>
                  <a:pt x="761474" y="2204513"/>
                </a:cubicBezTo>
                <a:cubicBezTo>
                  <a:pt x="795588" y="2262537"/>
                  <a:pt x="87916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59" y="1095897"/>
                </a:cubicBezTo>
                <a:lnTo>
                  <a:pt x="2514776" y="1082235"/>
                </a:lnTo>
                <a:lnTo>
                  <a:pt x="2505710" y="1066522"/>
                </a:lnTo>
                <a:cubicBezTo>
                  <a:pt x="2497575" y="1052424"/>
                  <a:pt x="2488278" y="1036312"/>
                  <a:pt x="2477653" y="1017898"/>
                </a:cubicBezTo>
                <a:lnTo>
                  <a:pt x="2463621" y="993580"/>
                </a:lnTo>
                <a:lnTo>
                  <a:pt x="2505480" y="921035"/>
                </a:lnTo>
                <a:cubicBezTo>
                  <a:pt x="2528334" y="881429"/>
                  <a:pt x="2549554" y="844651"/>
                  <a:pt x="2569259" y="810501"/>
                </a:cubicBezTo>
                <a:lnTo>
                  <a:pt x="2597366" y="761790"/>
                </a:lnTo>
                <a:lnTo>
                  <a:pt x="2626741" y="812698"/>
                </a:lnTo>
                <a:cubicBezTo>
                  <a:pt x="2697913" y="936044"/>
                  <a:pt x="2742396" y="1013136"/>
                  <a:pt x="2770197" y="1061318"/>
                </a:cubicBezTo>
                <a:lnTo>
                  <a:pt x="2782267" y="1082235"/>
                </a:lnTo>
                <a:lnTo>
                  <a:pt x="2782268" y="1082235"/>
                </a:lnTo>
                <a:lnTo>
                  <a:pt x="2785733" y="1088241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29724" y="1400415"/>
                  <a:pt x="29724" y="1400415"/>
                  <a:pt x="29724" y="1400415"/>
                </a:cubicBezTo>
                <a:cubicBezTo>
                  <a:pt x="-9908" y="1329455"/>
                  <a:pt x="-9908" y="1212579"/>
                  <a:pt x="29724" y="1141620"/>
                </a:cubicBezTo>
                <a:lnTo>
                  <a:pt x="63990" y="1082235"/>
                </a:lnTo>
                <a:lnTo>
                  <a:pt x="132534" y="963443"/>
                </a:ln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75" dirty="0">
              <a:solidFill>
                <a:schemeClr val="tx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13CD811-27E1-4163-9FDF-185D8493E5C7}"/>
              </a:ext>
            </a:extLst>
          </p:cNvPr>
          <p:cNvSpPr/>
          <p:nvPr/>
        </p:nvSpPr>
        <p:spPr>
          <a:xfrm>
            <a:off x="6556063" y="2009693"/>
            <a:ext cx="2135866" cy="1906524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816533 w 2847821"/>
              <a:gd name="connsiteY3" fmla="*/ 1141620 h 2542032"/>
              <a:gd name="connsiteX4" fmla="*/ 2816533 w 2847821"/>
              <a:gd name="connsiteY4" fmla="*/ 1400415 h 2542032"/>
              <a:gd name="connsiteX5" fmla="*/ 2232470 w 2847821"/>
              <a:gd name="connsiteY5" fmla="*/ 2412636 h 2542032"/>
              <a:gd name="connsiteX6" fmla="*/ 2007190 w 2847821"/>
              <a:gd name="connsiteY6" fmla="*/ 2542032 h 2542032"/>
              <a:gd name="connsiteX7" fmla="*/ 839068 w 2847821"/>
              <a:gd name="connsiteY7" fmla="*/ 2542032 h 2542032"/>
              <a:gd name="connsiteX8" fmla="*/ 613786 w 2847821"/>
              <a:gd name="connsiteY8" fmla="*/ 2412636 h 2542032"/>
              <a:gd name="connsiteX9" fmla="*/ 510976 w 2847821"/>
              <a:gd name="connsiteY9" fmla="*/ 2234459 h 2542032"/>
              <a:gd name="connsiteX10" fmla="*/ 504214 w 2847821"/>
              <a:gd name="connsiteY10" fmla="*/ 2222739 h 2542032"/>
              <a:gd name="connsiteX11" fmla="*/ 504213 w 2847821"/>
              <a:gd name="connsiteY11" fmla="*/ 2222739 h 2542032"/>
              <a:gd name="connsiteX12" fmla="*/ 428556 w 2847821"/>
              <a:gd name="connsiteY12" fmla="*/ 2091619 h 2542032"/>
              <a:gd name="connsiteX13" fmla="*/ 472977 w 2847821"/>
              <a:gd name="connsiteY13" fmla="*/ 2014633 h 2542032"/>
              <a:gd name="connsiteX14" fmla="*/ 539853 w 2847821"/>
              <a:gd name="connsiteY14" fmla="*/ 1898732 h 2542032"/>
              <a:gd name="connsiteX15" fmla="*/ 562445 w 2847821"/>
              <a:gd name="connsiteY15" fmla="*/ 1859580 h 2542032"/>
              <a:gd name="connsiteX16" fmla="*/ 586998 w 2847821"/>
              <a:gd name="connsiteY16" fmla="*/ 1902133 h 2542032"/>
              <a:gd name="connsiteX17" fmla="*/ 761474 w 2847821"/>
              <a:gd name="connsiteY17" fmla="*/ 2204513 h 2542032"/>
              <a:gd name="connsiteX18" fmla="*/ 776505 w 2847821"/>
              <a:gd name="connsiteY18" fmla="*/ 2222739 h 2542032"/>
              <a:gd name="connsiteX19" fmla="*/ 795295 w 2847821"/>
              <a:gd name="connsiteY19" fmla="*/ 2245524 h 2542032"/>
              <a:gd name="connsiteX20" fmla="*/ 945686 w 2847821"/>
              <a:gd name="connsiteY20" fmla="*/ 2310320 h 2542032"/>
              <a:gd name="connsiteX21" fmla="*/ 1900856 w 2847821"/>
              <a:gd name="connsiteY21" fmla="*/ 2310320 h 2542032"/>
              <a:gd name="connsiteX22" fmla="*/ 2085066 w 2847821"/>
              <a:gd name="connsiteY22" fmla="*/ 2204513 h 2542032"/>
              <a:gd name="connsiteX23" fmla="*/ 2562653 w 2847821"/>
              <a:gd name="connsiteY23" fmla="*/ 1376823 h 2542032"/>
              <a:gd name="connsiteX24" fmla="*/ 2562653 w 2847821"/>
              <a:gd name="connsiteY24" fmla="*/ 1165208 h 2542032"/>
              <a:gd name="connsiteX25" fmla="*/ 2085066 w 2847821"/>
              <a:gd name="connsiteY25" fmla="*/ 337518 h 2542032"/>
              <a:gd name="connsiteX26" fmla="*/ 1900856 w 2847821"/>
              <a:gd name="connsiteY26" fmla="*/ 231710 h 2542032"/>
              <a:gd name="connsiteX27" fmla="*/ 945686 w 2847821"/>
              <a:gd name="connsiteY27" fmla="*/ 231710 h 2542032"/>
              <a:gd name="connsiteX28" fmla="*/ 761474 w 2847821"/>
              <a:gd name="connsiteY28" fmla="*/ 337518 h 2542032"/>
              <a:gd name="connsiteX29" fmla="*/ 283889 w 2847821"/>
              <a:gd name="connsiteY29" fmla="*/ 1165208 h 2542032"/>
              <a:gd name="connsiteX30" fmla="*/ 259584 w 2847821"/>
              <a:gd name="connsiteY30" fmla="*/ 1271016 h 2542032"/>
              <a:gd name="connsiteX31" fmla="*/ 264263 w 2847821"/>
              <a:gd name="connsiteY31" fmla="*/ 1314464 h 2542032"/>
              <a:gd name="connsiteX32" fmla="*/ 265660 w 2847821"/>
              <a:gd name="connsiteY32" fmla="*/ 1327439 h 2542032"/>
              <a:gd name="connsiteX33" fmla="*/ 283889 w 2847821"/>
              <a:gd name="connsiteY33" fmla="*/ 1376823 h 2542032"/>
              <a:gd name="connsiteX34" fmla="*/ 368889 w 2847821"/>
              <a:gd name="connsiteY34" fmla="*/ 1524134 h 2542032"/>
              <a:gd name="connsiteX35" fmla="*/ 382921 w 2847821"/>
              <a:gd name="connsiteY35" fmla="*/ 1548452 h 2542032"/>
              <a:gd name="connsiteX36" fmla="*/ 341061 w 2847821"/>
              <a:gd name="connsiteY36" fmla="*/ 1620997 h 2542032"/>
              <a:gd name="connsiteX37" fmla="*/ 277282 w 2847821"/>
              <a:gd name="connsiteY37" fmla="*/ 1731531 h 2542032"/>
              <a:gd name="connsiteX38" fmla="*/ 249032 w 2847821"/>
              <a:gd name="connsiteY38" fmla="*/ 1780491 h 2542032"/>
              <a:gd name="connsiteX39" fmla="*/ 219516 w 2847821"/>
              <a:gd name="connsiteY39" fmla="*/ 1729337 h 2542032"/>
              <a:gd name="connsiteX40" fmla="*/ 29724 w 2847821"/>
              <a:gd name="connsiteY40" fmla="*/ 1400415 h 2542032"/>
              <a:gd name="connsiteX41" fmla="*/ 7431 w 2847821"/>
              <a:gd name="connsiteY41" fmla="*/ 1340021 h 2542032"/>
              <a:gd name="connsiteX42" fmla="*/ 4679 w 2847821"/>
              <a:gd name="connsiteY42" fmla="*/ 1314464 h 2542032"/>
              <a:gd name="connsiteX43" fmla="*/ 0 w 2847821"/>
              <a:gd name="connsiteY43" fmla="*/ 1271017 h 2542032"/>
              <a:gd name="connsiteX44" fmla="*/ 29724 w 2847821"/>
              <a:gd name="connsiteY44" fmla="*/ 1141620 h 2542032"/>
              <a:gd name="connsiteX45" fmla="*/ 613786 w 2847821"/>
              <a:gd name="connsiteY45" fmla="*/ 129398 h 2542032"/>
              <a:gd name="connsiteX46" fmla="*/ 839068 w 2847821"/>
              <a:gd name="connsiteY46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2516B6F-17B1-4DF9-B548-F637BB9776FF}"/>
              </a:ext>
            </a:extLst>
          </p:cNvPr>
          <p:cNvSpPr/>
          <p:nvPr/>
        </p:nvSpPr>
        <p:spPr>
          <a:xfrm>
            <a:off x="1977487" y="2009693"/>
            <a:ext cx="2135866" cy="1906524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9568236-F2E9-4B9C-B99B-EAA1C613213E}"/>
              </a:ext>
            </a:extLst>
          </p:cNvPr>
          <p:cNvSpPr/>
          <p:nvPr/>
        </p:nvSpPr>
        <p:spPr>
          <a:xfrm>
            <a:off x="3503679" y="2009693"/>
            <a:ext cx="2135866" cy="1906524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C5BBED5-9152-430B-8A3B-0026F3E6729A}"/>
              </a:ext>
            </a:extLst>
          </p:cNvPr>
          <p:cNvSpPr/>
          <p:nvPr/>
        </p:nvSpPr>
        <p:spPr>
          <a:xfrm>
            <a:off x="5029872" y="2009693"/>
            <a:ext cx="2135866" cy="1906524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3" name="Graphic 31" descr="Thumbs up sign">
            <a:extLst>
              <a:ext uri="{FF2B5EF4-FFF2-40B4-BE49-F238E27FC236}">
                <a16:creationId xmlns:a16="http://schemas.microsoft.com/office/drawing/2014/main" id="{23A0DCA6-13FC-4FA9-B259-B97B3A4AE3BC}"/>
              </a:ext>
            </a:extLst>
          </p:cNvPr>
          <p:cNvGrpSpPr/>
          <p:nvPr/>
        </p:nvGrpSpPr>
        <p:grpSpPr>
          <a:xfrm>
            <a:off x="7281095" y="2620055"/>
            <a:ext cx="685800" cy="685800"/>
            <a:chOff x="9708127" y="2350407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B3E3848-C600-4EB6-9847-4E9A9386EE34}"/>
                </a:ext>
              </a:extLst>
            </p:cNvPr>
            <p:cNvSpPr/>
            <p:nvPr/>
          </p:nvSpPr>
          <p:spPr>
            <a:xfrm>
              <a:off x="10022452" y="2474232"/>
              <a:ext cx="523875" cy="666750"/>
            </a:xfrm>
            <a:custGeom>
              <a:avLst/>
              <a:gdLst>
                <a:gd name="connsiteX0" fmla="*/ 523875 w 523875"/>
                <a:gd name="connsiteY0" fmla="*/ 323850 h 666750"/>
                <a:gd name="connsiteX1" fmla="*/ 466725 w 523875"/>
                <a:gd name="connsiteY1" fmla="*/ 266700 h 666750"/>
                <a:gd name="connsiteX2" fmla="*/ 285750 w 523875"/>
                <a:gd name="connsiteY2" fmla="*/ 266700 h 666750"/>
                <a:gd name="connsiteX3" fmla="*/ 257175 w 523875"/>
                <a:gd name="connsiteY3" fmla="*/ 239077 h 666750"/>
                <a:gd name="connsiteX4" fmla="*/ 285750 w 523875"/>
                <a:gd name="connsiteY4" fmla="*/ 57150 h 666750"/>
                <a:gd name="connsiteX5" fmla="*/ 228600 w 523875"/>
                <a:gd name="connsiteY5" fmla="*/ 0 h 666750"/>
                <a:gd name="connsiteX6" fmla="*/ 171450 w 523875"/>
                <a:gd name="connsiteY6" fmla="*/ 57150 h 666750"/>
                <a:gd name="connsiteX7" fmla="*/ 0 w 523875"/>
                <a:gd name="connsiteY7" fmla="*/ 285750 h 666750"/>
                <a:gd name="connsiteX8" fmla="*/ 0 w 523875"/>
                <a:gd name="connsiteY8" fmla="*/ 590550 h 666750"/>
                <a:gd name="connsiteX9" fmla="*/ 200025 w 523875"/>
                <a:gd name="connsiteY9" fmla="*/ 666750 h 666750"/>
                <a:gd name="connsiteX10" fmla="*/ 371475 w 523875"/>
                <a:gd name="connsiteY10" fmla="*/ 666750 h 666750"/>
                <a:gd name="connsiteX11" fmla="*/ 428625 w 523875"/>
                <a:gd name="connsiteY11" fmla="*/ 609600 h 666750"/>
                <a:gd name="connsiteX12" fmla="*/ 413385 w 523875"/>
                <a:gd name="connsiteY12" fmla="*/ 571500 h 666750"/>
                <a:gd name="connsiteX13" fmla="*/ 419100 w 523875"/>
                <a:gd name="connsiteY13" fmla="*/ 571500 h 666750"/>
                <a:gd name="connsiteX14" fmla="*/ 476250 w 523875"/>
                <a:gd name="connsiteY14" fmla="*/ 514350 h 666750"/>
                <a:gd name="connsiteX15" fmla="*/ 460058 w 523875"/>
                <a:gd name="connsiteY15" fmla="*/ 474345 h 666750"/>
                <a:gd name="connsiteX16" fmla="*/ 504825 w 523875"/>
                <a:gd name="connsiteY16" fmla="*/ 419100 h 666750"/>
                <a:gd name="connsiteX17" fmla="*/ 486728 w 523875"/>
                <a:gd name="connsiteY17" fmla="*/ 377190 h 666750"/>
                <a:gd name="connsiteX18" fmla="*/ 523875 w 523875"/>
                <a:gd name="connsiteY18" fmla="*/ 3238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3875" h="666750">
                  <a:moveTo>
                    <a:pt x="523875" y="323850"/>
                  </a:moveTo>
                  <a:cubicBezTo>
                    <a:pt x="523875" y="292418"/>
                    <a:pt x="498158" y="266700"/>
                    <a:pt x="466725" y="266700"/>
                  </a:cubicBezTo>
                  <a:lnTo>
                    <a:pt x="285750" y="266700"/>
                  </a:lnTo>
                  <a:cubicBezTo>
                    <a:pt x="270510" y="266700"/>
                    <a:pt x="258127" y="254318"/>
                    <a:pt x="257175" y="239077"/>
                  </a:cubicBezTo>
                  <a:cubicBezTo>
                    <a:pt x="258127" y="221933"/>
                    <a:pt x="285750" y="187643"/>
                    <a:pt x="285750" y="57150"/>
                  </a:cubicBezTo>
                  <a:cubicBezTo>
                    <a:pt x="285750" y="25717"/>
                    <a:pt x="260033" y="0"/>
                    <a:pt x="228600" y="0"/>
                  </a:cubicBezTo>
                  <a:cubicBezTo>
                    <a:pt x="197168" y="0"/>
                    <a:pt x="171450" y="25717"/>
                    <a:pt x="171450" y="57150"/>
                  </a:cubicBezTo>
                  <a:cubicBezTo>
                    <a:pt x="171450" y="201930"/>
                    <a:pt x="2857" y="283845"/>
                    <a:pt x="0" y="285750"/>
                  </a:cubicBezTo>
                  <a:lnTo>
                    <a:pt x="0" y="590550"/>
                  </a:lnTo>
                  <a:cubicBezTo>
                    <a:pt x="67627" y="590550"/>
                    <a:pt x="72390" y="666750"/>
                    <a:pt x="200025" y="666750"/>
                  </a:cubicBezTo>
                  <a:cubicBezTo>
                    <a:pt x="242888" y="666750"/>
                    <a:pt x="371475" y="666750"/>
                    <a:pt x="371475" y="666750"/>
                  </a:cubicBezTo>
                  <a:cubicBezTo>
                    <a:pt x="402908" y="666750"/>
                    <a:pt x="428625" y="641033"/>
                    <a:pt x="428625" y="609600"/>
                  </a:cubicBezTo>
                  <a:cubicBezTo>
                    <a:pt x="428625" y="594360"/>
                    <a:pt x="422910" y="581025"/>
                    <a:pt x="413385" y="571500"/>
                  </a:cubicBezTo>
                  <a:cubicBezTo>
                    <a:pt x="415290" y="571500"/>
                    <a:pt x="417195" y="571500"/>
                    <a:pt x="419100" y="571500"/>
                  </a:cubicBezTo>
                  <a:cubicBezTo>
                    <a:pt x="450533" y="571500"/>
                    <a:pt x="476250" y="545783"/>
                    <a:pt x="476250" y="514350"/>
                  </a:cubicBezTo>
                  <a:cubicBezTo>
                    <a:pt x="476250" y="499110"/>
                    <a:pt x="470535" y="484823"/>
                    <a:pt x="460058" y="474345"/>
                  </a:cubicBezTo>
                  <a:cubicBezTo>
                    <a:pt x="485775" y="468630"/>
                    <a:pt x="504825" y="445770"/>
                    <a:pt x="504825" y="419100"/>
                  </a:cubicBezTo>
                  <a:cubicBezTo>
                    <a:pt x="504825" y="402908"/>
                    <a:pt x="498158" y="387668"/>
                    <a:pt x="486728" y="377190"/>
                  </a:cubicBezTo>
                  <a:cubicBezTo>
                    <a:pt x="508635" y="369570"/>
                    <a:pt x="523875" y="348615"/>
                    <a:pt x="523875" y="3238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42F4D0-509C-4155-9779-398FF768DE66}"/>
                </a:ext>
              </a:extLst>
            </p:cNvPr>
            <p:cNvSpPr/>
            <p:nvPr/>
          </p:nvSpPr>
          <p:spPr>
            <a:xfrm>
              <a:off x="9784327" y="2712357"/>
              <a:ext cx="180975" cy="400050"/>
            </a:xfrm>
            <a:custGeom>
              <a:avLst/>
              <a:gdLst>
                <a:gd name="connsiteX0" fmla="*/ 142875 w 180975"/>
                <a:gd name="connsiteY0" fmla="*/ 0 h 400050"/>
                <a:gd name="connsiteX1" fmla="*/ 0 w 180975"/>
                <a:gd name="connsiteY1" fmla="*/ 0 h 400050"/>
                <a:gd name="connsiteX2" fmla="*/ 0 w 180975"/>
                <a:gd name="connsiteY2" fmla="*/ 400050 h 400050"/>
                <a:gd name="connsiteX3" fmla="*/ 142875 w 180975"/>
                <a:gd name="connsiteY3" fmla="*/ 400050 h 400050"/>
                <a:gd name="connsiteX4" fmla="*/ 180975 w 180975"/>
                <a:gd name="connsiteY4" fmla="*/ 361950 h 400050"/>
                <a:gd name="connsiteX5" fmla="*/ 180975 w 180975"/>
                <a:gd name="connsiteY5" fmla="*/ 38100 h 400050"/>
                <a:gd name="connsiteX6" fmla="*/ 142875 w 180975"/>
                <a:gd name="connsiteY6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75" h="400050">
                  <a:moveTo>
                    <a:pt x="142875" y="0"/>
                  </a:moveTo>
                  <a:lnTo>
                    <a:pt x="0" y="0"/>
                  </a:lnTo>
                  <a:lnTo>
                    <a:pt x="0" y="400050"/>
                  </a:lnTo>
                  <a:lnTo>
                    <a:pt x="142875" y="400050"/>
                  </a:lnTo>
                  <a:cubicBezTo>
                    <a:pt x="163830" y="400050"/>
                    <a:pt x="180975" y="382905"/>
                    <a:pt x="180975" y="361950"/>
                  </a:cubicBezTo>
                  <a:lnTo>
                    <a:pt x="180975" y="38100"/>
                  </a:lnTo>
                  <a:cubicBezTo>
                    <a:pt x="180975" y="17145"/>
                    <a:pt x="163830" y="0"/>
                    <a:pt x="1428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6" name="Graphic 29" descr="Lightning bolt">
            <a:extLst>
              <a:ext uri="{FF2B5EF4-FFF2-40B4-BE49-F238E27FC236}">
                <a16:creationId xmlns:a16="http://schemas.microsoft.com/office/drawing/2014/main" id="{7453DBA8-D6F7-479A-902C-EE4ECDB1EC76}"/>
              </a:ext>
            </a:extLst>
          </p:cNvPr>
          <p:cNvSpPr/>
          <p:nvPr/>
        </p:nvSpPr>
        <p:spPr>
          <a:xfrm>
            <a:off x="5954929" y="2671775"/>
            <a:ext cx="285750" cy="584073"/>
          </a:xfrm>
          <a:custGeom>
            <a:avLst/>
            <a:gdLst>
              <a:gd name="connsiteX0" fmla="*/ 57150 w 381000"/>
              <a:gd name="connsiteY0" fmla="*/ 778764 h 778764"/>
              <a:gd name="connsiteX1" fmla="*/ 161925 w 381000"/>
              <a:gd name="connsiteY1" fmla="*/ 426339 h 778764"/>
              <a:gd name="connsiteX2" fmla="*/ 0 w 381000"/>
              <a:gd name="connsiteY2" fmla="*/ 426339 h 778764"/>
              <a:gd name="connsiteX3" fmla="*/ 80200 w 381000"/>
              <a:gd name="connsiteY3" fmla="*/ 0 h 778764"/>
              <a:gd name="connsiteX4" fmla="*/ 319850 w 381000"/>
              <a:gd name="connsiteY4" fmla="*/ 0 h 778764"/>
              <a:gd name="connsiteX5" fmla="*/ 219075 w 381000"/>
              <a:gd name="connsiteY5" fmla="*/ 312039 h 778764"/>
              <a:gd name="connsiteX6" fmla="*/ 381000 w 381000"/>
              <a:gd name="connsiteY6" fmla="*/ 312039 h 778764"/>
              <a:gd name="connsiteX7" fmla="*/ 57150 w 381000"/>
              <a:gd name="connsiteY7" fmla="*/ 778764 h 77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778764">
                <a:moveTo>
                  <a:pt x="57150" y="778764"/>
                </a:moveTo>
                <a:lnTo>
                  <a:pt x="161925" y="426339"/>
                </a:lnTo>
                <a:lnTo>
                  <a:pt x="0" y="426339"/>
                </a:lnTo>
                <a:lnTo>
                  <a:pt x="80200" y="0"/>
                </a:lnTo>
                <a:lnTo>
                  <a:pt x="319850" y="0"/>
                </a:lnTo>
                <a:lnTo>
                  <a:pt x="219075" y="312039"/>
                </a:lnTo>
                <a:lnTo>
                  <a:pt x="381000" y="312039"/>
                </a:lnTo>
                <a:lnTo>
                  <a:pt x="57150" y="77876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Graphic 3" descr="Fire">
            <a:extLst>
              <a:ext uri="{FF2B5EF4-FFF2-40B4-BE49-F238E27FC236}">
                <a16:creationId xmlns:a16="http://schemas.microsoft.com/office/drawing/2014/main" id="{AE1641F6-5BF3-4B73-B182-28017428FA55}"/>
              </a:ext>
            </a:extLst>
          </p:cNvPr>
          <p:cNvSpPr/>
          <p:nvPr/>
        </p:nvSpPr>
        <p:spPr>
          <a:xfrm>
            <a:off x="4361234" y="2655774"/>
            <a:ext cx="420611" cy="614363"/>
          </a:xfrm>
          <a:custGeom>
            <a:avLst/>
            <a:gdLst>
              <a:gd name="connsiteX0" fmla="*/ 527201 w 560815"/>
              <a:gd name="connsiteY0" fmla="*/ 421958 h 819150"/>
              <a:gd name="connsiteX1" fmla="*/ 402424 w 560815"/>
              <a:gd name="connsiteY1" fmla="*/ 531495 h 819150"/>
              <a:gd name="connsiteX2" fmla="*/ 361466 w 560815"/>
              <a:gd name="connsiteY2" fmla="*/ 382905 h 819150"/>
              <a:gd name="connsiteX3" fmla="*/ 232879 w 560815"/>
              <a:gd name="connsiteY3" fmla="*/ 0 h 819150"/>
              <a:gd name="connsiteX4" fmla="*/ 134771 w 560815"/>
              <a:gd name="connsiteY4" fmla="*/ 302895 h 819150"/>
              <a:gd name="connsiteX5" fmla="*/ 20471 w 560815"/>
              <a:gd name="connsiteY5" fmla="*/ 436245 h 819150"/>
              <a:gd name="connsiteX6" fmla="*/ 113816 w 560815"/>
              <a:gd name="connsiteY6" fmla="*/ 764858 h 819150"/>
              <a:gd name="connsiteX7" fmla="*/ 170966 w 560815"/>
              <a:gd name="connsiteY7" fmla="*/ 460058 h 819150"/>
              <a:gd name="connsiteX8" fmla="*/ 209066 w 560815"/>
              <a:gd name="connsiteY8" fmla="*/ 669608 h 819150"/>
              <a:gd name="connsiteX9" fmla="*/ 278599 w 560815"/>
              <a:gd name="connsiteY9" fmla="*/ 819150 h 819150"/>
              <a:gd name="connsiteX10" fmla="*/ 535774 w 560815"/>
              <a:gd name="connsiteY10" fmla="*/ 645795 h 819150"/>
              <a:gd name="connsiteX11" fmla="*/ 527201 w 560815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0815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Graphic 27" descr="Infinity">
            <a:extLst>
              <a:ext uri="{FF2B5EF4-FFF2-40B4-BE49-F238E27FC236}">
                <a16:creationId xmlns:a16="http://schemas.microsoft.com/office/drawing/2014/main" id="{73168008-7587-42A8-B237-5FE4ED07D7A3}"/>
              </a:ext>
            </a:extLst>
          </p:cNvPr>
          <p:cNvSpPr/>
          <p:nvPr/>
        </p:nvSpPr>
        <p:spPr>
          <a:xfrm>
            <a:off x="2742953" y="2823867"/>
            <a:ext cx="604932" cy="278177"/>
          </a:xfrm>
          <a:custGeom>
            <a:avLst/>
            <a:gdLst>
              <a:gd name="connsiteX0" fmla="*/ 621125 w 806576"/>
              <a:gd name="connsiteY0" fmla="*/ 0 h 370903"/>
              <a:gd name="connsiteX1" fmla="*/ 403289 w 806576"/>
              <a:gd name="connsiteY1" fmla="*/ 132779 h 370903"/>
              <a:gd name="connsiteX2" fmla="*/ 185452 w 806576"/>
              <a:gd name="connsiteY2" fmla="*/ 0 h 370903"/>
              <a:gd name="connsiteX3" fmla="*/ 0 w 806576"/>
              <a:gd name="connsiteY3" fmla="*/ 185452 h 370903"/>
              <a:gd name="connsiteX4" fmla="*/ 185452 w 806576"/>
              <a:gd name="connsiteY4" fmla="*/ 370904 h 370903"/>
              <a:gd name="connsiteX5" fmla="*/ 403289 w 806576"/>
              <a:gd name="connsiteY5" fmla="*/ 236791 h 370903"/>
              <a:gd name="connsiteX6" fmla="*/ 621125 w 806576"/>
              <a:gd name="connsiteY6" fmla="*/ 370904 h 370903"/>
              <a:gd name="connsiteX7" fmla="*/ 806577 w 806576"/>
              <a:gd name="connsiteY7" fmla="*/ 185452 h 370903"/>
              <a:gd name="connsiteX8" fmla="*/ 621125 w 806576"/>
              <a:gd name="connsiteY8" fmla="*/ 0 h 370903"/>
              <a:gd name="connsiteX9" fmla="*/ 346139 w 806576"/>
              <a:gd name="connsiteY9" fmla="*/ 186976 h 370903"/>
              <a:gd name="connsiteX10" fmla="*/ 185452 w 806576"/>
              <a:gd name="connsiteY10" fmla="*/ 294704 h 370903"/>
              <a:gd name="connsiteX11" fmla="*/ 76200 w 806576"/>
              <a:gd name="connsiteY11" fmla="*/ 185452 h 370903"/>
              <a:gd name="connsiteX12" fmla="*/ 185452 w 806576"/>
              <a:gd name="connsiteY12" fmla="*/ 76200 h 370903"/>
              <a:gd name="connsiteX13" fmla="*/ 345758 w 806576"/>
              <a:gd name="connsiteY13" fmla="*/ 182689 h 370903"/>
              <a:gd name="connsiteX14" fmla="*/ 347472 w 806576"/>
              <a:gd name="connsiteY14" fmla="*/ 184785 h 370903"/>
              <a:gd name="connsiteX15" fmla="*/ 621125 w 806576"/>
              <a:gd name="connsiteY15" fmla="*/ 294704 h 370903"/>
              <a:gd name="connsiteX16" fmla="*/ 461010 w 806576"/>
              <a:gd name="connsiteY16" fmla="*/ 186976 h 370903"/>
              <a:gd name="connsiteX17" fmla="*/ 459105 w 806576"/>
              <a:gd name="connsiteY17" fmla="*/ 184785 h 370903"/>
              <a:gd name="connsiteX18" fmla="*/ 460820 w 806576"/>
              <a:gd name="connsiteY18" fmla="*/ 182689 h 370903"/>
              <a:gd name="connsiteX19" fmla="*/ 621125 w 806576"/>
              <a:gd name="connsiteY19" fmla="*/ 76200 h 370903"/>
              <a:gd name="connsiteX20" fmla="*/ 730377 w 806576"/>
              <a:gd name="connsiteY20" fmla="*/ 185452 h 370903"/>
              <a:gd name="connsiteX21" fmla="*/ 621125 w 806576"/>
              <a:gd name="connsiteY21" fmla="*/ 294704 h 37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576" h="370903">
                <a:moveTo>
                  <a:pt x="621125" y="0"/>
                </a:moveTo>
                <a:cubicBezTo>
                  <a:pt x="529019" y="0"/>
                  <a:pt x="461677" y="65437"/>
                  <a:pt x="403289" y="132779"/>
                </a:cubicBezTo>
                <a:cubicBezTo>
                  <a:pt x="344900" y="65437"/>
                  <a:pt x="277559" y="0"/>
                  <a:pt x="185452" y="0"/>
                </a:cubicBezTo>
                <a:cubicBezTo>
                  <a:pt x="83029" y="0"/>
                  <a:pt x="0" y="83029"/>
                  <a:pt x="0" y="185452"/>
                </a:cubicBezTo>
                <a:cubicBezTo>
                  <a:pt x="0" y="287874"/>
                  <a:pt x="83029" y="370904"/>
                  <a:pt x="185452" y="370904"/>
                </a:cubicBezTo>
                <a:cubicBezTo>
                  <a:pt x="277273" y="370904"/>
                  <a:pt x="342329" y="307277"/>
                  <a:pt x="403289" y="236791"/>
                </a:cubicBezTo>
                <a:cubicBezTo>
                  <a:pt x="463677" y="306800"/>
                  <a:pt x="529019" y="370904"/>
                  <a:pt x="621125" y="370904"/>
                </a:cubicBezTo>
                <a:cubicBezTo>
                  <a:pt x="723548" y="370904"/>
                  <a:pt x="806577" y="287874"/>
                  <a:pt x="806577" y="185452"/>
                </a:cubicBezTo>
                <a:cubicBezTo>
                  <a:pt x="806577" y="83029"/>
                  <a:pt x="723548" y="0"/>
                  <a:pt x="621125" y="0"/>
                </a:cubicBezTo>
                <a:close/>
                <a:moveTo>
                  <a:pt x="346139" y="186976"/>
                </a:moveTo>
                <a:cubicBezTo>
                  <a:pt x="286607" y="255175"/>
                  <a:pt x="241364" y="294704"/>
                  <a:pt x="185452" y="294704"/>
                </a:cubicBezTo>
                <a:cubicBezTo>
                  <a:pt x="125114" y="294704"/>
                  <a:pt x="76200" y="245790"/>
                  <a:pt x="76200" y="185452"/>
                </a:cubicBezTo>
                <a:cubicBezTo>
                  <a:pt x="76200" y="125114"/>
                  <a:pt x="125114" y="76200"/>
                  <a:pt x="185452" y="76200"/>
                </a:cubicBezTo>
                <a:cubicBezTo>
                  <a:pt x="241840" y="76200"/>
                  <a:pt x="290227" y="118777"/>
                  <a:pt x="345758" y="182689"/>
                </a:cubicBezTo>
                <a:lnTo>
                  <a:pt x="347472" y="184785"/>
                </a:lnTo>
                <a:close/>
                <a:moveTo>
                  <a:pt x="621125" y="294704"/>
                </a:moveTo>
                <a:cubicBezTo>
                  <a:pt x="565118" y="294704"/>
                  <a:pt x="518351" y="253460"/>
                  <a:pt x="461010" y="186976"/>
                </a:cubicBezTo>
                <a:lnTo>
                  <a:pt x="459105" y="184785"/>
                </a:lnTo>
                <a:lnTo>
                  <a:pt x="460820" y="182689"/>
                </a:lnTo>
                <a:cubicBezTo>
                  <a:pt x="516255" y="118777"/>
                  <a:pt x="565214" y="76200"/>
                  <a:pt x="621125" y="76200"/>
                </a:cubicBezTo>
                <a:cubicBezTo>
                  <a:pt x="681463" y="76200"/>
                  <a:pt x="730377" y="125114"/>
                  <a:pt x="730377" y="185452"/>
                </a:cubicBezTo>
                <a:cubicBezTo>
                  <a:pt x="730377" y="245790"/>
                  <a:pt x="681463" y="294704"/>
                  <a:pt x="621125" y="29470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Graphic 5" descr="Forbidden">
            <a:extLst>
              <a:ext uri="{FF2B5EF4-FFF2-40B4-BE49-F238E27FC236}">
                <a16:creationId xmlns:a16="http://schemas.microsoft.com/office/drawing/2014/main" id="{2D00C44A-FF4E-48C0-91F9-3DAE63902563}"/>
              </a:ext>
            </a:extLst>
          </p:cNvPr>
          <p:cNvSpPr/>
          <p:nvPr/>
        </p:nvSpPr>
        <p:spPr>
          <a:xfrm>
            <a:off x="1247765" y="2691493"/>
            <a:ext cx="542925" cy="542925"/>
          </a:xfrm>
          <a:custGeom>
            <a:avLst/>
            <a:gdLst>
              <a:gd name="connsiteX0" fmla="*/ 95250 w 723900"/>
              <a:gd name="connsiteY0" fmla="*/ 400050 h 723900"/>
              <a:gd name="connsiteX1" fmla="*/ 95250 w 723900"/>
              <a:gd name="connsiteY1" fmla="*/ 323850 h 723900"/>
              <a:gd name="connsiteX2" fmla="*/ 628650 w 723900"/>
              <a:gd name="connsiteY2" fmla="*/ 323850 h 723900"/>
              <a:gd name="connsiteX3" fmla="*/ 628650 w 723900"/>
              <a:gd name="connsiteY3" fmla="*/ 400050 h 723900"/>
              <a:gd name="connsiteX4" fmla="*/ 95250 w 723900"/>
              <a:gd name="connsiteY4" fmla="*/ 400050 h 723900"/>
              <a:gd name="connsiteX5" fmla="*/ 361950 w 723900"/>
              <a:gd name="connsiteY5" fmla="*/ 0 h 723900"/>
              <a:gd name="connsiteX6" fmla="*/ 0 w 723900"/>
              <a:gd name="connsiteY6" fmla="*/ 361950 h 723900"/>
              <a:gd name="connsiteX7" fmla="*/ 361950 w 723900"/>
              <a:gd name="connsiteY7" fmla="*/ 723900 h 723900"/>
              <a:gd name="connsiteX8" fmla="*/ 723900 w 723900"/>
              <a:gd name="connsiteY8" fmla="*/ 361950 h 723900"/>
              <a:gd name="connsiteX9" fmla="*/ 361950 w 723900"/>
              <a:gd name="connsiteY9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723900">
                <a:moveTo>
                  <a:pt x="95250" y="400050"/>
                </a:moveTo>
                <a:lnTo>
                  <a:pt x="95250" y="323850"/>
                </a:lnTo>
                <a:lnTo>
                  <a:pt x="628650" y="323850"/>
                </a:lnTo>
                <a:lnTo>
                  <a:pt x="628650" y="400050"/>
                </a:lnTo>
                <a:lnTo>
                  <a:pt x="95250" y="400050"/>
                </a:lnTo>
                <a:close/>
                <a:moveTo>
                  <a:pt x="361950" y="0"/>
                </a:moveTo>
                <a:cubicBezTo>
                  <a:pt x="161925" y="0"/>
                  <a:pt x="0" y="161925"/>
                  <a:pt x="0" y="361950"/>
                </a:cubicBezTo>
                <a:cubicBezTo>
                  <a:pt x="0" y="561975"/>
                  <a:pt x="161925" y="723900"/>
                  <a:pt x="361950" y="723900"/>
                </a:cubicBezTo>
                <a:cubicBezTo>
                  <a:pt x="561975" y="723900"/>
                  <a:pt x="723900" y="561975"/>
                  <a:pt x="723900" y="361950"/>
                </a:cubicBezTo>
                <a:cubicBezTo>
                  <a:pt x="723900" y="161925"/>
                  <a:pt x="561975" y="0"/>
                  <a:pt x="3619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9905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Interlocking Hexagon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2414436" y="4024308"/>
            <a:ext cx="1261330" cy="1429280"/>
            <a:chOff x="332936" y="2596988"/>
            <a:chExt cx="2926080" cy="190570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3940309" y="4024308"/>
            <a:ext cx="1261330" cy="1429280"/>
            <a:chOff x="332936" y="2596988"/>
            <a:chExt cx="2926080" cy="19057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888562" y="4024308"/>
            <a:ext cx="1261330" cy="1429280"/>
            <a:chOff x="332936" y="2596988"/>
            <a:chExt cx="2926080" cy="190570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5466183" y="4024308"/>
            <a:ext cx="1261330" cy="1429280"/>
            <a:chOff x="332936" y="2596988"/>
            <a:chExt cx="2926080" cy="190570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6992057" y="4024308"/>
            <a:ext cx="1261330" cy="1429280"/>
            <a:chOff x="332936" y="2596988"/>
            <a:chExt cx="2926080" cy="190570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F7643EF-687E-46AB-A9AA-E164C874A00D}"/>
              </a:ext>
            </a:extLst>
          </p:cNvPr>
          <p:cNvSpPr>
            <a:spLocks noChangeAspect="1"/>
          </p:cNvSpPr>
          <p:nvPr/>
        </p:nvSpPr>
        <p:spPr>
          <a:xfrm>
            <a:off x="451295" y="2009693"/>
            <a:ext cx="2135866" cy="1906524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335280 w 2847821"/>
              <a:gd name="connsiteY3" fmla="*/ 307575 h 2542032"/>
              <a:gd name="connsiteX4" fmla="*/ 2417701 w 2847821"/>
              <a:gd name="connsiteY4" fmla="*/ 450416 h 2542032"/>
              <a:gd name="connsiteX5" fmla="*/ 2373280 w 2847821"/>
              <a:gd name="connsiteY5" fmla="*/ 527401 h 2542032"/>
              <a:gd name="connsiteX6" fmla="*/ 2306404 w 2847821"/>
              <a:gd name="connsiteY6" fmla="*/ 643303 h 2542032"/>
              <a:gd name="connsiteX7" fmla="*/ 2283956 w 2847821"/>
              <a:gd name="connsiteY7" fmla="*/ 682207 h 2542032"/>
              <a:gd name="connsiteX8" fmla="*/ 2259543 w 2847821"/>
              <a:gd name="connsiteY8" fmla="*/ 639898 h 2542032"/>
              <a:gd name="connsiteX9" fmla="*/ 2085066 w 2847821"/>
              <a:gd name="connsiteY9" fmla="*/ 337518 h 2542032"/>
              <a:gd name="connsiteX10" fmla="*/ 1900856 w 2847821"/>
              <a:gd name="connsiteY10" fmla="*/ 231710 h 2542032"/>
              <a:gd name="connsiteX11" fmla="*/ 945686 w 2847821"/>
              <a:gd name="connsiteY11" fmla="*/ 231710 h 2542032"/>
              <a:gd name="connsiteX12" fmla="*/ 761474 w 2847821"/>
              <a:gd name="connsiteY12" fmla="*/ 337518 h 2542032"/>
              <a:gd name="connsiteX13" fmla="*/ 367956 w 2847821"/>
              <a:gd name="connsiteY13" fmla="*/ 1019514 h 2542032"/>
              <a:gd name="connsiteX14" fmla="*/ 331765 w 2847821"/>
              <a:gd name="connsiteY14" fmla="*/ 1082235 h 2542032"/>
              <a:gd name="connsiteX15" fmla="*/ 331766 w 2847821"/>
              <a:gd name="connsiteY15" fmla="*/ 1082235 h 2542032"/>
              <a:gd name="connsiteX16" fmla="*/ 283889 w 2847821"/>
              <a:gd name="connsiteY16" fmla="*/ 1165208 h 2542032"/>
              <a:gd name="connsiteX17" fmla="*/ 283889 w 2847821"/>
              <a:gd name="connsiteY17" fmla="*/ 1376823 h 2542032"/>
              <a:gd name="connsiteX18" fmla="*/ 761474 w 2847821"/>
              <a:gd name="connsiteY18" fmla="*/ 2204513 h 2542032"/>
              <a:gd name="connsiteX19" fmla="*/ 945686 w 2847821"/>
              <a:gd name="connsiteY19" fmla="*/ 2310320 h 2542032"/>
              <a:gd name="connsiteX20" fmla="*/ 1900856 w 2847821"/>
              <a:gd name="connsiteY20" fmla="*/ 2310320 h 2542032"/>
              <a:gd name="connsiteX21" fmla="*/ 2085066 w 2847821"/>
              <a:gd name="connsiteY21" fmla="*/ 2204513 h 2542032"/>
              <a:gd name="connsiteX22" fmla="*/ 2562653 w 2847821"/>
              <a:gd name="connsiteY22" fmla="*/ 1376823 h 2542032"/>
              <a:gd name="connsiteX23" fmla="*/ 2562653 w 2847821"/>
              <a:gd name="connsiteY23" fmla="*/ 1165208 h 2542032"/>
              <a:gd name="connsiteX24" fmla="*/ 2522659 w 2847821"/>
              <a:gd name="connsiteY24" fmla="*/ 1095897 h 2542032"/>
              <a:gd name="connsiteX25" fmla="*/ 2514776 w 2847821"/>
              <a:gd name="connsiteY25" fmla="*/ 1082235 h 2542032"/>
              <a:gd name="connsiteX26" fmla="*/ 2505710 w 2847821"/>
              <a:gd name="connsiteY26" fmla="*/ 1066522 h 2542032"/>
              <a:gd name="connsiteX27" fmla="*/ 2477653 w 2847821"/>
              <a:gd name="connsiteY27" fmla="*/ 1017898 h 2542032"/>
              <a:gd name="connsiteX28" fmla="*/ 2463621 w 2847821"/>
              <a:gd name="connsiteY28" fmla="*/ 993580 h 2542032"/>
              <a:gd name="connsiteX29" fmla="*/ 2505480 w 2847821"/>
              <a:gd name="connsiteY29" fmla="*/ 921035 h 2542032"/>
              <a:gd name="connsiteX30" fmla="*/ 2569259 w 2847821"/>
              <a:gd name="connsiteY30" fmla="*/ 810501 h 2542032"/>
              <a:gd name="connsiteX31" fmla="*/ 2597366 w 2847821"/>
              <a:gd name="connsiteY31" fmla="*/ 761790 h 2542032"/>
              <a:gd name="connsiteX32" fmla="*/ 2626741 w 2847821"/>
              <a:gd name="connsiteY32" fmla="*/ 812698 h 2542032"/>
              <a:gd name="connsiteX33" fmla="*/ 2770197 w 2847821"/>
              <a:gd name="connsiteY33" fmla="*/ 1061318 h 2542032"/>
              <a:gd name="connsiteX34" fmla="*/ 2782267 w 2847821"/>
              <a:gd name="connsiteY34" fmla="*/ 1082235 h 2542032"/>
              <a:gd name="connsiteX35" fmla="*/ 2782268 w 2847821"/>
              <a:gd name="connsiteY35" fmla="*/ 1082235 h 2542032"/>
              <a:gd name="connsiteX36" fmla="*/ 2785733 w 2847821"/>
              <a:gd name="connsiteY36" fmla="*/ 1088241 h 2542032"/>
              <a:gd name="connsiteX37" fmla="*/ 2816533 w 2847821"/>
              <a:gd name="connsiteY37" fmla="*/ 1141620 h 2542032"/>
              <a:gd name="connsiteX38" fmla="*/ 2816533 w 2847821"/>
              <a:gd name="connsiteY38" fmla="*/ 1400415 h 2542032"/>
              <a:gd name="connsiteX39" fmla="*/ 2232470 w 2847821"/>
              <a:gd name="connsiteY39" fmla="*/ 2412636 h 2542032"/>
              <a:gd name="connsiteX40" fmla="*/ 2007190 w 2847821"/>
              <a:gd name="connsiteY40" fmla="*/ 2542032 h 2542032"/>
              <a:gd name="connsiteX41" fmla="*/ 839068 w 2847821"/>
              <a:gd name="connsiteY41" fmla="*/ 2542032 h 2542032"/>
              <a:gd name="connsiteX42" fmla="*/ 613786 w 2847821"/>
              <a:gd name="connsiteY42" fmla="*/ 2412636 h 2542032"/>
              <a:gd name="connsiteX43" fmla="*/ 29724 w 2847821"/>
              <a:gd name="connsiteY43" fmla="*/ 1400415 h 2542032"/>
              <a:gd name="connsiteX44" fmla="*/ 29724 w 2847821"/>
              <a:gd name="connsiteY44" fmla="*/ 1141620 h 2542032"/>
              <a:gd name="connsiteX45" fmla="*/ 63990 w 2847821"/>
              <a:gd name="connsiteY45" fmla="*/ 1082235 h 2542032"/>
              <a:gd name="connsiteX46" fmla="*/ 132534 w 2847821"/>
              <a:gd name="connsiteY46" fmla="*/ 963443 h 2542032"/>
              <a:gd name="connsiteX47" fmla="*/ 613786 w 2847821"/>
              <a:gd name="connsiteY47" fmla="*/ 129398 h 2542032"/>
              <a:gd name="connsiteX48" fmla="*/ 839068 w 2847821"/>
              <a:gd name="connsiteY48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417701" y="450416"/>
                </a:lnTo>
                <a:lnTo>
                  <a:pt x="2373280" y="527401"/>
                </a:lnTo>
                <a:cubicBezTo>
                  <a:pt x="2352747" y="562987"/>
                  <a:pt x="2330502" y="601539"/>
                  <a:pt x="2306404" y="643303"/>
                </a:cubicBezTo>
                <a:lnTo>
                  <a:pt x="2283956" y="682207"/>
                </a:lnTo>
                <a:lnTo>
                  <a:pt x="2259543" y="639898"/>
                </a:lnTo>
                <a:cubicBezTo>
                  <a:pt x="2209943" y="553938"/>
                  <a:pt x="2152227" y="453912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367956" y="1019514"/>
                </a:cubicBezTo>
                <a:lnTo>
                  <a:pt x="331765" y="1082235"/>
                </a:lnTo>
                <a:lnTo>
                  <a:pt x="331766" y="1082235"/>
                </a:lnTo>
                <a:lnTo>
                  <a:pt x="283889" y="1165208"/>
                </a:lnTo>
                <a:cubicBezTo>
                  <a:pt x="251482" y="1223232"/>
                  <a:pt x="251482" y="1318800"/>
                  <a:pt x="283889" y="1376823"/>
                </a:cubicBezTo>
                <a:cubicBezTo>
                  <a:pt x="283889" y="1376823"/>
                  <a:pt x="283889" y="1376823"/>
                  <a:pt x="761474" y="2204513"/>
                </a:cubicBezTo>
                <a:cubicBezTo>
                  <a:pt x="795588" y="2262537"/>
                  <a:pt x="87916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59" y="1095897"/>
                </a:cubicBezTo>
                <a:lnTo>
                  <a:pt x="2514776" y="1082235"/>
                </a:lnTo>
                <a:lnTo>
                  <a:pt x="2505710" y="1066522"/>
                </a:lnTo>
                <a:cubicBezTo>
                  <a:pt x="2497575" y="1052424"/>
                  <a:pt x="2488278" y="1036312"/>
                  <a:pt x="2477653" y="1017898"/>
                </a:cubicBezTo>
                <a:lnTo>
                  <a:pt x="2463621" y="993580"/>
                </a:lnTo>
                <a:lnTo>
                  <a:pt x="2505480" y="921035"/>
                </a:lnTo>
                <a:cubicBezTo>
                  <a:pt x="2528334" y="881429"/>
                  <a:pt x="2549554" y="844651"/>
                  <a:pt x="2569259" y="810501"/>
                </a:cubicBezTo>
                <a:lnTo>
                  <a:pt x="2597366" y="761790"/>
                </a:lnTo>
                <a:lnTo>
                  <a:pt x="2626741" y="812698"/>
                </a:lnTo>
                <a:cubicBezTo>
                  <a:pt x="2697913" y="936044"/>
                  <a:pt x="2742396" y="1013136"/>
                  <a:pt x="2770197" y="1061318"/>
                </a:cubicBezTo>
                <a:lnTo>
                  <a:pt x="2782267" y="1082235"/>
                </a:lnTo>
                <a:lnTo>
                  <a:pt x="2782268" y="1082235"/>
                </a:lnTo>
                <a:lnTo>
                  <a:pt x="2785733" y="1088241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29724" y="1400415"/>
                  <a:pt x="29724" y="1400415"/>
                  <a:pt x="29724" y="1400415"/>
                </a:cubicBezTo>
                <a:cubicBezTo>
                  <a:pt x="-9908" y="1329455"/>
                  <a:pt x="-9908" y="1212579"/>
                  <a:pt x="29724" y="1141620"/>
                </a:cubicBezTo>
                <a:lnTo>
                  <a:pt x="63990" y="1082235"/>
                </a:lnTo>
                <a:lnTo>
                  <a:pt x="132534" y="963443"/>
                </a:ln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75" dirty="0">
              <a:solidFill>
                <a:schemeClr val="tx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13CD811-27E1-4163-9FDF-185D8493E5C7}"/>
              </a:ext>
            </a:extLst>
          </p:cNvPr>
          <p:cNvSpPr/>
          <p:nvPr/>
        </p:nvSpPr>
        <p:spPr>
          <a:xfrm>
            <a:off x="6556063" y="2009693"/>
            <a:ext cx="2135866" cy="1906524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816533 w 2847821"/>
              <a:gd name="connsiteY3" fmla="*/ 1141620 h 2542032"/>
              <a:gd name="connsiteX4" fmla="*/ 2816533 w 2847821"/>
              <a:gd name="connsiteY4" fmla="*/ 1400415 h 2542032"/>
              <a:gd name="connsiteX5" fmla="*/ 2232470 w 2847821"/>
              <a:gd name="connsiteY5" fmla="*/ 2412636 h 2542032"/>
              <a:gd name="connsiteX6" fmla="*/ 2007190 w 2847821"/>
              <a:gd name="connsiteY6" fmla="*/ 2542032 h 2542032"/>
              <a:gd name="connsiteX7" fmla="*/ 839068 w 2847821"/>
              <a:gd name="connsiteY7" fmla="*/ 2542032 h 2542032"/>
              <a:gd name="connsiteX8" fmla="*/ 613786 w 2847821"/>
              <a:gd name="connsiteY8" fmla="*/ 2412636 h 2542032"/>
              <a:gd name="connsiteX9" fmla="*/ 510976 w 2847821"/>
              <a:gd name="connsiteY9" fmla="*/ 2234459 h 2542032"/>
              <a:gd name="connsiteX10" fmla="*/ 504214 w 2847821"/>
              <a:gd name="connsiteY10" fmla="*/ 2222739 h 2542032"/>
              <a:gd name="connsiteX11" fmla="*/ 504213 w 2847821"/>
              <a:gd name="connsiteY11" fmla="*/ 2222739 h 2542032"/>
              <a:gd name="connsiteX12" fmla="*/ 428556 w 2847821"/>
              <a:gd name="connsiteY12" fmla="*/ 2091619 h 2542032"/>
              <a:gd name="connsiteX13" fmla="*/ 472977 w 2847821"/>
              <a:gd name="connsiteY13" fmla="*/ 2014633 h 2542032"/>
              <a:gd name="connsiteX14" fmla="*/ 539853 w 2847821"/>
              <a:gd name="connsiteY14" fmla="*/ 1898732 h 2542032"/>
              <a:gd name="connsiteX15" fmla="*/ 562445 w 2847821"/>
              <a:gd name="connsiteY15" fmla="*/ 1859580 h 2542032"/>
              <a:gd name="connsiteX16" fmla="*/ 586998 w 2847821"/>
              <a:gd name="connsiteY16" fmla="*/ 1902133 h 2542032"/>
              <a:gd name="connsiteX17" fmla="*/ 761474 w 2847821"/>
              <a:gd name="connsiteY17" fmla="*/ 2204513 h 2542032"/>
              <a:gd name="connsiteX18" fmla="*/ 776505 w 2847821"/>
              <a:gd name="connsiteY18" fmla="*/ 2222739 h 2542032"/>
              <a:gd name="connsiteX19" fmla="*/ 795295 w 2847821"/>
              <a:gd name="connsiteY19" fmla="*/ 2245524 h 2542032"/>
              <a:gd name="connsiteX20" fmla="*/ 945686 w 2847821"/>
              <a:gd name="connsiteY20" fmla="*/ 2310320 h 2542032"/>
              <a:gd name="connsiteX21" fmla="*/ 1900856 w 2847821"/>
              <a:gd name="connsiteY21" fmla="*/ 2310320 h 2542032"/>
              <a:gd name="connsiteX22" fmla="*/ 2085066 w 2847821"/>
              <a:gd name="connsiteY22" fmla="*/ 2204513 h 2542032"/>
              <a:gd name="connsiteX23" fmla="*/ 2562653 w 2847821"/>
              <a:gd name="connsiteY23" fmla="*/ 1376823 h 2542032"/>
              <a:gd name="connsiteX24" fmla="*/ 2562653 w 2847821"/>
              <a:gd name="connsiteY24" fmla="*/ 1165208 h 2542032"/>
              <a:gd name="connsiteX25" fmla="*/ 2085066 w 2847821"/>
              <a:gd name="connsiteY25" fmla="*/ 337518 h 2542032"/>
              <a:gd name="connsiteX26" fmla="*/ 1900856 w 2847821"/>
              <a:gd name="connsiteY26" fmla="*/ 231710 h 2542032"/>
              <a:gd name="connsiteX27" fmla="*/ 945686 w 2847821"/>
              <a:gd name="connsiteY27" fmla="*/ 231710 h 2542032"/>
              <a:gd name="connsiteX28" fmla="*/ 761474 w 2847821"/>
              <a:gd name="connsiteY28" fmla="*/ 337518 h 2542032"/>
              <a:gd name="connsiteX29" fmla="*/ 283889 w 2847821"/>
              <a:gd name="connsiteY29" fmla="*/ 1165208 h 2542032"/>
              <a:gd name="connsiteX30" fmla="*/ 259584 w 2847821"/>
              <a:gd name="connsiteY30" fmla="*/ 1271016 h 2542032"/>
              <a:gd name="connsiteX31" fmla="*/ 264263 w 2847821"/>
              <a:gd name="connsiteY31" fmla="*/ 1314464 h 2542032"/>
              <a:gd name="connsiteX32" fmla="*/ 265660 w 2847821"/>
              <a:gd name="connsiteY32" fmla="*/ 1327439 h 2542032"/>
              <a:gd name="connsiteX33" fmla="*/ 283889 w 2847821"/>
              <a:gd name="connsiteY33" fmla="*/ 1376823 h 2542032"/>
              <a:gd name="connsiteX34" fmla="*/ 368889 w 2847821"/>
              <a:gd name="connsiteY34" fmla="*/ 1524134 h 2542032"/>
              <a:gd name="connsiteX35" fmla="*/ 382921 w 2847821"/>
              <a:gd name="connsiteY35" fmla="*/ 1548452 h 2542032"/>
              <a:gd name="connsiteX36" fmla="*/ 341061 w 2847821"/>
              <a:gd name="connsiteY36" fmla="*/ 1620997 h 2542032"/>
              <a:gd name="connsiteX37" fmla="*/ 277282 w 2847821"/>
              <a:gd name="connsiteY37" fmla="*/ 1731531 h 2542032"/>
              <a:gd name="connsiteX38" fmla="*/ 249032 w 2847821"/>
              <a:gd name="connsiteY38" fmla="*/ 1780491 h 2542032"/>
              <a:gd name="connsiteX39" fmla="*/ 219516 w 2847821"/>
              <a:gd name="connsiteY39" fmla="*/ 1729337 h 2542032"/>
              <a:gd name="connsiteX40" fmla="*/ 29724 w 2847821"/>
              <a:gd name="connsiteY40" fmla="*/ 1400415 h 2542032"/>
              <a:gd name="connsiteX41" fmla="*/ 7431 w 2847821"/>
              <a:gd name="connsiteY41" fmla="*/ 1340021 h 2542032"/>
              <a:gd name="connsiteX42" fmla="*/ 4679 w 2847821"/>
              <a:gd name="connsiteY42" fmla="*/ 1314464 h 2542032"/>
              <a:gd name="connsiteX43" fmla="*/ 0 w 2847821"/>
              <a:gd name="connsiteY43" fmla="*/ 1271017 h 2542032"/>
              <a:gd name="connsiteX44" fmla="*/ 29724 w 2847821"/>
              <a:gd name="connsiteY44" fmla="*/ 1141620 h 2542032"/>
              <a:gd name="connsiteX45" fmla="*/ 613786 w 2847821"/>
              <a:gd name="connsiteY45" fmla="*/ 129398 h 2542032"/>
              <a:gd name="connsiteX46" fmla="*/ 839068 w 2847821"/>
              <a:gd name="connsiteY46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2516B6F-17B1-4DF9-B548-F637BB9776FF}"/>
              </a:ext>
            </a:extLst>
          </p:cNvPr>
          <p:cNvSpPr/>
          <p:nvPr/>
        </p:nvSpPr>
        <p:spPr>
          <a:xfrm>
            <a:off x="1977487" y="2009693"/>
            <a:ext cx="2135866" cy="1906524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9568236-F2E9-4B9C-B99B-EAA1C613213E}"/>
              </a:ext>
            </a:extLst>
          </p:cNvPr>
          <p:cNvSpPr/>
          <p:nvPr/>
        </p:nvSpPr>
        <p:spPr>
          <a:xfrm>
            <a:off x="3503679" y="2009693"/>
            <a:ext cx="2135866" cy="1906524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C5BBED5-9152-430B-8A3B-0026F3E6729A}"/>
              </a:ext>
            </a:extLst>
          </p:cNvPr>
          <p:cNvSpPr/>
          <p:nvPr/>
        </p:nvSpPr>
        <p:spPr>
          <a:xfrm>
            <a:off x="5029872" y="2009693"/>
            <a:ext cx="2135866" cy="1906524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3" name="Graphic 31" descr="Thumbs up sign">
            <a:extLst>
              <a:ext uri="{FF2B5EF4-FFF2-40B4-BE49-F238E27FC236}">
                <a16:creationId xmlns:a16="http://schemas.microsoft.com/office/drawing/2014/main" id="{23A0DCA6-13FC-4FA9-B259-B97B3A4AE3BC}"/>
              </a:ext>
            </a:extLst>
          </p:cNvPr>
          <p:cNvGrpSpPr/>
          <p:nvPr/>
        </p:nvGrpSpPr>
        <p:grpSpPr>
          <a:xfrm>
            <a:off x="7281095" y="2620055"/>
            <a:ext cx="685800" cy="685800"/>
            <a:chOff x="9708127" y="2350407"/>
            <a:chExt cx="914400" cy="914400"/>
          </a:xfrm>
          <a:solidFill>
            <a:schemeClr val="bg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B3E3848-C600-4EB6-9847-4E9A9386EE34}"/>
                </a:ext>
              </a:extLst>
            </p:cNvPr>
            <p:cNvSpPr/>
            <p:nvPr/>
          </p:nvSpPr>
          <p:spPr>
            <a:xfrm>
              <a:off x="10022452" y="2474232"/>
              <a:ext cx="523875" cy="666750"/>
            </a:xfrm>
            <a:custGeom>
              <a:avLst/>
              <a:gdLst>
                <a:gd name="connsiteX0" fmla="*/ 523875 w 523875"/>
                <a:gd name="connsiteY0" fmla="*/ 323850 h 666750"/>
                <a:gd name="connsiteX1" fmla="*/ 466725 w 523875"/>
                <a:gd name="connsiteY1" fmla="*/ 266700 h 666750"/>
                <a:gd name="connsiteX2" fmla="*/ 285750 w 523875"/>
                <a:gd name="connsiteY2" fmla="*/ 266700 h 666750"/>
                <a:gd name="connsiteX3" fmla="*/ 257175 w 523875"/>
                <a:gd name="connsiteY3" fmla="*/ 239077 h 666750"/>
                <a:gd name="connsiteX4" fmla="*/ 285750 w 523875"/>
                <a:gd name="connsiteY4" fmla="*/ 57150 h 666750"/>
                <a:gd name="connsiteX5" fmla="*/ 228600 w 523875"/>
                <a:gd name="connsiteY5" fmla="*/ 0 h 666750"/>
                <a:gd name="connsiteX6" fmla="*/ 171450 w 523875"/>
                <a:gd name="connsiteY6" fmla="*/ 57150 h 666750"/>
                <a:gd name="connsiteX7" fmla="*/ 0 w 523875"/>
                <a:gd name="connsiteY7" fmla="*/ 285750 h 666750"/>
                <a:gd name="connsiteX8" fmla="*/ 0 w 523875"/>
                <a:gd name="connsiteY8" fmla="*/ 590550 h 666750"/>
                <a:gd name="connsiteX9" fmla="*/ 200025 w 523875"/>
                <a:gd name="connsiteY9" fmla="*/ 666750 h 666750"/>
                <a:gd name="connsiteX10" fmla="*/ 371475 w 523875"/>
                <a:gd name="connsiteY10" fmla="*/ 666750 h 666750"/>
                <a:gd name="connsiteX11" fmla="*/ 428625 w 523875"/>
                <a:gd name="connsiteY11" fmla="*/ 609600 h 666750"/>
                <a:gd name="connsiteX12" fmla="*/ 413385 w 523875"/>
                <a:gd name="connsiteY12" fmla="*/ 571500 h 666750"/>
                <a:gd name="connsiteX13" fmla="*/ 419100 w 523875"/>
                <a:gd name="connsiteY13" fmla="*/ 571500 h 666750"/>
                <a:gd name="connsiteX14" fmla="*/ 476250 w 523875"/>
                <a:gd name="connsiteY14" fmla="*/ 514350 h 666750"/>
                <a:gd name="connsiteX15" fmla="*/ 460058 w 523875"/>
                <a:gd name="connsiteY15" fmla="*/ 474345 h 666750"/>
                <a:gd name="connsiteX16" fmla="*/ 504825 w 523875"/>
                <a:gd name="connsiteY16" fmla="*/ 419100 h 666750"/>
                <a:gd name="connsiteX17" fmla="*/ 486728 w 523875"/>
                <a:gd name="connsiteY17" fmla="*/ 377190 h 666750"/>
                <a:gd name="connsiteX18" fmla="*/ 523875 w 523875"/>
                <a:gd name="connsiteY18" fmla="*/ 3238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3875" h="666750">
                  <a:moveTo>
                    <a:pt x="523875" y="323850"/>
                  </a:moveTo>
                  <a:cubicBezTo>
                    <a:pt x="523875" y="292418"/>
                    <a:pt x="498158" y="266700"/>
                    <a:pt x="466725" y="266700"/>
                  </a:cubicBezTo>
                  <a:lnTo>
                    <a:pt x="285750" y="266700"/>
                  </a:lnTo>
                  <a:cubicBezTo>
                    <a:pt x="270510" y="266700"/>
                    <a:pt x="258127" y="254318"/>
                    <a:pt x="257175" y="239077"/>
                  </a:cubicBezTo>
                  <a:cubicBezTo>
                    <a:pt x="258127" y="221933"/>
                    <a:pt x="285750" y="187643"/>
                    <a:pt x="285750" y="57150"/>
                  </a:cubicBezTo>
                  <a:cubicBezTo>
                    <a:pt x="285750" y="25717"/>
                    <a:pt x="260033" y="0"/>
                    <a:pt x="228600" y="0"/>
                  </a:cubicBezTo>
                  <a:cubicBezTo>
                    <a:pt x="197168" y="0"/>
                    <a:pt x="171450" y="25717"/>
                    <a:pt x="171450" y="57150"/>
                  </a:cubicBezTo>
                  <a:cubicBezTo>
                    <a:pt x="171450" y="201930"/>
                    <a:pt x="2857" y="283845"/>
                    <a:pt x="0" y="285750"/>
                  </a:cubicBezTo>
                  <a:lnTo>
                    <a:pt x="0" y="590550"/>
                  </a:lnTo>
                  <a:cubicBezTo>
                    <a:pt x="67627" y="590550"/>
                    <a:pt x="72390" y="666750"/>
                    <a:pt x="200025" y="666750"/>
                  </a:cubicBezTo>
                  <a:cubicBezTo>
                    <a:pt x="242888" y="666750"/>
                    <a:pt x="371475" y="666750"/>
                    <a:pt x="371475" y="666750"/>
                  </a:cubicBezTo>
                  <a:cubicBezTo>
                    <a:pt x="402908" y="666750"/>
                    <a:pt x="428625" y="641033"/>
                    <a:pt x="428625" y="609600"/>
                  </a:cubicBezTo>
                  <a:cubicBezTo>
                    <a:pt x="428625" y="594360"/>
                    <a:pt x="422910" y="581025"/>
                    <a:pt x="413385" y="571500"/>
                  </a:cubicBezTo>
                  <a:cubicBezTo>
                    <a:pt x="415290" y="571500"/>
                    <a:pt x="417195" y="571500"/>
                    <a:pt x="419100" y="571500"/>
                  </a:cubicBezTo>
                  <a:cubicBezTo>
                    <a:pt x="450533" y="571500"/>
                    <a:pt x="476250" y="545783"/>
                    <a:pt x="476250" y="514350"/>
                  </a:cubicBezTo>
                  <a:cubicBezTo>
                    <a:pt x="476250" y="499110"/>
                    <a:pt x="470535" y="484823"/>
                    <a:pt x="460058" y="474345"/>
                  </a:cubicBezTo>
                  <a:cubicBezTo>
                    <a:pt x="485775" y="468630"/>
                    <a:pt x="504825" y="445770"/>
                    <a:pt x="504825" y="419100"/>
                  </a:cubicBezTo>
                  <a:cubicBezTo>
                    <a:pt x="504825" y="402908"/>
                    <a:pt x="498158" y="387668"/>
                    <a:pt x="486728" y="377190"/>
                  </a:cubicBezTo>
                  <a:cubicBezTo>
                    <a:pt x="508635" y="369570"/>
                    <a:pt x="523875" y="348615"/>
                    <a:pt x="523875" y="3238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42F4D0-509C-4155-9779-398FF768DE66}"/>
                </a:ext>
              </a:extLst>
            </p:cNvPr>
            <p:cNvSpPr/>
            <p:nvPr/>
          </p:nvSpPr>
          <p:spPr>
            <a:xfrm>
              <a:off x="9784327" y="2712357"/>
              <a:ext cx="180975" cy="400050"/>
            </a:xfrm>
            <a:custGeom>
              <a:avLst/>
              <a:gdLst>
                <a:gd name="connsiteX0" fmla="*/ 142875 w 180975"/>
                <a:gd name="connsiteY0" fmla="*/ 0 h 400050"/>
                <a:gd name="connsiteX1" fmla="*/ 0 w 180975"/>
                <a:gd name="connsiteY1" fmla="*/ 0 h 400050"/>
                <a:gd name="connsiteX2" fmla="*/ 0 w 180975"/>
                <a:gd name="connsiteY2" fmla="*/ 400050 h 400050"/>
                <a:gd name="connsiteX3" fmla="*/ 142875 w 180975"/>
                <a:gd name="connsiteY3" fmla="*/ 400050 h 400050"/>
                <a:gd name="connsiteX4" fmla="*/ 180975 w 180975"/>
                <a:gd name="connsiteY4" fmla="*/ 361950 h 400050"/>
                <a:gd name="connsiteX5" fmla="*/ 180975 w 180975"/>
                <a:gd name="connsiteY5" fmla="*/ 38100 h 400050"/>
                <a:gd name="connsiteX6" fmla="*/ 142875 w 180975"/>
                <a:gd name="connsiteY6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75" h="400050">
                  <a:moveTo>
                    <a:pt x="142875" y="0"/>
                  </a:moveTo>
                  <a:lnTo>
                    <a:pt x="0" y="0"/>
                  </a:lnTo>
                  <a:lnTo>
                    <a:pt x="0" y="400050"/>
                  </a:lnTo>
                  <a:lnTo>
                    <a:pt x="142875" y="400050"/>
                  </a:lnTo>
                  <a:cubicBezTo>
                    <a:pt x="163830" y="400050"/>
                    <a:pt x="180975" y="382905"/>
                    <a:pt x="180975" y="361950"/>
                  </a:cubicBezTo>
                  <a:lnTo>
                    <a:pt x="180975" y="38100"/>
                  </a:lnTo>
                  <a:cubicBezTo>
                    <a:pt x="180975" y="17145"/>
                    <a:pt x="163830" y="0"/>
                    <a:pt x="1428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6" name="Graphic 29" descr="Lightning bolt">
            <a:extLst>
              <a:ext uri="{FF2B5EF4-FFF2-40B4-BE49-F238E27FC236}">
                <a16:creationId xmlns:a16="http://schemas.microsoft.com/office/drawing/2014/main" id="{7453DBA8-D6F7-479A-902C-EE4ECDB1EC76}"/>
              </a:ext>
            </a:extLst>
          </p:cNvPr>
          <p:cNvSpPr/>
          <p:nvPr/>
        </p:nvSpPr>
        <p:spPr>
          <a:xfrm>
            <a:off x="5954929" y="2671775"/>
            <a:ext cx="285750" cy="584073"/>
          </a:xfrm>
          <a:custGeom>
            <a:avLst/>
            <a:gdLst>
              <a:gd name="connsiteX0" fmla="*/ 57150 w 381000"/>
              <a:gd name="connsiteY0" fmla="*/ 778764 h 778764"/>
              <a:gd name="connsiteX1" fmla="*/ 161925 w 381000"/>
              <a:gd name="connsiteY1" fmla="*/ 426339 h 778764"/>
              <a:gd name="connsiteX2" fmla="*/ 0 w 381000"/>
              <a:gd name="connsiteY2" fmla="*/ 426339 h 778764"/>
              <a:gd name="connsiteX3" fmla="*/ 80200 w 381000"/>
              <a:gd name="connsiteY3" fmla="*/ 0 h 778764"/>
              <a:gd name="connsiteX4" fmla="*/ 319850 w 381000"/>
              <a:gd name="connsiteY4" fmla="*/ 0 h 778764"/>
              <a:gd name="connsiteX5" fmla="*/ 219075 w 381000"/>
              <a:gd name="connsiteY5" fmla="*/ 312039 h 778764"/>
              <a:gd name="connsiteX6" fmla="*/ 381000 w 381000"/>
              <a:gd name="connsiteY6" fmla="*/ 312039 h 778764"/>
              <a:gd name="connsiteX7" fmla="*/ 57150 w 381000"/>
              <a:gd name="connsiteY7" fmla="*/ 778764 h 77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778764">
                <a:moveTo>
                  <a:pt x="57150" y="778764"/>
                </a:moveTo>
                <a:lnTo>
                  <a:pt x="161925" y="426339"/>
                </a:lnTo>
                <a:lnTo>
                  <a:pt x="0" y="426339"/>
                </a:lnTo>
                <a:lnTo>
                  <a:pt x="80200" y="0"/>
                </a:lnTo>
                <a:lnTo>
                  <a:pt x="319850" y="0"/>
                </a:lnTo>
                <a:lnTo>
                  <a:pt x="219075" y="312039"/>
                </a:lnTo>
                <a:lnTo>
                  <a:pt x="381000" y="312039"/>
                </a:lnTo>
                <a:lnTo>
                  <a:pt x="57150" y="77876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Graphic 3" descr="Fire">
            <a:extLst>
              <a:ext uri="{FF2B5EF4-FFF2-40B4-BE49-F238E27FC236}">
                <a16:creationId xmlns:a16="http://schemas.microsoft.com/office/drawing/2014/main" id="{AE1641F6-5BF3-4B73-B182-28017428FA55}"/>
              </a:ext>
            </a:extLst>
          </p:cNvPr>
          <p:cNvSpPr/>
          <p:nvPr/>
        </p:nvSpPr>
        <p:spPr>
          <a:xfrm>
            <a:off x="4361234" y="2655774"/>
            <a:ext cx="420611" cy="614363"/>
          </a:xfrm>
          <a:custGeom>
            <a:avLst/>
            <a:gdLst>
              <a:gd name="connsiteX0" fmla="*/ 527201 w 560815"/>
              <a:gd name="connsiteY0" fmla="*/ 421958 h 819150"/>
              <a:gd name="connsiteX1" fmla="*/ 402424 w 560815"/>
              <a:gd name="connsiteY1" fmla="*/ 531495 h 819150"/>
              <a:gd name="connsiteX2" fmla="*/ 361466 w 560815"/>
              <a:gd name="connsiteY2" fmla="*/ 382905 h 819150"/>
              <a:gd name="connsiteX3" fmla="*/ 232879 w 560815"/>
              <a:gd name="connsiteY3" fmla="*/ 0 h 819150"/>
              <a:gd name="connsiteX4" fmla="*/ 134771 w 560815"/>
              <a:gd name="connsiteY4" fmla="*/ 302895 h 819150"/>
              <a:gd name="connsiteX5" fmla="*/ 20471 w 560815"/>
              <a:gd name="connsiteY5" fmla="*/ 436245 h 819150"/>
              <a:gd name="connsiteX6" fmla="*/ 113816 w 560815"/>
              <a:gd name="connsiteY6" fmla="*/ 764858 h 819150"/>
              <a:gd name="connsiteX7" fmla="*/ 170966 w 560815"/>
              <a:gd name="connsiteY7" fmla="*/ 460058 h 819150"/>
              <a:gd name="connsiteX8" fmla="*/ 209066 w 560815"/>
              <a:gd name="connsiteY8" fmla="*/ 669608 h 819150"/>
              <a:gd name="connsiteX9" fmla="*/ 278599 w 560815"/>
              <a:gd name="connsiteY9" fmla="*/ 819150 h 819150"/>
              <a:gd name="connsiteX10" fmla="*/ 535774 w 560815"/>
              <a:gd name="connsiteY10" fmla="*/ 645795 h 819150"/>
              <a:gd name="connsiteX11" fmla="*/ 527201 w 560815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0815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Graphic 27" descr="Infinity">
            <a:extLst>
              <a:ext uri="{FF2B5EF4-FFF2-40B4-BE49-F238E27FC236}">
                <a16:creationId xmlns:a16="http://schemas.microsoft.com/office/drawing/2014/main" id="{73168008-7587-42A8-B237-5FE4ED07D7A3}"/>
              </a:ext>
            </a:extLst>
          </p:cNvPr>
          <p:cNvSpPr/>
          <p:nvPr/>
        </p:nvSpPr>
        <p:spPr>
          <a:xfrm>
            <a:off x="2742953" y="2823867"/>
            <a:ext cx="604932" cy="278177"/>
          </a:xfrm>
          <a:custGeom>
            <a:avLst/>
            <a:gdLst>
              <a:gd name="connsiteX0" fmla="*/ 621125 w 806576"/>
              <a:gd name="connsiteY0" fmla="*/ 0 h 370903"/>
              <a:gd name="connsiteX1" fmla="*/ 403289 w 806576"/>
              <a:gd name="connsiteY1" fmla="*/ 132779 h 370903"/>
              <a:gd name="connsiteX2" fmla="*/ 185452 w 806576"/>
              <a:gd name="connsiteY2" fmla="*/ 0 h 370903"/>
              <a:gd name="connsiteX3" fmla="*/ 0 w 806576"/>
              <a:gd name="connsiteY3" fmla="*/ 185452 h 370903"/>
              <a:gd name="connsiteX4" fmla="*/ 185452 w 806576"/>
              <a:gd name="connsiteY4" fmla="*/ 370904 h 370903"/>
              <a:gd name="connsiteX5" fmla="*/ 403289 w 806576"/>
              <a:gd name="connsiteY5" fmla="*/ 236791 h 370903"/>
              <a:gd name="connsiteX6" fmla="*/ 621125 w 806576"/>
              <a:gd name="connsiteY6" fmla="*/ 370904 h 370903"/>
              <a:gd name="connsiteX7" fmla="*/ 806577 w 806576"/>
              <a:gd name="connsiteY7" fmla="*/ 185452 h 370903"/>
              <a:gd name="connsiteX8" fmla="*/ 621125 w 806576"/>
              <a:gd name="connsiteY8" fmla="*/ 0 h 370903"/>
              <a:gd name="connsiteX9" fmla="*/ 346139 w 806576"/>
              <a:gd name="connsiteY9" fmla="*/ 186976 h 370903"/>
              <a:gd name="connsiteX10" fmla="*/ 185452 w 806576"/>
              <a:gd name="connsiteY10" fmla="*/ 294704 h 370903"/>
              <a:gd name="connsiteX11" fmla="*/ 76200 w 806576"/>
              <a:gd name="connsiteY11" fmla="*/ 185452 h 370903"/>
              <a:gd name="connsiteX12" fmla="*/ 185452 w 806576"/>
              <a:gd name="connsiteY12" fmla="*/ 76200 h 370903"/>
              <a:gd name="connsiteX13" fmla="*/ 345758 w 806576"/>
              <a:gd name="connsiteY13" fmla="*/ 182689 h 370903"/>
              <a:gd name="connsiteX14" fmla="*/ 347472 w 806576"/>
              <a:gd name="connsiteY14" fmla="*/ 184785 h 370903"/>
              <a:gd name="connsiteX15" fmla="*/ 621125 w 806576"/>
              <a:gd name="connsiteY15" fmla="*/ 294704 h 370903"/>
              <a:gd name="connsiteX16" fmla="*/ 461010 w 806576"/>
              <a:gd name="connsiteY16" fmla="*/ 186976 h 370903"/>
              <a:gd name="connsiteX17" fmla="*/ 459105 w 806576"/>
              <a:gd name="connsiteY17" fmla="*/ 184785 h 370903"/>
              <a:gd name="connsiteX18" fmla="*/ 460820 w 806576"/>
              <a:gd name="connsiteY18" fmla="*/ 182689 h 370903"/>
              <a:gd name="connsiteX19" fmla="*/ 621125 w 806576"/>
              <a:gd name="connsiteY19" fmla="*/ 76200 h 370903"/>
              <a:gd name="connsiteX20" fmla="*/ 730377 w 806576"/>
              <a:gd name="connsiteY20" fmla="*/ 185452 h 370903"/>
              <a:gd name="connsiteX21" fmla="*/ 621125 w 806576"/>
              <a:gd name="connsiteY21" fmla="*/ 294704 h 37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576" h="370903">
                <a:moveTo>
                  <a:pt x="621125" y="0"/>
                </a:moveTo>
                <a:cubicBezTo>
                  <a:pt x="529019" y="0"/>
                  <a:pt x="461677" y="65437"/>
                  <a:pt x="403289" y="132779"/>
                </a:cubicBezTo>
                <a:cubicBezTo>
                  <a:pt x="344900" y="65437"/>
                  <a:pt x="277559" y="0"/>
                  <a:pt x="185452" y="0"/>
                </a:cubicBezTo>
                <a:cubicBezTo>
                  <a:pt x="83029" y="0"/>
                  <a:pt x="0" y="83029"/>
                  <a:pt x="0" y="185452"/>
                </a:cubicBezTo>
                <a:cubicBezTo>
                  <a:pt x="0" y="287874"/>
                  <a:pt x="83029" y="370904"/>
                  <a:pt x="185452" y="370904"/>
                </a:cubicBezTo>
                <a:cubicBezTo>
                  <a:pt x="277273" y="370904"/>
                  <a:pt x="342329" y="307277"/>
                  <a:pt x="403289" y="236791"/>
                </a:cubicBezTo>
                <a:cubicBezTo>
                  <a:pt x="463677" y="306800"/>
                  <a:pt x="529019" y="370904"/>
                  <a:pt x="621125" y="370904"/>
                </a:cubicBezTo>
                <a:cubicBezTo>
                  <a:pt x="723548" y="370904"/>
                  <a:pt x="806577" y="287874"/>
                  <a:pt x="806577" y="185452"/>
                </a:cubicBezTo>
                <a:cubicBezTo>
                  <a:pt x="806577" y="83029"/>
                  <a:pt x="723548" y="0"/>
                  <a:pt x="621125" y="0"/>
                </a:cubicBezTo>
                <a:close/>
                <a:moveTo>
                  <a:pt x="346139" y="186976"/>
                </a:moveTo>
                <a:cubicBezTo>
                  <a:pt x="286607" y="255175"/>
                  <a:pt x="241364" y="294704"/>
                  <a:pt x="185452" y="294704"/>
                </a:cubicBezTo>
                <a:cubicBezTo>
                  <a:pt x="125114" y="294704"/>
                  <a:pt x="76200" y="245790"/>
                  <a:pt x="76200" y="185452"/>
                </a:cubicBezTo>
                <a:cubicBezTo>
                  <a:pt x="76200" y="125114"/>
                  <a:pt x="125114" y="76200"/>
                  <a:pt x="185452" y="76200"/>
                </a:cubicBezTo>
                <a:cubicBezTo>
                  <a:pt x="241840" y="76200"/>
                  <a:pt x="290227" y="118777"/>
                  <a:pt x="345758" y="182689"/>
                </a:cubicBezTo>
                <a:lnTo>
                  <a:pt x="347472" y="184785"/>
                </a:lnTo>
                <a:close/>
                <a:moveTo>
                  <a:pt x="621125" y="294704"/>
                </a:moveTo>
                <a:cubicBezTo>
                  <a:pt x="565118" y="294704"/>
                  <a:pt x="518351" y="253460"/>
                  <a:pt x="461010" y="186976"/>
                </a:cubicBezTo>
                <a:lnTo>
                  <a:pt x="459105" y="184785"/>
                </a:lnTo>
                <a:lnTo>
                  <a:pt x="460820" y="182689"/>
                </a:lnTo>
                <a:cubicBezTo>
                  <a:pt x="516255" y="118777"/>
                  <a:pt x="565214" y="76200"/>
                  <a:pt x="621125" y="76200"/>
                </a:cubicBezTo>
                <a:cubicBezTo>
                  <a:pt x="681463" y="76200"/>
                  <a:pt x="730377" y="125114"/>
                  <a:pt x="730377" y="185452"/>
                </a:cubicBezTo>
                <a:cubicBezTo>
                  <a:pt x="730377" y="245790"/>
                  <a:pt x="681463" y="294704"/>
                  <a:pt x="621125" y="294704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Graphic 5" descr="Forbidden">
            <a:extLst>
              <a:ext uri="{FF2B5EF4-FFF2-40B4-BE49-F238E27FC236}">
                <a16:creationId xmlns:a16="http://schemas.microsoft.com/office/drawing/2014/main" id="{2D00C44A-FF4E-48C0-91F9-3DAE63902563}"/>
              </a:ext>
            </a:extLst>
          </p:cNvPr>
          <p:cNvSpPr/>
          <p:nvPr/>
        </p:nvSpPr>
        <p:spPr>
          <a:xfrm>
            <a:off x="1247765" y="2691493"/>
            <a:ext cx="542925" cy="542925"/>
          </a:xfrm>
          <a:custGeom>
            <a:avLst/>
            <a:gdLst>
              <a:gd name="connsiteX0" fmla="*/ 95250 w 723900"/>
              <a:gd name="connsiteY0" fmla="*/ 400050 h 723900"/>
              <a:gd name="connsiteX1" fmla="*/ 95250 w 723900"/>
              <a:gd name="connsiteY1" fmla="*/ 323850 h 723900"/>
              <a:gd name="connsiteX2" fmla="*/ 628650 w 723900"/>
              <a:gd name="connsiteY2" fmla="*/ 323850 h 723900"/>
              <a:gd name="connsiteX3" fmla="*/ 628650 w 723900"/>
              <a:gd name="connsiteY3" fmla="*/ 400050 h 723900"/>
              <a:gd name="connsiteX4" fmla="*/ 95250 w 723900"/>
              <a:gd name="connsiteY4" fmla="*/ 400050 h 723900"/>
              <a:gd name="connsiteX5" fmla="*/ 361950 w 723900"/>
              <a:gd name="connsiteY5" fmla="*/ 0 h 723900"/>
              <a:gd name="connsiteX6" fmla="*/ 0 w 723900"/>
              <a:gd name="connsiteY6" fmla="*/ 361950 h 723900"/>
              <a:gd name="connsiteX7" fmla="*/ 361950 w 723900"/>
              <a:gd name="connsiteY7" fmla="*/ 723900 h 723900"/>
              <a:gd name="connsiteX8" fmla="*/ 723900 w 723900"/>
              <a:gd name="connsiteY8" fmla="*/ 361950 h 723900"/>
              <a:gd name="connsiteX9" fmla="*/ 361950 w 723900"/>
              <a:gd name="connsiteY9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723900">
                <a:moveTo>
                  <a:pt x="95250" y="400050"/>
                </a:moveTo>
                <a:lnTo>
                  <a:pt x="95250" y="323850"/>
                </a:lnTo>
                <a:lnTo>
                  <a:pt x="628650" y="323850"/>
                </a:lnTo>
                <a:lnTo>
                  <a:pt x="628650" y="400050"/>
                </a:lnTo>
                <a:lnTo>
                  <a:pt x="95250" y="400050"/>
                </a:lnTo>
                <a:close/>
                <a:moveTo>
                  <a:pt x="361950" y="0"/>
                </a:moveTo>
                <a:cubicBezTo>
                  <a:pt x="161925" y="0"/>
                  <a:pt x="0" y="161925"/>
                  <a:pt x="0" y="361950"/>
                </a:cubicBezTo>
                <a:cubicBezTo>
                  <a:pt x="0" y="561975"/>
                  <a:pt x="161925" y="723900"/>
                  <a:pt x="361950" y="723900"/>
                </a:cubicBezTo>
                <a:cubicBezTo>
                  <a:pt x="561975" y="723900"/>
                  <a:pt x="723900" y="561975"/>
                  <a:pt x="723900" y="361950"/>
                </a:cubicBezTo>
                <a:cubicBezTo>
                  <a:pt x="723900" y="161925"/>
                  <a:pt x="561975" y="0"/>
                  <a:pt x="361950" y="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4067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417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Interlocking Hexagon Process – Slide Template</vt:lpstr>
      <vt:lpstr>Interlocking Hexagon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Interlocking Hexagon Process</dc:title>
  <dc:creator>PresentationGO.com</dc:creator>
  <dc:description>© Copyright PresentationGO.com</dc:description>
  <dcterms:created xsi:type="dcterms:W3CDTF">2014-11-26T05:14:11Z</dcterms:created>
  <dcterms:modified xsi:type="dcterms:W3CDTF">2020-07-13T19:18:23Z</dcterms:modified>
  <cp:category>Charts &amp; Diagrams</cp:category>
</cp:coreProperties>
</file>