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6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28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33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0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Interlocking Hexagon Process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5492B2-81E0-4CCD-88B4-11681F935CC4}"/>
              </a:ext>
            </a:extLst>
          </p:cNvPr>
          <p:cNvGrpSpPr/>
          <p:nvPr/>
        </p:nvGrpSpPr>
        <p:grpSpPr>
          <a:xfrm>
            <a:off x="3219247" y="4253522"/>
            <a:ext cx="1681773" cy="1844151"/>
            <a:chOff x="332936" y="2627766"/>
            <a:chExt cx="2926080" cy="184415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CF62CD8-0096-4A59-85D8-EF515D4D473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7249A88-5DF0-4C7F-8AB2-95BD040EC71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A71D7C4-883D-40E8-8E60-B866305C5FB7}"/>
              </a:ext>
            </a:extLst>
          </p:cNvPr>
          <p:cNvGrpSpPr/>
          <p:nvPr/>
        </p:nvGrpSpPr>
        <p:grpSpPr>
          <a:xfrm>
            <a:off x="5253745" y="4253522"/>
            <a:ext cx="1681773" cy="1844151"/>
            <a:chOff x="332936" y="2627766"/>
            <a:chExt cx="2926080" cy="184415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F369C96-791A-4F61-863A-DBA952FDAF6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83552E-8494-44C4-835E-DA6AFDA9B1C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F086DD5-FB75-4594-BF69-1B5FD854EC14}"/>
              </a:ext>
            </a:extLst>
          </p:cNvPr>
          <p:cNvGrpSpPr/>
          <p:nvPr/>
        </p:nvGrpSpPr>
        <p:grpSpPr>
          <a:xfrm>
            <a:off x="1184749" y="4253522"/>
            <a:ext cx="1681773" cy="1844151"/>
            <a:chOff x="332936" y="2627766"/>
            <a:chExt cx="2926080" cy="184415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2931128-A925-4282-8322-70A00A5B3D4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DD24AFD-F411-4EF0-90B9-576AB82D731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4132764-8366-4894-9D33-3CD187DD52B6}"/>
              </a:ext>
            </a:extLst>
          </p:cNvPr>
          <p:cNvGrpSpPr/>
          <p:nvPr/>
        </p:nvGrpSpPr>
        <p:grpSpPr>
          <a:xfrm>
            <a:off x="7288243" y="4253522"/>
            <a:ext cx="1681773" cy="1844151"/>
            <a:chOff x="332936" y="2627766"/>
            <a:chExt cx="2926080" cy="184415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B0798D5-F685-43D7-AFCF-2010550AEC9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C1AEDBD-F971-4163-83BE-09EE453E8DA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B44A7B4-F6E4-41B7-85DC-3C650AE8118C}"/>
              </a:ext>
            </a:extLst>
          </p:cNvPr>
          <p:cNvGrpSpPr/>
          <p:nvPr/>
        </p:nvGrpSpPr>
        <p:grpSpPr>
          <a:xfrm>
            <a:off x="9322742" y="4253522"/>
            <a:ext cx="1681773" cy="1844151"/>
            <a:chOff x="332936" y="2627766"/>
            <a:chExt cx="2926080" cy="184415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220F39C-46CA-44A7-B20A-4215CC5D554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AC5F9E2-B604-4EEE-B084-5B3FE213617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8F7643EF-687E-46AB-A9AA-E164C874A00D}"/>
              </a:ext>
            </a:extLst>
          </p:cNvPr>
          <p:cNvSpPr>
            <a:spLocks noChangeAspect="1"/>
          </p:cNvSpPr>
          <p:nvPr/>
        </p:nvSpPr>
        <p:spPr>
          <a:xfrm>
            <a:off x="601726" y="1536591"/>
            <a:ext cx="2847821" cy="2542032"/>
          </a:xfrm>
          <a:custGeom>
            <a:avLst/>
            <a:gdLst>
              <a:gd name="connsiteX0" fmla="*/ 839068 w 2847821"/>
              <a:gd name="connsiteY0" fmla="*/ 0 h 2542032"/>
              <a:gd name="connsiteX1" fmla="*/ 2007190 w 2847821"/>
              <a:gd name="connsiteY1" fmla="*/ 0 h 2542032"/>
              <a:gd name="connsiteX2" fmla="*/ 2232470 w 2847821"/>
              <a:gd name="connsiteY2" fmla="*/ 129398 h 2542032"/>
              <a:gd name="connsiteX3" fmla="*/ 2335280 w 2847821"/>
              <a:gd name="connsiteY3" fmla="*/ 307575 h 2542032"/>
              <a:gd name="connsiteX4" fmla="*/ 2417701 w 2847821"/>
              <a:gd name="connsiteY4" fmla="*/ 450416 h 2542032"/>
              <a:gd name="connsiteX5" fmla="*/ 2373280 w 2847821"/>
              <a:gd name="connsiteY5" fmla="*/ 527401 h 2542032"/>
              <a:gd name="connsiteX6" fmla="*/ 2306404 w 2847821"/>
              <a:gd name="connsiteY6" fmla="*/ 643303 h 2542032"/>
              <a:gd name="connsiteX7" fmla="*/ 2283956 w 2847821"/>
              <a:gd name="connsiteY7" fmla="*/ 682207 h 2542032"/>
              <a:gd name="connsiteX8" fmla="*/ 2259543 w 2847821"/>
              <a:gd name="connsiteY8" fmla="*/ 639898 h 2542032"/>
              <a:gd name="connsiteX9" fmla="*/ 2085066 w 2847821"/>
              <a:gd name="connsiteY9" fmla="*/ 337518 h 2542032"/>
              <a:gd name="connsiteX10" fmla="*/ 1900856 w 2847821"/>
              <a:gd name="connsiteY10" fmla="*/ 231710 h 2542032"/>
              <a:gd name="connsiteX11" fmla="*/ 945686 w 2847821"/>
              <a:gd name="connsiteY11" fmla="*/ 231710 h 2542032"/>
              <a:gd name="connsiteX12" fmla="*/ 761474 w 2847821"/>
              <a:gd name="connsiteY12" fmla="*/ 337518 h 2542032"/>
              <a:gd name="connsiteX13" fmla="*/ 367956 w 2847821"/>
              <a:gd name="connsiteY13" fmla="*/ 1019514 h 2542032"/>
              <a:gd name="connsiteX14" fmla="*/ 331765 w 2847821"/>
              <a:gd name="connsiteY14" fmla="*/ 1082235 h 2542032"/>
              <a:gd name="connsiteX15" fmla="*/ 331766 w 2847821"/>
              <a:gd name="connsiteY15" fmla="*/ 1082235 h 2542032"/>
              <a:gd name="connsiteX16" fmla="*/ 283889 w 2847821"/>
              <a:gd name="connsiteY16" fmla="*/ 1165208 h 2542032"/>
              <a:gd name="connsiteX17" fmla="*/ 283889 w 2847821"/>
              <a:gd name="connsiteY17" fmla="*/ 1376823 h 2542032"/>
              <a:gd name="connsiteX18" fmla="*/ 761474 w 2847821"/>
              <a:gd name="connsiteY18" fmla="*/ 2204513 h 2542032"/>
              <a:gd name="connsiteX19" fmla="*/ 945686 w 2847821"/>
              <a:gd name="connsiteY19" fmla="*/ 2310320 h 2542032"/>
              <a:gd name="connsiteX20" fmla="*/ 1900856 w 2847821"/>
              <a:gd name="connsiteY20" fmla="*/ 2310320 h 2542032"/>
              <a:gd name="connsiteX21" fmla="*/ 2085066 w 2847821"/>
              <a:gd name="connsiteY21" fmla="*/ 2204513 h 2542032"/>
              <a:gd name="connsiteX22" fmla="*/ 2562653 w 2847821"/>
              <a:gd name="connsiteY22" fmla="*/ 1376823 h 2542032"/>
              <a:gd name="connsiteX23" fmla="*/ 2562653 w 2847821"/>
              <a:gd name="connsiteY23" fmla="*/ 1165208 h 2542032"/>
              <a:gd name="connsiteX24" fmla="*/ 2522659 w 2847821"/>
              <a:gd name="connsiteY24" fmla="*/ 1095897 h 2542032"/>
              <a:gd name="connsiteX25" fmla="*/ 2514776 w 2847821"/>
              <a:gd name="connsiteY25" fmla="*/ 1082235 h 2542032"/>
              <a:gd name="connsiteX26" fmla="*/ 2505710 w 2847821"/>
              <a:gd name="connsiteY26" fmla="*/ 1066522 h 2542032"/>
              <a:gd name="connsiteX27" fmla="*/ 2477653 w 2847821"/>
              <a:gd name="connsiteY27" fmla="*/ 1017898 h 2542032"/>
              <a:gd name="connsiteX28" fmla="*/ 2463621 w 2847821"/>
              <a:gd name="connsiteY28" fmla="*/ 993580 h 2542032"/>
              <a:gd name="connsiteX29" fmla="*/ 2505480 w 2847821"/>
              <a:gd name="connsiteY29" fmla="*/ 921035 h 2542032"/>
              <a:gd name="connsiteX30" fmla="*/ 2569259 w 2847821"/>
              <a:gd name="connsiteY30" fmla="*/ 810501 h 2542032"/>
              <a:gd name="connsiteX31" fmla="*/ 2597366 w 2847821"/>
              <a:gd name="connsiteY31" fmla="*/ 761790 h 2542032"/>
              <a:gd name="connsiteX32" fmla="*/ 2626741 w 2847821"/>
              <a:gd name="connsiteY32" fmla="*/ 812698 h 2542032"/>
              <a:gd name="connsiteX33" fmla="*/ 2770197 w 2847821"/>
              <a:gd name="connsiteY33" fmla="*/ 1061318 h 2542032"/>
              <a:gd name="connsiteX34" fmla="*/ 2782267 w 2847821"/>
              <a:gd name="connsiteY34" fmla="*/ 1082235 h 2542032"/>
              <a:gd name="connsiteX35" fmla="*/ 2782268 w 2847821"/>
              <a:gd name="connsiteY35" fmla="*/ 1082235 h 2542032"/>
              <a:gd name="connsiteX36" fmla="*/ 2785733 w 2847821"/>
              <a:gd name="connsiteY36" fmla="*/ 1088241 h 2542032"/>
              <a:gd name="connsiteX37" fmla="*/ 2816533 w 2847821"/>
              <a:gd name="connsiteY37" fmla="*/ 1141620 h 2542032"/>
              <a:gd name="connsiteX38" fmla="*/ 2816533 w 2847821"/>
              <a:gd name="connsiteY38" fmla="*/ 1400415 h 2542032"/>
              <a:gd name="connsiteX39" fmla="*/ 2232470 w 2847821"/>
              <a:gd name="connsiteY39" fmla="*/ 2412636 h 2542032"/>
              <a:gd name="connsiteX40" fmla="*/ 2007190 w 2847821"/>
              <a:gd name="connsiteY40" fmla="*/ 2542032 h 2542032"/>
              <a:gd name="connsiteX41" fmla="*/ 839068 w 2847821"/>
              <a:gd name="connsiteY41" fmla="*/ 2542032 h 2542032"/>
              <a:gd name="connsiteX42" fmla="*/ 613786 w 2847821"/>
              <a:gd name="connsiteY42" fmla="*/ 2412636 h 2542032"/>
              <a:gd name="connsiteX43" fmla="*/ 29724 w 2847821"/>
              <a:gd name="connsiteY43" fmla="*/ 1400415 h 2542032"/>
              <a:gd name="connsiteX44" fmla="*/ 29724 w 2847821"/>
              <a:gd name="connsiteY44" fmla="*/ 1141620 h 2542032"/>
              <a:gd name="connsiteX45" fmla="*/ 63990 w 2847821"/>
              <a:gd name="connsiteY45" fmla="*/ 1082235 h 2542032"/>
              <a:gd name="connsiteX46" fmla="*/ 132534 w 2847821"/>
              <a:gd name="connsiteY46" fmla="*/ 963443 h 2542032"/>
              <a:gd name="connsiteX47" fmla="*/ 613786 w 2847821"/>
              <a:gd name="connsiteY47" fmla="*/ 129398 h 2542032"/>
              <a:gd name="connsiteX48" fmla="*/ 839068 w 2847821"/>
              <a:gd name="connsiteY48" fmla="*/ 0 h 25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847821" h="2542032">
                <a:moveTo>
                  <a:pt x="839068" y="0"/>
                </a:moveTo>
                <a:cubicBezTo>
                  <a:pt x="2007190" y="0"/>
                  <a:pt x="2007190" y="0"/>
                  <a:pt x="2007190" y="0"/>
                </a:cubicBezTo>
                <a:cubicBezTo>
                  <a:pt x="2090628" y="0"/>
                  <a:pt x="2190752" y="58438"/>
                  <a:pt x="2232470" y="129398"/>
                </a:cubicBezTo>
                <a:cubicBezTo>
                  <a:pt x="2268974" y="192662"/>
                  <a:pt x="2303197" y="251972"/>
                  <a:pt x="2335280" y="307575"/>
                </a:cubicBezTo>
                <a:lnTo>
                  <a:pt x="2417701" y="450416"/>
                </a:lnTo>
                <a:lnTo>
                  <a:pt x="2373280" y="527401"/>
                </a:lnTo>
                <a:cubicBezTo>
                  <a:pt x="2352747" y="562987"/>
                  <a:pt x="2330502" y="601539"/>
                  <a:pt x="2306404" y="643303"/>
                </a:cubicBezTo>
                <a:lnTo>
                  <a:pt x="2283956" y="682207"/>
                </a:lnTo>
                <a:lnTo>
                  <a:pt x="2259543" y="639898"/>
                </a:lnTo>
                <a:cubicBezTo>
                  <a:pt x="2209943" y="553938"/>
                  <a:pt x="2152227" y="453912"/>
                  <a:pt x="2085066" y="337518"/>
                </a:cubicBezTo>
                <a:cubicBezTo>
                  <a:pt x="2050954" y="279494"/>
                  <a:pt x="1969083" y="231710"/>
                  <a:pt x="1900856" y="231710"/>
                </a:cubicBezTo>
                <a:cubicBezTo>
                  <a:pt x="1900856" y="231710"/>
                  <a:pt x="1900856" y="231710"/>
                  <a:pt x="945686" y="231710"/>
                </a:cubicBezTo>
                <a:cubicBezTo>
                  <a:pt x="879166" y="231710"/>
                  <a:pt x="795588" y="279494"/>
                  <a:pt x="761474" y="337518"/>
                </a:cubicBezTo>
                <a:cubicBezTo>
                  <a:pt x="761474" y="337518"/>
                  <a:pt x="761474" y="337518"/>
                  <a:pt x="367956" y="1019514"/>
                </a:cubicBezTo>
                <a:lnTo>
                  <a:pt x="331765" y="1082235"/>
                </a:lnTo>
                <a:lnTo>
                  <a:pt x="331766" y="1082235"/>
                </a:lnTo>
                <a:lnTo>
                  <a:pt x="283889" y="1165208"/>
                </a:lnTo>
                <a:cubicBezTo>
                  <a:pt x="251482" y="1223232"/>
                  <a:pt x="251482" y="1318800"/>
                  <a:pt x="283889" y="1376823"/>
                </a:cubicBezTo>
                <a:cubicBezTo>
                  <a:pt x="283889" y="1376823"/>
                  <a:pt x="283889" y="1376823"/>
                  <a:pt x="761474" y="2204513"/>
                </a:cubicBezTo>
                <a:cubicBezTo>
                  <a:pt x="795588" y="2262537"/>
                  <a:pt x="879166" y="2310320"/>
                  <a:pt x="945686" y="2310320"/>
                </a:cubicBezTo>
                <a:lnTo>
                  <a:pt x="1900856" y="2310320"/>
                </a:lnTo>
                <a:cubicBezTo>
                  <a:pt x="1969083" y="2310320"/>
                  <a:pt x="2050954" y="2262537"/>
                  <a:pt x="2085066" y="2204513"/>
                </a:cubicBezTo>
                <a:cubicBezTo>
                  <a:pt x="2085066" y="2204513"/>
                  <a:pt x="2085066" y="2204513"/>
                  <a:pt x="2562653" y="1376823"/>
                </a:cubicBezTo>
                <a:cubicBezTo>
                  <a:pt x="2596766" y="1318800"/>
                  <a:pt x="2596766" y="1223232"/>
                  <a:pt x="2562653" y="1165208"/>
                </a:cubicBezTo>
                <a:cubicBezTo>
                  <a:pt x="2562653" y="1165208"/>
                  <a:pt x="2562653" y="1165208"/>
                  <a:pt x="2522659" y="1095897"/>
                </a:cubicBezTo>
                <a:lnTo>
                  <a:pt x="2514776" y="1082235"/>
                </a:lnTo>
                <a:lnTo>
                  <a:pt x="2505710" y="1066522"/>
                </a:lnTo>
                <a:cubicBezTo>
                  <a:pt x="2497575" y="1052424"/>
                  <a:pt x="2488278" y="1036312"/>
                  <a:pt x="2477653" y="1017898"/>
                </a:cubicBezTo>
                <a:lnTo>
                  <a:pt x="2463621" y="993580"/>
                </a:lnTo>
                <a:lnTo>
                  <a:pt x="2505480" y="921035"/>
                </a:lnTo>
                <a:cubicBezTo>
                  <a:pt x="2528334" y="881429"/>
                  <a:pt x="2549554" y="844651"/>
                  <a:pt x="2569259" y="810501"/>
                </a:cubicBezTo>
                <a:lnTo>
                  <a:pt x="2597366" y="761790"/>
                </a:lnTo>
                <a:lnTo>
                  <a:pt x="2626741" y="812698"/>
                </a:lnTo>
                <a:cubicBezTo>
                  <a:pt x="2697913" y="936044"/>
                  <a:pt x="2742396" y="1013136"/>
                  <a:pt x="2770197" y="1061318"/>
                </a:cubicBezTo>
                <a:lnTo>
                  <a:pt x="2782267" y="1082235"/>
                </a:lnTo>
                <a:lnTo>
                  <a:pt x="2782268" y="1082235"/>
                </a:lnTo>
                <a:lnTo>
                  <a:pt x="2785733" y="1088241"/>
                </a:lnTo>
                <a:cubicBezTo>
                  <a:pt x="2816533" y="1141620"/>
                  <a:pt x="2816533" y="1141620"/>
                  <a:pt x="2816533" y="1141620"/>
                </a:cubicBezTo>
                <a:cubicBezTo>
                  <a:pt x="2858251" y="1212579"/>
                  <a:pt x="2858251" y="1329455"/>
                  <a:pt x="2816533" y="1400415"/>
                </a:cubicBezTo>
                <a:cubicBezTo>
                  <a:pt x="2232470" y="2412636"/>
                  <a:pt x="2232470" y="2412636"/>
                  <a:pt x="2232470" y="2412636"/>
                </a:cubicBezTo>
                <a:cubicBezTo>
                  <a:pt x="2190752" y="2483595"/>
                  <a:pt x="2090628" y="2542032"/>
                  <a:pt x="2007190" y="2542032"/>
                </a:cubicBezTo>
                <a:lnTo>
                  <a:pt x="839068" y="2542032"/>
                </a:lnTo>
                <a:cubicBezTo>
                  <a:pt x="757716" y="2542032"/>
                  <a:pt x="655505" y="2483595"/>
                  <a:pt x="613786" y="2412636"/>
                </a:cubicBezTo>
                <a:cubicBezTo>
                  <a:pt x="29724" y="1400415"/>
                  <a:pt x="29724" y="1400415"/>
                  <a:pt x="29724" y="1400415"/>
                </a:cubicBezTo>
                <a:cubicBezTo>
                  <a:pt x="-9908" y="1329455"/>
                  <a:pt x="-9908" y="1212579"/>
                  <a:pt x="29724" y="1141620"/>
                </a:cubicBezTo>
                <a:lnTo>
                  <a:pt x="63990" y="1082235"/>
                </a:lnTo>
                <a:lnTo>
                  <a:pt x="132534" y="963443"/>
                </a:lnTo>
                <a:cubicBezTo>
                  <a:pt x="613786" y="129398"/>
                  <a:pt x="613786" y="129398"/>
                  <a:pt x="613786" y="129398"/>
                </a:cubicBezTo>
                <a:cubicBezTo>
                  <a:pt x="655505" y="58438"/>
                  <a:pt x="757716" y="0"/>
                  <a:pt x="839068" y="0"/>
                </a:cubicBezTo>
                <a:close/>
              </a:path>
            </a:pathLst>
          </a:custGeom>
          <a:solidFill>
            <a:schemeClr val="accent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500" dirty="0">
              <a:solidFill>
                <a:schemeClr val="tx1"/>
              </a:solidFill>
            </a:endParaRP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313CD811-27E1-4163-9FDF-185D8493E5C7}"/>
              </a:ext>
            </a:extLst>
          </p:cNvPr>
          <p:cNvSpPr/>
          <p:nvPr/>
        </p:nvSpPr>
        <p:spPr>
          <a:xfrm>
            <a:off x="8741417" y="1536591"/>
            <a:ext cx="2847821" cy="2542032"/>
          </a:xfrm>
          <a:custGeom>
            <a:avLst/>
            <a:gdLst>
              <a:gd name="connsiteX0" fmla="*/ 839068 w 2847821"/>
              <a:gd name="connsiteY0" fmla="*/ 0 h 2542032"/>
              <a:gd name="connsiteX1" fmla="*/ 2007190 w 2847821"/>
              <a:gd name="connsiteY1" fmla="*/ 0 h 2542032"/>
              <a:gd name="connsiteX2" fmla="*/ 2232470 w 2847821"/>
              <a:gd name="connsiteY2" fmla="*/ 129398 h 2542032"/>
              <a:gd name="connsiteX3" fmla="*/ 2816533 w 2847821"/>
              <a:gd name="connsiteY3" fmla="*/ 1141620 h 2542032"/>
              <a:gd name="connsiteX4" fmla="*/ 2816533 w 2847821"/>
              <a:gd name="connsiteY4" fmla="*/ 1400415 h 2542032"/>
              <a:gd name="connsiteX5" fmla="*/ 2232470 w 2847821"/>
              <a:gd name="connsiteY5" fmla="*/ 2412636 h 2542032"/>
              <a:gd name="connsiteX6" fmla="*/ 2007190 w 2847821"/>
              <a:gd name="connsiteY6" fmla="*/ 2542032 h 2542032"/>
              <a:gd name="connsiteX7" fmla="*/ 839068 w 2847821"/>
              <a:gd name="connsiteY7" fmla="*/ 2542032 h 2542032"/>
              <a:gd name="connsiteX8" fmla="*/ 613786 w 2847821"/>
              <a:gd name="connsiteY8" fmla="*/ 2412636 h 2542032"/>
              <a:gd name="connsiteX9" fmla="*/ 510976 w 2847821"/>
              <a:gd name="connsiteY9" fmla="*/ 2234459 h 2542032"/>
              <a:gd name="connsiteX10" fmla="*/ 504214 w 2847821"/>
              <a:gd name="connsiteY10" fmla="*/ 2222739 h 2542032"/>
              <a:gd name="connsiteX11" fmla="*/ 504213 w 2847821"/>
              <a:gd name="connsiteY11" fmla="*/ 2222739 h 2542032"/>
              <a:gd name="connsiteX12" fmla="*/ 428556 w 2847821"/>
              <a:gd name="connsiteY12" fmla="*/ 2091619 h 2542032"/>
              <a:gd name="connsiteX13" fmla="*/ 472977 w 2847821"/>
              <a:gd name="connsiteY13" fmla="*/ 2014633 h 2542032"/>
              <a:gd name="connsiteX14" fmla="*/ 539853 w 2847821"/>
              <a:gd name="connsiteY14" fmla="*/ 1898732 h 2542032"/>
              <a:gd name="connsiteX15" fmla="*/ 562445 w 2847821"/>
              <a:gd name="connsiteY15" fmla="*/ 1859580 h 2542032"/>
              <a:gd name="connsiteX16" fmla="*/ 586998 w 2847821"/>
              <a:gd name="connsiteY16" fmla="*/ 1902133 h 2542032"/>
              <a:gd name="connsiteX17" fmla="*/ 761474 w 2847821"/>
              <a:gd name="connsiteY17" fmla="*/ 2204513 h 2542032"/>
              <a:gd name="connsiteX18" fmla="*/ 776505 w 2847821"/>
              <a:gd name="connsiteY18" fmla="*/ 2222739 h 2542032"/>
              <a:gd name="connsiteX19" fmla="*/ 795295 w 2847821"/>
              <a:gd name="connsiteY19" fmla="*/ 2245524 h 2542032"/>
              <a:gd name="connsiteX20" fmla="*/ 945686 w 2847821"/>
              <a:gd name="connsiteY20" fmla="*/ 2310320 h 2542032"/>
              <a:gd name="connsiteX21" fmla="*/ 1900856 w 2847821"/>
              <a:gd name="connsiteY21" fmla="*/ 2310320 h 2542032"/>
              <a:gd name="connsiteX22" fmla="*/ 2085066 w 2847821"/>
              <a:gd name="connsiteY22" fmla="*/ 2204513 h 2542032"/>
              <a:gd name="connsiteX23" fmla="*/ 2562653 w 2847821"/>
              <a:gd name="connsiteY23" fmla="*/ 1376823 h 2542032"/>
              <a:gd name="connsiteX24" fmla="*/ 2562653 w 2847821"/>
              <a:gd name="connsiteY24" fmla="*/ 1165208 h 2542032"/>
              <a:gd name="connsiteX25" fmla="*/ 2085066 w 2847821"/>
              <a:gd name="connsiteY25" fmla="*/ 337518 h 2542032"/>
              <a:gd name="connsiteX26" fmla="*/ 1900856 w 2847821"/>
              <a:gd name="connsiteY26" fmla="*/ 231710 h 2542032"/>
              <a:gd name="connsiteX27" fmla="*/ 945686 w 2847821"/>
              <a:gd name="connsiteY27" fmla="*/ 231710 h 2542032"/>
              <a:gd name="connsiteX28" fmla="*/ 761474 w 2847821"/>
              <a:gd name="connsiteY28" fmla="*/ 337518 h 2542032"/>
              <a:gd name="connsiteX29" fmla="*/ 283889 w 2847821"/>
              <a:gd name="connsiteY29" fmla="*/ 1165208 h 2542032"/>
              <a:gd name="connsiteX30" fmla="*/ 259584 w 2847821"/>
              <a:gd name="connsiteY30" fmla="*/ 1271016 h 2542032"/>
              <a:gd name="connsiteX31" fmla="*/ 264263 w 2847821"/>
              <a:gd name="connsiteY31" fmla="*/ 1314464 h 2542032"/>
              <a:gd name="connsiteX32" fmla="*/ 265660 w 2847821"/>
              <a:gd name="connsiteY32" fmla="*/ 1327439 h 2542032"/>
              <a:gd name="connsiteX33" fmla="*/ 283889 w 2847821"/>
              <a:gd name="connsiteY33" fmla="*/ 1376823 h 2542032"/>
              <a:gd name="connsiteX34" fmla="*/ 368889 w 2847821"/>
              <a:gd name="connsiteY34" fmla="*/ 1524134 h 2542032"/>
              <a:gd name="connsiteX35" fmla="*/ 382921 w 2847821"/>
              <a:gd name="connsiteY35" fmla="*/ 1548452 h 2542032"/>
              <a:gd name="connsiteX36" fmla="*/ 341061 w 2847821"/>
              <a:gd name="connsiteY36" fmla="*/ 1620997 h 2542032"/>
              <a:gd name="connsiteX37" fmla="*/ 277282 w 2847821"/>
              <a:gd name="connsiteY37" fmla="*/ 1731531 h 2542032"/>
              <a:gd name="connsiteX38" fmla="*/ 249032 w 2847821"/>
              <a:gd name="connsiteY38" fmla="*/ 1780491 h 2542032"/>
              <a:gd name="connsiteX39" fmla="*/ 219516 w 2847821"/>
              <a:gd name="connsiteY39" fmla="*/ 1729337 h 2542032"/>
              <a:gd name="connsiteX40" fmla="*/ 29724 w 2847821"/>
              <a:gd name="connsiteY40" fmla="*/ 1400415 h 2542032"/>
              <a:gd name="connsiteX41" fmla="*/ 7431 w 2847821"/>
              <a:gd name="connsiteY41" fmla="*/ 1340021 h 2542032"/>
              <a:gd name="connsiteX42" fmla="*/ 4679 w 2847821"/>
              <a:gd name="connsiteY42" fmla="*/ 1314464 h 2542032"/>
              <a:gd name="connsiteX43" fmla="*/ 0 w 2847821"/>
              <a:gd name="connsiteY43" fmla="*/ 1271017 h 2542032"/>
              <a:gd name="connsiteX44" fmla="*/ 29724 w 2847821"/>
              <a:gd name="connsiteY44" fmla="*/ 1141620 h 2542032"/>
              <a:gd name="connsiteX45" fmla="*/ 613786 w 2847821"/>
              <a:gd name="connsiteY45" fmla="*/ 129398 h 2542032"/>
              <a:gd name="connsiteX46" fmla="*/ 839068 w 2847821"/>
              <a:gd name="connsiteY46" fmla="*/ 0 h 25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847821" h="2542032">
                <a:moveTo>
                  <a:pt x="839068" y="0"/>
                </a:moveTo>
                <a:cubicBezTo>
                  <a:pt x="2007190" y="0"/>
                  <a:pt x="2007190" y="0"/>
                  <a:pt x="2007190" y="0"/>
                </a:cubicBezTo>
                <a:cubicBezTo>
                  <a:pt x="2090628" y="0"/>
                  <a:pt x="2190752" y="58438"/>
                  <a:pt x="2232470" y="129398"/>
                </a:cubicBezTo>
                <a:cubicBezTo>
                  <a:pt x="2816533" y="1141620"/>
                  <a:pt x="2816533" y="1141620"/>
                  <a:pt x="2816533" y="1141620"/>
                </a:cubicBezTo>
                <a:cubicBezTo>
                  <a:pt x="2858251" y="1212579"/>
                  <a:pt x="2858251" y="1329455"/>
                  <a:pt x="2816533" y="1400415"/>
                </a:cubicBezTo>
                <a:cubicBezTo>
                  <a:pt x="2232470" y="2412636"/>
                  <a:pt x="2232470" y="2412636"/>
                  <a:pt x="2232470" y="2412636"/>
                </a:cubicBezTo>
                <a:cubicBezTo>
                  <a:pt x="2190752" y="2483595"/>
                  <a:pt x="2090628" y="2542032"/>
                  <a:pt x="2007190" y="2542032"/>
                </a:cubicBezTo>
                <a:lnTo>
                  <a:pt x="839068" y="2542032"/>
                </a:lnTo>
                <a:cubicBezTo>
                  <a:pt x="757716" y="2542032"/>
                  <a:pt x="655505" y="2483595"/>
                  <a:pt x="613786" y="2412636"/>
                </a:cubicBezTo>
                <a:cubicBezTo>
                  <a:pt x="577282" y="2349372"/>
                  <a:pt x="543060" y="2290063"/>
                  <a:pt x="510976" y="2234459"/>
                </a:cubicBezTo>
                <a:lnTo>
                  <a:pt x="504214" y="2222739"/>
                </a:lnTo>
                <a:lnTo>
                  <a:pt x="504213" y="2222739"/>
                </a:lnTo>
                <a:lnTo>
                  <a:pt x="428556" y="2091619"/>
                </a:lnTo>
                <a:lnTo>
                  <a:pt x="472977" y="2014633"/>
                </a:lnTo>
                <a:cubicBezTo>
                  <a:pt x="493510" y="1979047"/>
                  <a:pt x="515755" y="1940496"/>
                  <a:pt x="539853" y="1898732"/>
                </a:cubicBezTo>
                <a:lnTo>
                  <a:pt x="562445" y="1859580"/>
                </a:lnTo>
                <a:lnTo>
                  <a:pt x="586998" y="1902133"/>
                </a:lnTo>
                <a:cubicBezTo>
                  <a:pt x="636598" y="1988093"/>
                  <a:pt x="694314" y="2088119"/>
                  <a:pt x="761474" y="2204513"/>
                </a:cubicBezTo>
                <a:lnTo>
                  <a:pt x="776505" y="2222739"/>
                </a:lnTo>
                <a:lnTo>
                  <a:pt x="795295" y="2245524"/>
                </a:lnTo>
                <a:cubicBezTo>
                  <a:pt x="836311" y="2283442"/>
                  <a:pt x="895796" y="2310320"/>
                  <a:pt x="945686" y="2310320"/>
                </a:cubicBezTo>
                <a:lnTo>
                  <a:pt x="1900856" y="2310320"/>
                </a:lnTo>
                <a:cubicBezTo>
                  <a:pt x="1969083" y="2310320"/>
                  <a:pt x="2050954" y="2262537"/>
                  <a:pt x="2085066" y="2204513"/>
                </a:cubicBezTo>
                <a:cubicBezTo>
                  <a:pt x="2085066" y="2204513"/>
                  <a:pt x="2085066" y="2204513"/>
                  <a:pt x="2562653" y="1376823"/>
                </a:cubicBezTo>
                <a:cubicBezTo>
                  <a:pt x="2596766" y="1318800"/>
                  <a:pt x="2596766" y="1223232"/>
                  <a:pt x="2562653" y="1165208"/>
                </a:cubicBezTo>
                <a:cubicBezTo>
                  <a:pt x="2562653" y="1165208"/>
                  <a:pt x="2562653" y="1165208"/>
                  <a:pt x="2085066" y="337518"/>
                </a:cubicBezTo>
                <a:cubicBezTo>
                  <a:pt x="2050954" y="279494"/>
                  <a:pt x="1969083" y="231710"/>
                  <a:pt x="1900856" y="231710"/>
                </a:cubicBezTo>
                <a:cubicBezTo>
                  <a:pt x="1900856" y="231710"/>
                  <a:pt x="1900856" y="231710"/>
                  <a:pt x="945686" y="231710"/>
                </a:cubicBezTo>
                <a:cubicBezTo>
                  <a:pt x="879166" y="231710"/>
                  <a:pt x="795588" y="279494"/>
                  <a:pt x="761474" y="337518"/>
                </a:cubicBezTo>
                <a:cubicBezTo>
                  <a:pt x="761474" y="337518"/>
                  <a:pt x="761474" y="337518"/>
                  <a:pt x="283889" y="1165208"/>
                </a:cubicBezTo>
                <a:cubicBezTo>
                  <a:pt x="267686" y="1194220"/>
                  <a:pt x="259584" y="1232618"/>
                  <a:pt x="259584" y="1271016"/>
                </a:cubicBezTo>
                <a:lnTo>
                  <a:pt x="264263" y="1314464"/>
                </a:lnTo>
                <a:lnTo>
                  <a:pt x="265660" y="1327439"/>
                </a:lnTo>
                <a:cubicBezTo>
                  <a:pt x="269711" y="1345465"/>
                  <a:pt x="275787" y="1362317"/>
                  <a:pt x="283889" y="1376823"/>
                </a:cubicBezTo>
                <a:cubicBezTo>
                  <a:pt x="283889" y="1376823"/>
                  <a:pt x="283889" y="1376823"/>
                  <a:pt x="368889" y="1524134"/>
                </a:cubicBezTo>
                <a:lnTo>
                  <a:pt x="382921" y="1548452"/>
                </a:lnTo>
                <a:lnTo>
                  <a:pt x="341061" y="1620997"/>
                </a:lnTo>
                <a:cubicBezTo>
                  <a:pt x="318208" y="1660604"/>
                  <a:pt x="296987" y="1697381"/>
                  <a:pt x="277282" y="1731531"/>
                </a:cubicBezTo>
                <a:lnTo>
                  <a:pt x="249032" y="1780491"/>
                </a:lnTo>
                <a:lnTo>
                  <a:pt x="219516" y="1729337"/>
                </a:lnTo>
                <a:cubicBezTo>
                  <a:pt x="29724" y="1400415"/>
                  <a:pt x="29724" y="1400415"/>
                  <a:pt x="29724" y="1400415"/>
                </a:cubicBezTo>
                <a:cubicBezTo>
                  <a:pt x="19816" y="1382675"/>
                  <a:pt x="12385" y="1362065"/>
                  <a:pt x="7431" y="1340021"/>
                </a:cubicBezTo>
                <a:lnTo>
                  <a:pt x="4679" y="1314464"/>
                </a:lnTo>
                <a:lnTo>
                  <a:pt x="0" y="1271017"/>
                </a:lnTo>
                <a:cubicBezTo>
                  <a:pt x="0" y="1224058"/>
                  <a:pt x="9908" y="1177100"/>
                  <a:pt x="29724" y="1141620"/>
                </a:cubicBezTo>
                <a:cubicBezTo>
                  <a:pt x="613786" y="129398"/>
                  <a:pt x="613786" y="129398"/>
                  <a:pt x="613786" y="129398"/>
                </a:cubicBezTo>
                <a:cubicBezTo>
                  <a:pt x="655505" y="58438"/>
                  <a:pt x="757716" y="0"/>
                  <a:pt x="83906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42516B6F-17B1-4DF9-B548-F637BB9776FF}"/>
              </a:ext>
            </a:extLst>
          </p:cNvPr>
          <p:cNvSpPr/>
          <p:nvPr/>
        </p:nvSpPr>
        <p:spPr>
          <a:xfrm>
            <a:off x="2636649" y="1536591"/>
            <a:ext cx="2847821" cy="2542032"/>
          </a:xfrm>
          <a:custGeom>
            <a:avLst/>
            <a:gdLst>
              <a:gd name="connsiteX0" fmla="*/ 2597367 w 2847821"/>
              <a:gd name="connsiteY0" fmla="*/ 761789 h 2542032"/>
              <a:gd name="connsiteX1" fmla="*/ 2613504 w 2847821"/>
              <a:gd name="connsiteY1" fmla="*/ 789755 h 2542032"/>
              <a:gd name="connsiteX2" fmla="*/ 2766966 w 2847821"/>
              <a:gd name="connsiteY2" fmla="*/ 1055714 h 2542032"/>
              <a:gd name="connsiteX3" fmla="*/ 2789968 w 2847821"/>
              <a:gd name="connsiteY3" fmla="*/ 1095578 h 2542032"/>
              <a:gd name="connsiteX4" fmla="*/ 2789967 w 2847821"/>
              <a:gd name="connsiteY4" fmla="*/ 1095578 h 2542032"/>
              <a:gd name="connsiteX5" fmla="*/ 2798709 w 2847821"/>
              <a:gd name="connsiteY5" fmla="*/ 1110730 h 2542032"/>
              <a:gd name="connsiteX6" fmla="*/ 2816533 w 2847821"/>
              <a:gd name="connsiteY6" fmla="*/ 1141620 h 2542032"/>
              <a:gd name="connsiteX7" fmla="*/ 2816533 w 2847821"/>
              <a:gd name="connsiteY7" fmla="*/ 1400415 h 2542032"/>
              <a:gd name="connsiteX8" fmla="*/ 2232470 w 2847821"/>
              <a:gd name="connsiteY8" fmla="*/ 2412636 h 2542032"/>
              <a:gd name="connsiteX9" fmla="*/ 2007190 w 2847821"/>
              <a:gd name="connsiteY9" fmla="*/ 2542032 h 2542032"/>
              <a:gd name="connsiteX10" fmla="*/ 839068 w 2847821"/>
              <a:gd name="connsiteY10" fmla="*/ 2542032 h 2542032"/>
              <a:gd name="connsiteX11" fmla="*/ 613786 w 2847821"/>
              <a:gd name="connsiteY11" fmla="*/ 2412636 h 2542032"/>
              <a:gd name="connsiteX12" fmla="*/ 510976 w 2847821"/>
              <a:gd name="connsiteY12" fmla="*/ 2234459 h 2542032"/>
              <a:gd name="connsiteX13" fmla="*/ 504214 w 2847821"/>
              <a:gd name="connsiteY13" fmla="*/ 2222739 h 2542032"/>
              <a:gd name="connsiteX14" fmla="*/ 504213 w 2847821"/>
              <a:gd name="connsiteY14" fmla="*/ 2222739 h 2542032"/>
              <a:gd name="connsiteX15" fmla="*/ 428556 w 2847821"/>
              <a:gd name="connsiteY15" fmla="*/ 2091619 h 2542032"/>
              <a:gd name="connsiteX16" fmla="*/ 472977 w 2847821"/>
              <a:gd name="connsiteY16" fmla="*/ 2014633 h 2542032"/>
              <a:gd name="connsiteX17" fmla="*/ 539853 w 2847821"/>
              <a:gd name="connsiteY17" fmla="*/ 1898732 h 2542032"/>
              <a:gd name="connsiteX18" fmla="*/ 562445 w 2847821"/>
              <a:gd name="connsiteY18" fmla="*/ 1859580 h 2542032"/>
              <a:gd name="connsiteX19" fmla="*/ 586998 w 2847821"/>
              <a:gd name="connsiteY19" fmla="*/ 1902133 h 2542032"/>
              <a:gd name="connsiteX20" fmla="*/ 761474 w 2847821"/>
              <a:gd name="connsiteY20" fmla="*/ 2204513 h 2542032"/>
              <a:gd name="connsiteX21" fmla="*/ 776505 w 2847821"/>
              <a:gd name="connsiteY21" fmla="*/ 2222739 h 2542032"/>
              <a:gd name="connsiteX22" fmla="*/ 795295 w 2847821"/>
              <a:gd name="connsiteY22" fmla="*/ 2245524 h 2542032"/>
              <a:gd name="connsiteX23" fmla="*/ 945686 w 2847821"/>
              <a:gd name="connsiteY23" fmla="*/ 2310320 h 2542032"/>
              <a:gd name="connsiteX24" fmla="*/ 1900856 w 2847821"/>
              <a:gd name="connsiteY24" fmla="*/ 2310320 h 2542032"/>
              <a:gd name="connsiteX25" fmla="*/ 2085066 w 2847821"/>
              <a:gd name="connsiteY25" fmla="*/ 2204513 h 2542032"/>
              <a:gd name="connsiteX26" fmla="*/ 2562653 w 2847821"/>
              <a:gd name="connsiteY26" fmla="*/ 1376823 h 2542032"/>
              <a:gd name="connsiteX27" fmla="*/ 2562653 w 2847821"/>
              <a:gd name="connsiteY27" fmla="*/ 1165208 h 2542032"/>
              <a:gd name="connsiteX28" fmla="*/ 2522660 w 2847821"/>
              <a:gd name="connsiteY28" fmla="*/ 1095897 h 2542032"/>
              <a:gd name="connsiteX29" fmla="*/ 2522476 w 2847821"/>
              <a:gd name="connsiteY29" fmla="*/ 1095578 h 2542032"/>
              <a:gd name="connsiteX30" fmla="*/ 2522477 w 2847821"/>
              <a:gd name="connsiteY30" fmla="*/ 1095578 h 2542032"/>
              <a:gd name="connsiteX31" fmla="*/ 2510324 w 2847821"/>
              <a:gd name="connsiteY31" fmla="*/ 1074517 h 2542032"/>
              <a:gd name="connsiteX32" fmla="*/ 2484541 w 2847821"/>
              <a:gd name="connsiteY32" fmla="*/ 1029833 h 2542032"/>
              <a:gd name="connsiteX33" fmla="*/ 2463622 w 2847821"/>
              <a:gd name="connsiteY33" fmla="*/ 993578 h 2542032"/>
              <a:gd name="connsiteX34" fmla="*/ 2505481 w 2847821"/>
              <a:gd name="connsiteY34" fmla="*/ 921034 h 2542032"/>
              <a:gd name="connsiteX35" fmla="*/ 2569260 w 2847821"/>
              <a:gd name="connsiteY35" fmla="*/ 810500 h 2542032"/>
              <a:gd name="connsiteX36" fmla="*/ 839068 w 2847821"/>
              <a:gd name="connsiteY36" fmla="*/ 0 h 2542032"/>
              <a:gd name="connsiteX37" fmla="*/ 2007190 w 2847821"/>
              <a:gd name="connsiteY37" fmla="*/ 0 h 2542032"/>
              <a:gd name="connsiteX38" fmla="*/ 2232470 w 2847821"/>
              <a:gd name="connsiteY38" fmla="*/ 129398 h 2542032"/>
              <a:gd name="connsiteX39" fmla="*/ 2335280 w 2847821"/>
              <a:gd name="connsiteY39" fmla="*/ 307575 h 2542032"/>
              <a:gd name="connsiteX40" fmla="*/ 2363523 w 2847821"/>
              <a:gd name="connsiteY40" fmla="*/ 356522 h 2542032"/>
              <a:gd name="connsiteX41" fmla="*/ 2417701 w 2847821"/>
              <a:gd name="connsiteY41" fmla="*/ 450417 h 2542032"/>
              <a:gd name="connsiteX42" fmla="*/ 2373280 w 2847821"/>
              <a:gd name="connsiteY42" fmla="*/ 527402 h 2542032"/>
              <a:gd name="connsiteX43" fmla="*/ 2306404 w 2847821"/>
              <a:gd name="connsiteY43" fmla="*/ 643304 h 2542032"/>
              <a:gd name="connsiteX44" fmla="*/ 2283956 w 2847821"/>
              <a:gd name="connsiteY44" fmla="*/ 682208 h 2542032"/>
              <a:gd name="connsiteX45" fmla="*/ 2242707 w 2847821"/>
              <a:gd name="connsiteY45" fmla="*/ 610720 h 2542032"/>
              <a:gd name="connsiteX46" fmla="*/ 2169134 w 2847821"/>
              <a:gd name="connsiteY46" fmla="*/ 483213 h 2542032"/>
              <a:gd name="connsiteX47" fmla="*/ 2096032 w 2847821"/>
              <a:gd name="connsiteY47" fmla="*/ 356522 h 2542032"/>
              <a:gd name="connsiteX48" fmla="*/ 2085066 w 2847821"/>
              <a:gd name="connsiteY48" fmla="*/ 337518 h 2542032"/>
              <a:gd name="connsiteX49" fmla="*/ 1900856 w 2847821"/>
              <a:gd name="connsiteY49" fmla="*/ 231710 h 2542032"/>
              <a:gd name="connsiteX50" fmla="*/ 945686 w 2847821"/>
              <a:gd name="connsiteY50" fmla="*/ 231710 h 2542032"/>
              <a:gd name="connsiteX51" fmla="*/ 761474 w 2847821"/>
              <a:gd name="connsiteY51" fmla="*/ 337518 h 2542032"/>
              <a:gd name="connsiteX52" fmla="*/ 283889 w 2847821"/>
              <a:gd name="connsiteY52" fmla="*/ 1165208 h 2542032"/>
              <a:gd name="connsiteX53" fmla="*/ 259584 w 2847821"/>
              <a:gd name="connsiteY53" fmla="*/ 1271016 h 2542032"/>
              <a:gd name="connsiteX54" fmla="*/ 264263 w 2847821"/>
              <a:gd name="connsiteY54" fmla="*/ 1314464 h 2542032"/>
              <a:gd name="connsiteX55" fmla="*/ 265660 w 2847821"/>
              <a:gd name="connsiteY55" fmla="*/ 1327439 h 2542032"/>
              <a:gd name="connsiteX56" fmla="*/ 283889 w 2847821"/>
              <a:gd name="connsiteY56" fmla="*/ 1376823 h 2542032"/>
              <a:gd name="connsiteX57" fmla="*/ 368889 w 2847821"/>
              <a:gd name="connsiteY57" fmla="*/ 1524134 h 2542032"/>
              <a:gd name="connsiteX58" fmla="*/ 382921 w 2847821"/>
              <a:gd name="connsiteY58" fmla="*/ 1548452 h 2542032"/>
              <a:gd name="connsiteX59" fmla="*/ 341061 w 2847821"/>
              <a:gd name="connsiteY59" fmla="*/ 1620997 h 2542032"/>
              <a:gd name="connsiteX60" fmla="*/ 277282 w 2847821"/>
              <a:gd name="connsiteY60" fmla="*/ 1731531 h 2542032"/>
              <a:gd name="connsiteX61" fmla="*/ 249032 w 2847821"/>
              <a:gd name="connsiteY61" fmla="*/ 1780491 h 2542032"/>
              <a:gd name="connsiteX62" fmla="*/ 219516 w 2847821"/>
              <a:gd name="connsiteY62" fmla="*/ 1729337 h 2542032"/>
              <a:gd name="connsiteX63" fmla="*/ 29724 w 2847821"/>
              <a:gd name="connsiteY63" fmla="*/ 1400415 h 2542032"/>
              <a:gd name="connsiteX64" fmla="*/ 7431 w 2847821"/>
              <a:gd name="connsiteY64" fmla="*/ 1340021 h 2542032"/>
              <a:gd name="connsiteX65" fmla="*/ 4679 w 2847821"/>
              <a:gd name="connsiteY65" fmla="*/ 1314464 h 2542032"/>
              <a:gd name="connsiteX66" fmla="*/ 0 w 2847821"/>
              <a:gd name="connsiteY66" fmla="*/ 1271017 h 2542032"/>
              <a:gd name="connsiteX67" fmla="*/ 29724 w 2847821"/>
              <a:gd name="connsiteY67" fmla="*/ 1141620 h 2542032"/>
              <a:gd name="connsiteX68" fmla="*/ 613786 w 2847821"/>
              <a:gd name="connsiteY68" fmla="*/ 129398 h 2542032"/>
              <a:gd name="connsiteX69" fmla="*/ 839068 w 2847821"/>
              <a:gd name="connsiteY69" fmla="*/ 0 h 25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847821" h="2542032">
                <a:moveTo>
                  <a:pt x="2597367" y="761789"/>
                </a:moveTo>
                <a:lnTo>
                  <a:pt x="2613504" y="789755"/>
                </a:lnTo>
                <a:cubicBezTo>
                  <a:pt x="2689640" y="921704"/>
                  <a:pt x="2737225" y="1004172"/>
                  <a:pt x="2766966" y="1055714"/>
                </a:cubicBezTo>
                <a:lnTo>
                  <a:pt x="2789968" y="1095578"/>
                </a:lnTo>
                <a:lnTo>
                  <a:pt x="2789967" y="1095578"/>
                </a:lnTo>
                <a:lnTo>
                  <a:pt x="2798709" y="1110730"/>
                </a:lnTo>
                <a:cubicBezTo>
                  <a:pt x="2816533" y="1141620"/>
                  <a:pt x="2816533" y="1141620"/>
                  <a:pt x="2816533" y="1141620"/>
                </a:cubicBezTo>
                <a:cubicBezTo>
                  <a:pt x="2858251" y="1212579"/>
                  <a:pt x="2858251" y="1329455"/>
                  <a:pt x="2816533" y="1400415"/>
                </a:cubicBezTo>
                <a:cubicBezTo>
                  <a:pt x="2232470" y="2412636"/>
                  <a:pt x="2232470" y="2412636"/>
                  <a:pt x="2232470" y="2412636"/>
                </a:cubicBezTo>
                <a:cubicBezTo>
                  <a:pt x="2190752" y="2483595"/>
                  <a:pt x="2090628" y="2542032"/>
                  <a:pt x="2007190" y="2542032"/>
                </a:cubicBezTo>
                <a:lnTo>
                  <a:pt x="839068" y="2542032"/>
                </a:lnTo>
                <a:cubicBezTo>
                  <a:pt x="757716" y="2542032"/>
                  <a:pt x="655505" y="2483595"/>
                  <a:pt x="613786" y="2412636"/>
                </a:cubicBezTo>
                <a:cubicBezTo>
                  <a:pt x="577282" y="2349372"/>
                  <a:pt x="543060" y="2290063"/>
                  <a:pt x="510976" y="2234459"/>
                </a:cubicBezTo>
                <a:lnTo>
                  <a:pt x="504214" y="2222739"/>
                </a:lnTo>
                <a:lnTo>
                  <a:pt x="504213" y="2222739"/>
                </a:lnTo>
                <a:lnTo>
                  <a:pt x="428556" y="2091619"/>
                </a:lnTo>
                <a:lnTo>
                  <a:pt x="472977" y="2014633"/>
                </a:lnTo>
                <a:cubicBezTo>
                  <a:pt x="493510" y="1979047"/>
                  <a:pt x="515755" y="1940496"/>
                  <a:pt x="539853" y="1898732"/>
                </a:cubicBezTo>
                <a:lnTo>
                  <a:pt x="562445" y="1859580"/>
                </a:lnTo>
                <a:lnTo>
                  <a:pt x="586998" y="1902133"/>
                </a:lnTo>
                <a:cubicBezTo>
                  <a:pt x="636598" y="1988093"/>
                  <a:pt x="694314" y="2088119"/>
                  <a:pt x="761474" y="2204513"/>
                </a:cubicBezTo>
                <a:lnTo>
                  <a:pt x="776505" y="2222739"/>
                </a:lnTo>
                <a:lnTo>
                  <a:pt x="795295" y="2245524"/>
                </a:lnTo>
                <a:cubicBezTo>
                  <a:pt x="836311" y="2283442"/>
                  <a:pt x="895796" y="2310320"/>
                  <a:pt x="945686" y="2310320"/>
                </a:cubicBezTo>
                <a:lnTo>
                  <a:pt x="1900856" y="2310320"/>
                </a:lnTo>
                <a:cubicBezTo>
                  <a:pt x="1969083" y="2310320"/>
                  <a:pt x="2050954" y="2262537"/>
                  <a:pt x="2085066" y="2204513"/>
                </a:cubicBezTo>
                <a:cubicBezTo>
                  <a:pt x="2085066" y="2204513"/>
                  <a:pt x="2085066" y="2204513"/>
                  <a:pt x="2562653" y="1376823"/>
                </a:cubicBezTo>
                <a:cubicBezTo>
                  <a:pt x="2596766" y="1318800"/>
                  <a:pt x="2596766" y="1223232"/>
                  <a:pt x="2562653" y="1165208"/>
                </a:cubicBezTo>
                <a:cubicBezTo>
                  <a:pt x="2562653" y="1165208"/>
                  <a:pt x="2562653" y="1165208"/>
                  <a:pt x="2522660" y="1095897"/>
                </a:cubicBezTo>
                <a:lnTo>
                  <a:pt x="2522476" y="1095578"/>
                </a:lnTo>
                <a:lnTo>
                  <a:pt x="2522477" y="1095578"/>
                </a:lnTo>
                <a:lnTo>
                  <a:pt x="2510324" y="1074517"/>
                </a:lnTo>
                <a:cubicBezTo>
                  <a:pt x="2502849" y="1061561"/>
                  <a:pt x="2494305" y="1046755"/>
                  <a:pt x="2484541" y="1029833"/>
                </a:cubicBezTo>
                <a:lnTo>
                  <a:pt x="2463622" y="993578"/>
                </a:lnTo>
                <a:lnTo>
                  <a:pt x="2505481" y="921034"/>
                </a:lnTo>
                <a:cubicBezTo>
                  <a:pt x="2528334" y="881428"/>
                  <a:pt x="2549555" y="844650"/>
                  <a:pt x="2569260" y="810500"/>
                </a:cubicBezTo>
                <a:close/>
                <a:moveTo>
                  <a:pt x="839068" y="0"/>
                </a:moveTo>
                <a:cubicBezTo>
                  <a:pt x="2007190" y="0"/>
                  <a:pt x="2007190" y="0"/>
                  <a:pt x="2007190" y="0"/>
                </a:cubicBezTo>
                <a:cubicBezTo>
                  <a:pt x="2090628" y="0"/>
                  <a:pt x="2190752" y="58438"/>
                  <a:pt x="2232470" y="129398"/>
                </a:cubicBezTo>
                <a:cubicBezTo>
                  <a:pt x="2268974" y="192662"/>
                  <a:pt x="2303197" y="251972"/>
                  <a:pt x="2335280" y="307575"/>
                </a:cubicBezTo>
                <a:lnTo>
                  <a:pt x="2363523" y="356522"/>
                </a:lnTo>
                <a:lnTo>
                  <a:pt x="2417701" y="450417"/>
                </a:lnTo>
                <a:lnTo>
                  <a:pt x="2373280" y="527402"/>
                </a:lnTo>
                <a:cubicBezTo>
                  <a:pt x="2352747" y="562988"/>
                  <a:pt x="2330502" y="601540"/>
                  <a:pt x="2306404" y="643304"/>
                </a:cubicBezTo>
                <a:lnTo>
                  <a:pt x="2283956" y="682208"/>
                </a:lnTo>
                <a:lnTo>
                  <a:pt x="2242707" y="610720"/>
                </a:lnTo>
                <a:cubicBezTo>
                  <a:pt x="2219854" y="571114"/>
                  <a:pt x="2195369" y="528679"/>
                  <a:pt x="2169134" y="483213"/>
                </a:cubicBezTo>
                <a:lnTo>
                  <a:pt x="2096032" y="356522"/>
                </a:lnTo>
                <a:lnTo>
                  <a:pt x="2085066" y="337518"/>
                </a:lnTo>
                <a:cubicBezTo>
                  <a:pt x="2050954" y="279494"/>
                  <a:pt x="1969083" y="231710"/>
                  <a:pt x="1900856" y="231710"/>
                </a:cubicBezTo>
                <a:cubicBezTo>
                  <a:pt x="1900856" y="231710"/>
                  <a:pt x="1900856" y="231710"/>
                  <a:pt x="945686" y="231710"/>
                </a:cubicBezTo>
                <a:cubicBezTo>
                  <a:pt x="879166" y="231710"/>
                  <a:pt x="795588" y="279494"/>
                  <a:pt x="761474" y="337518"/>
                </a:cubicBezTo>
                <a:cubicBezTo>
                  <a:pt x="761474" y="337518"/>
                  <a:pt x="761474" y="337518"/>
                  <a:pt x="283889" y="1165208"/>
                </a:cubicBezTo>
                <a:cubicBezTo>
                  <a:pt x="267686" y="1194220"/>
                  <a:pt x="259584" y="1232618"/>
                  <a:pt x="259584" y="1271016"/>
                </a:cubicBezTo>
                <a:lnTo>
                  <a:pt x="264263" y="1314464"/>
                </a:lnTo>
                <a:lnTo>
                  <a:pt x="265660" y="1327439"/>
                </a:lnTo>
                <a:cubicBezTo>
                  <a:pt x="269711" y="1345465"/>
                  <a:pt x="275787" y="1362317"/>
                  <a:pt x="283889" y="1376823"/>
                </a:cubicBezTo>
                <a:cubicBezTo>
                  <a:pt x="283889" y="1376823"/>
                  <a:pt x="283889" y="1376823"/>
                  <a:pt x="368889" y="1524134"/>
                </a:cubicBezTo>
                <a:lnTo>
                  <a:pt x="382921" y="1548452"/>
                </a:lnTo>
                <a:lnTo>
                  <a:pt x="341061" y="1620997"/>
                </a:lnTo>
                <a:cubicBezTo>
                  <a:pt x="318208" y="1660604"/>
                  <a:pt x="296987" y="1697381"/>
                  <a:pt x="277282" y="1731531"/>
                </a:cubicBezTo>
                <a:lnTo>
                  <a:pt x="249032" y="1780491"/>
                </a:lnTo>
                <a:lnTo>
                  <a:pt x="219516" y="1729337"/>
                </a:lnTo>
                <a:cubicBezTo>
                  <a:pt x="29724" y="1400415"/>
                  <a:pt x="29724" y="1400415"/>
                  <a:pt x="29724" y="1400415"/>
                </a:cubicBezTo>
                <a:cubicBezTo>
                  <a:pt x="19816" y="1382675"/>
                  <a:pt x="12385" y="1362065"/>
                  <a:pt x="7431" y="1340021"/>
                </a:cubicBezTo>
                <a:lnTo>
                  <a:pt x="4679" y="1314464"/>
                </a:lnTo>
                <a:lnTo>
                  <a:pt x="0" y="1271017"/>
                </a:lnTo>
                <a:cubicBezTo>
                  <a:pt x="0" y="1224058"/>
                  <a:pt x="9908" y="1177100"/>
                  <a:pt x="29724" y="1141620"/>
                </a:cubicBezTo>
                <a:cubicBezTo>
                  <a:pt x="613786" y="129398"/>
                  <a:pt x="613786" y="129398"/>
                  <a:pt x="613786" y="129398"/>
                </a:cubicBezTo>
                <a:cubicBezTo>
                  <a:pt x="655505" y="58438"/>
                  <a:pt x="757716" y="0"/>
                  <a:pt x="83906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79568236-F2E9-4B9C-B99B-EAA1C613213E}"/>
              </a:ext>
            </a:extLst>
          </p:cNvPr>
          <p:cNvSpPr/>
          <p:nvPr/>
        </p:nvSpPr>
        <p:spPr>
          <a:xfrm>
            <a:off x="4671572" y="1536591"/>
            <a:ext cx="2847821" cy="2542032"/>
          </a:xfrm>
          <a:custGeom>
            <a:avLst/>
            <a:gdLst>
              <a:gd name="connsiteX0" fmla="*/ 2597367 w 2847821"/>
              <a:gd name="connsiteY0" fmla="*/ 761789 h 2542032"/>
              <a:gd name="connsiteX1" fmla="*/ 2613504 w 2847821"/>
              <a:gd name="connsiteY1" fmla="*/ 789755 h 2542032"/>
              <a:gd name="connsiteX2" fmla="*/ 2766966 w 2847821"/>
              <a:gd name="connsiteY2" fmla="*/ 1055714 h 2542032"/>
              <a:gd name="connsiteX3" fmla="*/ 2789968 w 2847821"/>
              <a:gd name="connsiteY3" fmla="*/ 1095578 h 2542032"/>
              <a:gd name="connsiteX4" fmla="*/ 2789967 w 2847821"/>
              <a:gd name="connsiteY4" fmla="*/ 1095578 h 2542032"/>
              <a:gd name="connsiteX5" fmla="*/ 2798709 w 2847821"/>
              <a:gd name="connsiteY5" fmla="*/ 1110730 h 2542032"/>
              <a:gd name="connsiteX6" fmla="*/ 2816533 w 2847821"/>
              <a:gd name="connsiteY6" fmla="*/ 1141620 h 2542032"/>
              <a:gd name="connsiteX7" fmla="*/ 2816533 w 2847821"/>
              <a:gd name="connsiteY7" fmla="*/ 1400415 h 2542032"/>
              <a:gd name="connsiteX8" fmla="*/ 2232470 w 2847821"/>
              <a:gd name="connsiteY8" fmla="*/ 2412636 h 2542032"/>
              <a:gd name="connsiteX9" fmla="*/ 2007190 w 2847821"/>
              <a:gd name="connsiteY9" fmla="*/ 2542032 h 2542032"/>
              <a:gd name="connsiteX10" fmla="*/ 839068 w 2847821"/>
              <a:gd name="connsiteY10" fmla="*/ 2542032 h 2542032"/>
              <a:gd name="connsiteX11" fmla="*/ 613786 w 2847821"/>
              <a:gd name="connsiteY11" fmla="*/ 2412636 h 2542032"/>
              <a:gd name="connsiteX12" fmla="*/ 510976 w 2847821"/>
              <a:gd name="connsiteY12" fmla="*/ 2234459 h 2542032"/>
              <a:gd name="connsiteX13" fmla="*/ 504214 w 2847821"/>
              <a:gd name="connsiteY13" fmla="*/ 2222739 h 2542032"/>
              <a:gd name="connsiteX14" fmla="*/ 504213 w 2847821"/>
              <a:gd name="connsiteY14" fmla="*/ 2222739 h 2542032"/>
              <a:gd name="connsiteX15" fmla="*/ 428556 w 2847821"/>
              <a:gd name="connsiteY15" fmla="*/ 2091619 h 2542032"/>
              <a:gd name="connsiteX16" fmla="*/ 472977 w 2847821"/>
              <a:gd name="connsiteY16" fmla="*/ 2014633 h 2542032"/>
              <a:gd name="connsiteX17" fmla="*/ 539853 w 2847821"/>
              <a:gd name="connsiteY17" fmla="*/ 1898732 h 2542032"/>
              <a:gd name="connsiteX18" fmla="*/ 562445 w 2847821"/>
              <a:gd name="connsiteY18" fmla="*/ 1859580 h 2542032"/>
              <a:gd name="connsiteX19" fmla="*/ 586998 w 2847821"/>
              <a:gd name="connsiteY19" fmla="*/ 1902133 h 2542032"/>
              <a:gd name="connsiteX20" fmla="*/ 761474 w 2847821"/>
              <a:gd name="connsiteY20" fmla="*/ 2204513 h 2542032"/>
              <a:gd name="connsiteX21" fmla="*/ 776505 w 2847821"/>
              <a:gd name="connsiteY21" fmla="*/ 2222739 h 2542032"/>
              <a:gd name="connsiteX22" fmla="*/ 795295 w 2847821"/>
              <a:gd name="connsiteY22" fmla="*/ 2245524 h 2542032"/>
              <a:gd name="connsiteX23" fmla="*/ 945686 w 2847821"/>
              <a:gd name="connsiteY23" fmla="*/ 2310320 h 2542032"/>
              <a:gd name="connsiteX24" fmla="*/ 1900856 w 2847821"/>
              <a:gd name="connsiteY24" fmla="*/ 2310320 h 2542032"/>
              <a:gd name="connsiteX25" fmla="*/ 2085066 w 2847821"/>
              <a:gd name="connsiteY25" fmla="*/ 2204513 h 2542032"/>
              <a:gd name="connsiteX26" fmla="*/ 2562653 w 2847821"/>
              <a:gd name="connsiteY26" fmla="*/ 1376823 h 2542032"/>
              <a:gd name="connsiteX27" fmla="*/ 2562653 w 2847821"/>
              <a:gd name="connsiteY27" fmla="*/ 1165208 h 2542032"/>
              <a:gd name="connsiteX28" fmla="*/ 2522660 w 2847821"/>
              <a:gd name="connsiteY28" fmla="*/ 1095897 h 2542032"/>
              <a:gd name="connsiteX29" fmla="*/ 2522476 w 2847821"/>
              <a:gd name="connsiteY29" fmla="*/ 1095578 h 2542032"/>
              <a:gd name="connsiteX30" fmla="*/ 2522477 w 2847821"/>
              <a:gd name="connsiteY30" fmla="*/ 1095578 h 2542032"/>
              <a:gd name="connsiteX31" fmla="*/ 2510324 w 2847821"/>
              <a:gd name="connsiteY31" fmla="*/ 1074517 h 2542032"/>
              <a:gd name="connsiteX32" fmla="*/ 2484541 w 2847821"/>
              <a:gd name="connsiteY32" fmla="*/ 1029833 h 2542032"/>
              <a:gd name="connsiteX33" fmla="*/ 2463622 w 2847821"/>
              <a:gd name="connsiteY33" fmla="*/ 993578 h 2542032"/>
              <a:gd name="connsiteX34" fmla="*/ 2505481 w 2847821"/>
              <a:gd name="connsiteY34" fmla="*/ 921034 h 2542032"/>
              <a:gd name="connsiteX35" fmla="*/ 2569260 w 2847821"/>
              <a:gd name="connsiteY35" fmla="*/ 810500 h 2542032"/>
              <a:gd name="connsiteX36" fmla="*/ 839068 w 2847821"/>
              <a:gd name="connsiteY36" fmla="*/ 0 h 2542032"/>
              <a:gd name="connsiteX37" fmla="*/ 2007190 w 2847821"/>
              <a:gd name="connsiteY37" fmla="*/ 0 h 2542032"/>
              <a:gd name="connsiteX38" fmla="*/ 2232470 w 2847821"/>
              <a:gd name="connsiteY38" fmla="*/ 129398 h 2542032"/>
              <a:gd name="connsiteX39" fmla="*/ 2335280 w 2847821"/>
              <a:gd name="connsiteY39" fmla="*/ 307575 h 2542032"/>
              <a:gd name="connsiteX40" fmla="*/ 2363523 w 2847821"/>
              <a:gd name="connsiteY40" fmla="*/ 356522 h 2542032"/>
              <a:gd name="connsiteX41" fmla="*/ 2417701 w 2847821"/>
              <a:gd name="connsiteY41" fmla="*/ 450417 h 2542032"/>
              <a:gd name="connsiteX42" fmla="*/ 2373280 w 2847821"/>
              <a:gd name="connsiteY42" fmla="*/ 527402 h 2542032"/>
              <a:gd name="connsiteX43" fmla="*/ 2306404 w 2847821"/>
              <a:gd name="connsiteY43" fmla="*/ 643304 h 2542032"/>
              <a:gd name="connsiteX44" fmla="*/ 2283956 w 2847821"/>
              <a:gd name="connsiteY44" fmla="*/ 682208 h 2542032"/>
              <a:gd name="connsiteX45" fmla="*/ 2242707 w 2847821"/>
              <a:gd name="connsiteY45" fmla="*/ 610720 h 2542032"/>
              <a:gd name="connsiteX46" fmla="*/ 2169134 w 2847821"/>
              <a:gd name="connsiteY46" fmla="*/ 483213 h 2542032"/>
              <a:gd name="connsiteX47" fmla="*/ 2096032 w 2847821"/>
              <a:gd name="connsiteY47" fmla="*/ 356522 h 2542032"/>
              <a:gd name="connsiteX48" fmla="*/ 2085066 w 2847821"/>
              <a:gd name="connsiteY48" fmla="*/ 337518 h 2542032"/>
              <a:gd name="connsiteX49" fmla="*/ 1900856 w 2847821"/>
              <a:gd name="connsiteY49" fmla="*/ 231710 h 2542032"/>
              <a:gd name="connsiteX50" fmla="*/ 945686 w 2847821"/>
              <a:gd name="connsiteY50" fmla="*/ 231710 h 2542032"/>
              <a:gd name="connsiteX51" fmla="*/ 761474 w 2847821"/>
              <a:gd name="connsiteY51" fmla="*/ 337518 h 2542032"/>
              <a:gd name="connsiteX52" fmla="*/ 283889 w 2847821"/>
              <a:gd name="connsiteY52" fmla="*/ 1165208 h 2542032"/>
              <a:gd name="connsiteX53" fmla="*/ 259584 w 2847821"/>
              <a:gd name="connsiteY53" fmla="*/ 1271016 h 2542032"/>
              <a:gd name="connsiteX54" fmla="*/ 264263 w 2847821"/>
              <a:gd name="connsiteY54" fmla="*/ 1314464 h 2542032"/>
              <a:gd name="connsiteX55" fmla="*/ 265660 w 2847821"/>
              <a:gd name="connsiteY55" fmla="*/ 1327439 h 2542032"/>
              <a:gd name="connsiteX56" fmla="*/ 283889 w 2847821"/>
              <a:gd name="connsiteY56" fmla="*/ 1376823 h 2542032"/>
              <a:gd name="connsiteX57" fmla="*/ 368889 w 2847821"/>
              <a:gd name="connsiteY57" fmla="*/ 1524134 h 2542032"/>
              <a:gd name="connsiteX58" fmla="*/ 382921 w 2847821"/>
              <a:gd name="connsiteY58" fmla="*/ 1548452 h 2542032"/>
              <a:gd name="connsiteX59" fmla="*/ 341061 w 2847821"/>
              <a:gd name="connsiteY59" fmla="*/ 1620997 h 2542032"/>
              <a:gd name="connsiteX60" fmla="*/ 277282 w 2847821"/>
              <a:gd name="connsiteY60" fmla="*/ 1731531 h 2542032"/>
              <a:gd name="connsiteX61" fmla="*/ 249032 w 2847821"/>
              <a:gd name="connsiteY61" fmla="*/ 1780491 h 2542032"/>
              <a:gd name="connsiteX62" fmla="*/ 219516 w 2847821"/>
              <a:gd name="connsiteY62" fmla="*/ 1729337 h 2542032"/>
              <a:gd name="connsiteX63" fmla="*/ 29724 w 2847821"/>
              <a:gd name="connsiteY63" fmla="*/ 1400415 h 2542032"/>
              <a:gd name="connsiteX64" fmla="*/ 7431 w 2847821"/>
              <a:gd name="connsiteY64" fmla="*/ 1340021 h 2542032"/>
              <a:gd name="connsiteX65" fmla="*/ 4679 w 2847821"/>
              <a:gd name="connsiteY65" fmla="*/ 1314464 h 2542032"/>
              <a:gd name="connsiteX66" fmla="*/ 0 w 2847821"/>
              <a:gd name="connsiteY66" fmla="*/ 1271017 h 2542032"/>
              <a:gd name="connsiteX67" fmla="*/ 29724 w 2847821"/>
              <a:gd name="connsiteY67" fmla="*/ 1141620 h 2542032"/>
              <a:gd name="connsiteX68" fmla="*/ 613786 w 2847821"/>
              <a:gd name="connsiteY68" fmla="*/ 129398 h 2542032"/>
              <a:gd name="connsiteX69" fmla="*/ 839068 w 2847821"/>
              <a:gd name="connsiteY69" fmla="*/ 0 h 25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847821" h="2542032">
                <a:moveTo>
                  <a:pt x="2597367" y="761789"/>
                </a:moveTo>
                <a:lnTo>
                  <a:pt x="2613504" y="789755"/>
                </a:lnTo>
                <a:cubicBezTo>
                  <a:pt x="2689640" y="921704"/>
                  <a:pt x="2737225" y="1004172"/>
                  <a:pt x="2766966" y="1055714"/>
                </a:cubicBezTo>
                <a:lnTo>
                  <a:pt x="2789968" y="1095578"/>
                </a:lnTo>
                <a:lnTo>
                  <a:pt x="2789967" y="1095578"/>
                </a:lnTo>
                <a:lnTo>
                  <a:pt x="2798709" y="1110730"/>
                </a:lnTo>
                <a:cubicBezTo>
                  <a:pt x="2816533" y="1141620"/>
                  <a:pt x="2816533" y="1141620"/>
                  <a:pt x="2816533" y="1141620"/>
                </a:cubicBezTo>
                <a:cubicBezTo>
                  <a:pt x="2858251" y="1212579"/>
                  <a:pt x="2858251" y="1329455"/>
                  <a:pt x="2816533" y="1400415"/>
                </a:cubicBezTo>
                <a:cubicBezTo>
                  <a:pt x="2232470" y="2412636"/>
                  <a:pt x="2232470" y="2412636"/>
                  <a:pt x="2232470" y="2412636"/>
                </a:cubicBezTo>
                <a:cubicBezTo>
                  <a:pt x="2190752" y="2483595"/>
                  <a:pt x="2090628" y="2542032"/>
                  <a:pt x="2007190" y="2542032"/>
                </a:cubicBezTo>
                <a:lnTo>
                  <a:pt x="839068" y="2542032"/>
                </a:lnTo>
                <a:cubicBezTo>
                  <a:pt x="757716" y="2542032"/>
                  <a:pt x="655505" y="2483595"/>
                  <a:pt x="613786" y="2412636"/>
                </a:cubicBezTo>
                <a:cubicBezTo>
                  <a:pt x="577282" y="2349372"/>
                  <a:pt x="543060" y="2290063"/>
                  <a:pt x="510976" y="2234459"/>
                </a:cubicBezTo>
                <a:lnTo>
                  <a:pt x="504214" y="2222739"/>
                </a:lnTo>
                <a:lnTo>
                  <a:pt x="504213" y="2222739"/>
                </a:lnTo>
                <a:lnTo>
                  <a:pt x="428556" y="2091619"/>
                </a:lnTo>
                <a:lnTo>
                  <a:pt x="472977" y="2014633"/>
                </a:lnTo>
                <a:cubicBezTo>
                  <a:pt x="493510" y="1979047"/>
                  <a:pt x="515755" y="1940496"/>
                  <a:pt x="539853" y="1898732"/>
                </a:cubicBezTo>
                <a:lnTo>
                  <a:pt x="562445" y="1859580"/>
                </a:lnTo>
                <a:lnTo>
                  <a:pt x="586998" y="1902133"/>
                </a:lnTo>
                <a:cubicBezTo>
                  <a:pt x="636598" y="1988093"/>
                  <a:pt x="694314" y="2088119"/>
                  <a:pt x="761474" y="2204513"/>
                </a:cubicBezTo>
                <a:lnTo>
                  <a:pt x="776505" y="2222739"/>
                </a:lnTo>
                <a:lnTo>
                  <a:pt x="795295" y="2245524"/>
                </a:lnTo>
                <a:cubicBezTo>
                  <a:pt x="836311" y="2283442"/>
                  <a:pt x="895796" y="2310320"/>
                  <a:pt x="945686" y="2310320"/>
                </a:cubicBezTo>
                <a:lnTo>
                  <a:pt x="1900856" y="2310320"/>
                </a:lnTo>
                <a:cubicBezTo>
                  <a:pt x="1969083" y="2310320"/>
                  <a:pt x="2050954" y="2262537"/>
                  <a:pt x="2085066" y="2204513"/>
                </a:cubicBezTo>
                <a:cubicBezTo>
                  <a:pt x="2085066" y="2204513"/>
                  <a:pt x="2085066" y="2204513"/>
                  <a:pt x="2562653" y="1376823"/>
                </a:cubicBezTo>
                <a:cubicBezTo>
                  <a:pt x="2596766" y="1318800"/>
                  <a:pt x="2596766" y="1223232"/>
                  <a:pt x="2562653" y="1165208"/>
                </a:cubicBezTo>
                <a:cubicBezTo>
                  <a:pt x="2562653" y="1165208"/>
                  <a:pt x="2562653" y="1165208"/>
                  <a:pt x="2522660" y="1095897"/>
                </a:cubicBezTo>
                <a:lnTo>
                  <a:pt x="2522476" y="1095578"/>
                </a:lnTo>
                <a:lnTo>
                  <a:pt x="2522477" y="1095578"/>
                </a:lnTo>
                <a:lnTo>
                  <a:pt x="2510324" y="1074517"/>
                </a:lnTo>
                <a:cubicBezTo>
                  <a:pt x="2502849" y="1061561"/>
                  <a:pt x="2494305" y="1046755"/>
                  <a:pt x="2484541" y="1029833"/>
                </a:cubicBezTo>
                <a:lnTo>
                  <a:pt x="2463622" y="993578"/>
                </a:lnTo>
                <a:lnTo>
                  <a:pt x="2505481" y="921034"/>
                </a:lnTo>
                <a:cubicBezTo>
                  <a:pt x="2528334" y="881428"/>
                  <a:pt x="2549555" y="844650"/>
                  <a:pt x="2569260" y="810500"/>
                </a:cubicBezTo>
                <a:close/>
                <a:moveTo>
                  <a:pt x="839068" y="0"/>
                </a:moveTo>
                <a:cubicBezTo>
                  <a:pt x="2007190" y="0"/>
                  <a:pt x="2007190" y="0"/>
                  <a:pt x="2007190" y="0"/>
                </a:cubicBezTo>
                <a:cubicBezTo>
                  <a:pt x="2090628" y="0"/>
                  <a:pt x="2190752" y="58438"/>
                  <a:pt x="2232470" y="129398"/>
                </a:cubicBezTo>
                <a:cubicBezTo>
                  <a:pt x="2268974" y="192662"/>
                  <a:pt x="2303197" y="251972"/>
                  <a:pt x="2335280" y="307575"/>
                </a:cubicBezTo>
                <a:lnTo>
                  <a:pt x="2363523" y="356522"/>
                </a:lnTo>
                <a:lnTo>
                  <a:pt x="2417701" y="450417"/>
                </a:lnTo>
                <a:lnTo>
                  <a:pt x="2373280" y="527402"/>
                </a:lnTo>
                <a:cubicBezTo>
                  <a:pt x="2352747" y="562988"/>
                  <a:pt x="2330502" y="601540"/>
                  <a:pt x="2306404" y="643304"/>
                </a:cubicBezTo>
                <a:lnTo>
                  <a:pt x="2283956" y="682208"/>
                </a:lnTo>
                <a:lnTo>
                  <a:pt x="2242707" y="610720"/>
                </a:lnTo>
                <a:cubicBezTo>
                  <a:pt x="2219854" y="571114"/>
                  <a:pt x="2195369" y="528679"/>
                  <a:pt x="2169134" y="483213"/>
                </a:cubicBezTo>
                <a:lnTo>
                  <a:pt x="2096032" y="356522"/>
                </a:lnTo>
                <a:lnTo>
                  <a:pt x="2085066" y="337518"/>
                </a:lnTo>
                <a:cubicBezTo>
                  <a:pt x="2050954" y="279494"/>
                  <a:pt x="1969083" y="231710"/>
                  <a:pt x="1900856" y="231710"/>
                </a:cubicBezTo>
                <a:cubicBezTo>
                  <a:pt x="1900856" y="231710"/>
                  <a:pt x="1900856" y="231710"/>
                  <a:pt x="945686" y="231710"/>
                </a:cubicBezTo>
                <a:cubicBezTo>
                  <a:pt x="879166" y="231710"/>
                  <a:pt x="795588" y="279494"/>
                  <a:pt x="761474" y="337518"/>
                </a:cubicBezTo>
                <a:cubicBezTo>
                  <a:pt x="761474" y="337518"/>
                  <a:pt x="761474" y="337518"/>
                  <a:pt x="283889" y="1165208"/>
                </a:cubicBezTo>
                <a:cubicBezTo>
                  <a:pt x="267686" y="1194220"/>
                  <a:pt x="259584" y="1232618"/>
                  <a:pt x="259584" y="1271016"/>
                </a:cubicBezTo>
                <a:lnTo>
                  <a:pt x="264263" y="1314464"/>
                </a:lnTo>
                <a:lnTo>
                  <a:pt x="265660" y="1327439"/>
                </a:lnTo>
                <a:cubicBezTo>
                  <a:pt x="269711" y="1345465"/>
                  <a:pt x="275787" y="1362317"/>
                  <a:pt x="283889" y="1376823"/>
                </a:cubicBezTo>
                <a:cubicBezTo>
                  <a:pt x="283889" y="1376823"/>
                  <a:pt x="283889" y="1376823"/>
                  <a:pt x="368889" y="1524134"/>
                </a:cubicBezTo>
                <a:lnTo>
                  <a:pt x="382921" y="1548452"/>
                </a:lnTo>
                <a:lnTo>
                  <a:pt x="341061" y="1620997"/>
                </a:lnTo>
                <a:cubicBezTo>
                  <a:pt x="318208" y="1660604"/>
                  <a:pt x="296987" y="1697381"/>
                  <a:pt x="277282" y="1731531"/>
                </a:cubicBezTo>
                <a:lnTo>
                  <a:pt x="249032" y="1780491"/>
                </a:lnTo>
                <a:lnTo>
                  <a:pt x="219516" y="1729337"/>
                </a:lnTo>
                <a:cubicBezTo>
                  <a:pt x="29724" y="1400415"/>
                  <a:pt x="29724" y="1400415"/>
                  <a:pt x="29724" y="1400415"/>
                </a:cubicBezTo>
                <a:cubicBezTo>
                  <a:pt x="19816" y="1382675"/>
                  <a:pt x="12385" y="1362065"/>
                  <a:pt x="7431" y="1340021"/>
                </a:cubicBezTo>
                <a:lnTo>
                  <a:pt x="4679" y="1314464"/>
                </a:lnTo>
                <a:lnTo>
                  <a:pt x="0" y="1271017"/>
                </a:lnTo>
                <a:cubicBezTo>
                  <a:pt x="0" y="1224058"/>
                  <a:pt x="9908" y="1177100"/>
                  <a:pt x="29724" y="1141620"/>
                </a:cubicBezTo>
                <a:cubicBezTo>
                  <a:pt x="613786" y="129398"/>
                  <a:pt x="613786" y="129398"/>
                  <a:pt x="613786" y="129398"/>
                </a:cubicBezTo>
                <a:cubicBezTo>
                  <a:pt x="655505" y="58438"/>
                  <a:pt x="757716" y="0"/>
                  <a:pt x="83906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FC5BBED5-9152-430B-8A3B-0026F3E6729A}"/>
              </a:ext>
            </a:extLst>
          </p:cNvPr>
          <p:cNvSpPr/>
          <p:nvPr/>
        </p:nvSpPr>
        <p:spPr>
          <a:xfrm>
            <a:off x="6706495" y="1536591"/>
            <a:ext cx="2847821" cy="2542032"/>
          </a:xfrm>
          <a:custGeom>
            <a:avLst/>
            <a:gdLst>
              <a:gd name="connsiteX0" fmla="*/ 2597367 w 2847821"/>
              <a:gd name="connsiteY0" fmla="*/ 761789 h 2542032"/>
              <a:gd name="connsiteX1" fmla="*/ 2613504 w 2847821"/>
              <a:gd name="connsiteY1" fmla="*/ 789755 h 2542032"/>
              <a:gd name="connsiteX2" fmla="*/ 2766966 w 2847821"/>
              <a:gd name="connsiteY2" fmla="*/ 1055714 h 2542032"/>
              <a:gd name="connsiteX3" fmla="*/ 2789968 w 2847821"/>
              <a:gd name="connsiteY3" fmla="*/ 1095578 h 2542032"/>
              <a:gd name="connsiteX4" fmla="*/ 2789967 w 2847821"/>
              <a:gd name="connsiteY4" fmla="*/ 1095578 h 2542032"/>
              <a:gd name="connsiteX5" fmla="*/ 2798709 w 2847821"/>
              <a:gd name="connsiteY5" fmla="*/ 1110730 h 2542032"/>
              <a:gd name="connsiteX6" fmla="*/ 2816533 w 2847821"/>
              <a:gd name="connsiteY6" fmla="*/ 1141620 h 2542032"/>
              <a:gd name="connsiteX7" fmla="*/ 2816533 w 2847821"/>
              <a:gd name="connsiteY7" fmla="*/ 1400415 h 2542032"/>
              <a:gd name="connsiteX8" fmla="*/ 2232470 w 2847821"/>
              <a:gd name="connsiteY8" fmla="*/ 2412636 h 2542032"/>
              <a:gd name="connsiteX9" fmla="*/ 2007190 w 2847821"/>
              <a:gd name="connsiteY9" fmla="*/ 2542032 h 2542032"/>
              <a:gd name="connsiteX10" fmla="*/ 839068 w 2847821"/>
              <a:gd name="connsiteY10" fmla="*/ 2542032 h 2542032"/>
              <a:gd name="connsiteX11" fmla="*/ 613786 w 2847821"/>
              <a:gd name="connsiteY11" fmla="*/ 2412636 h 2542032"/>
              <a:gd name="connsiteX12" fmla="*/ 510976 w 2847821"/>
              <a:gd name="connsiteY12" fmla="*/ 2234459 h 2542032"/>
              <a:gd name="connsiteX13" fmla="*/ 504214 w 2847821"/>
              <a:gd name="connsiteY13" fmla="*/ 2222739 h 2542032"/>
              <a:gd name="connsiteX14" fmla="*/ 504213 w 2847821"/>
              <a:gd name="connsiteY14" fmla="*/ 2222739 h 2542032"/>
              <a:gd name="connsiteX15" fmla="*/ 428556 w 2847821"/>
              <a:gd name="connsiteY15" fmla="*/ 2091619 h 2542032"/>
              <a:gd name="connsiteX16" fmla="*/ 472977 w 2847821"/>
              <a:gd name="connsiteY16" fmla="*/ 2014633 h 2542032"/>
              <a:gd name="connsiteX17" fmla="*/ 539853 w 2847821"/>
              <a:gd name="connsiteY17" fmla="*/ 1898732 h 2542032"/>
              <a:gd name="connsiteX18" fmla="*/ 562445 w 2847821"/>
              <a:gd name="connsiteY18" fmla="*/ 1859580 h 2542032"/>
              <a:gd name="connsiteX19" fmla="*/ 586998 w 2847821"/>
              <a:gd name="connsiteY19" fmla="*/ 1902133 h 2542032"/>
              <a:gd name="connsiteX20" fmla="*/ 761474 w 2847821"/>
              <a:gd name="connsiteY20" fmla="*/ 2204513 h 2542032"/>
              <a:gd name="connsiteX21" fmla="*/ 776505 w 2847821"/>
              <a:gd name="connsiteY21" fmla="*/ 2222739 h 2542032"/>
              <a:gd name="connsiteX22" fmla="*/ 795295 w 2847821"/>
              <a:gd name="connsiteY22" fmla="*/ 2245524 h 2542032"/>
              <a:gd name="connsiteX23" fmla="*/ 945686 w 2847821"/>
              <a:gd name="connsiteY23" fmla="*/ 2310320 h 2542032"/>
              <a:gd name="connsiteX24" fmla="*/ 1900856 w 2847821"/>
              <a:gd name="connsiteY24" fmla="*/ 2310320 h 2542032"/>
              <a:gd name="connsiteX25" fmla="*/ 2085066 w 2847821"/>
              <a:gd name="connsiteY25" fmla="*/ 2204513 h 2542032"/>
              <a:gd name="connsiteX26" fmla="*/ 2562653 w 2847821"/>
              <a:gd name="connsiteY26" fmla="*/ 1376823 h 2542032"/>
              <a:gd name="connsiteX27" fmla="*/ 2562653 w 2847821"/>
              <a:gd name="connsiteY27" fmla="*/ 1165208 h 2542032"/>
              <a:gd name="connsiteX28" fmla="*/ 2522660 w 2847821"/>
              <a:gd name="connsiteY28" fmla="*/ 1095897 h 2542032"/>
              <a:gd name="connsiteX29" fmla="*/ 2522476 w 2847821"/>
              <a:gd name="connsiteY29" fmla="*/ 1095578 h 2542032"/>
              <a:gd name="connsiteX30" fmla="*/ 2522477 w 2847821"/>
              <a:gd name="connsiteY30" fmla="*/ 1095578 h 2542032"/>
              <a:gd name="connsiteX31" fmla="*/ 2510324 w 2847821"/>
              <a:gd name="connsiteY31" fmla="*/ 1074517 h 2542032"/>
              <a:gd name="connsiteX32" fmla="*/ 2484541 w 2847821"/>
              <a:gd name="connsiteY32" fmla="*/ 1029833 h 2542032"/>
              <a:gd name="connsiteX33" fmla="*/ 2463622 w 2847821"/>
              <a:gd name="connsiteY33" fmla="*/ 993578 h 2542032"/>
              <a:gd name="connsiteX34" fmla="*/ 2505481 w 2847821"/>
              <a:gd name="connsiteY34" fmla="*/ 921034 h 2542032"/>
              <a:gd name="connsiteX35" fmla="*/ 2569260 w 2847821"/>
              <a:gd name="connsiteY35" fmla="*/ 810500 h 2542032"/>
              <a:gd name="connsiteX36" fmla="*/ 839068 w 2847821"/>
              <a:gd name="connsiteY36" fmla="*/ 0 h 2542032"/>
              <a:gd name="connsiteX37" fmla="*/ 2007190 w 2847821"/>
              <a:gd name="connsiteY37" fmla="*/ 0 h 2542032"/>
              <a:gd name="connsiteX38" fmla="*/ 2232470 w 2847821"/>
              <a:gd name="connsiteY38" fmla="*/ 129398 h 2542032"/>
              <a:gd name="connsiteX39" fmla="*/ 2335280 w 2847821"/>
              <a:gd name="connsiteY39" fmla="*/ 307575 h 2542032"/>
              <a:gd name="connsiteX40" fmla="*/ 2363523 w 2847821"/>
              <a:gd name="connsiteY40" fmla="*/ 356522 h 2542032"/>
              <a:gd name="connsiteX41" fmla="*/ 2417701 w 2847821"/>
              <a:gd name="connsiteY41" fmla="*/ 450417 h 2542032"/>
              <a:gd name="connsiteX42" fmla="*/ 2373280 w 2847821"/>
              <a:gd name="connsiteY42" fmla="*/ 527402 h 2542032"/>
              <a:gd name="connsiteX43" fmla="*/ 2306404 w 2847821"/>
              <a:gd name="connsiteY43" fmla="*/ 643304 h 2542032"/>
              <a:gd name="connsiteX44" fmla="*/ 2283956 w 2847821"/>
              <a:gd name="connsiteY44" fmla="*/ 682208 h 2542032"/>
              <a:gd name="connsiteX45" fmla="*/ 2242707 w 2847821"/>
              <a:gd name="connsiteY45" fmla="*/ 610720 h 2542032"/>
              <a:gd name="connsiteX46" fmla="*/ 2169134 w 2847821"/>
              <a:gd name="connsiteY46" fmla="*/ 483213 h 2542032"/>
              <a:gd name="connsiteX47" fmla="*/ 2096032 w 2847821"/>
              <a:gd name="connsiteY47" fmla="*/ 356522 h 2542032"/>
              <a:gd name="connsiteX48" fmla="*/ 2085066 w 2847821"/>
              <a:gd name="connsiteY48" fmla="*/ 337518 h 2542032"/>
              <a:gd name="connsiteX49" fmla="*/ 1900856 w 2847821"/>
              <a:gd name="connsiteY49" fmla="*/ 231710 h 2542032"/>
              <a:gd name="connsiteX50" fmla="*/ 945686 w 2847821"/>
              <a:gd name="connsiteY50" fmla="*/ 231710 h 2542032"/>
              <a:gd name="connsiteX51" fmla="*/ 761474 w 2847821"/>
              <a:gd name="connsiteY51" fmla="*/ 337518 h 2542032"/>
              <a:gd name="connsiteX52" fmla="*/ 283889 w 2847821"/>
              <a:gd name="connsiteY52" fmla="*/ 1165208 h 2542032"/>
              <a:gd name="connsiteX53" fmla="*/ 259584 w 2847821"/>
              <a:gd name="connsiteY53" fmla="*/ 1271016 h 2542032"/>
              <a:gd name="connsiteX54" fmla="*/ 264263 w 2847821"/>
              <a:gd name="connsiteY54" fmla="*/ 1314464 h 2542032"/>
              <a:gd name="connsiteX55" fmla="*/ 265660 w 2847821"/>
              <a:gd name="connsiteY55" fmla="*/ 1327439 h 2542032"/>
              <a:gd name="connsiteX56" fmla="*/ 283889 w 2847821"/>
              <a:gd name="connsiteY56" fmla="*/ 1376823 h 2542032"/>
              <a:gd name="connsiteX57" fmla="*/ 368889 w 2847821"/>
              <a:gd name="connsiteY57" fmla="*/ 1524134 h 2542032"/>
              <a:gd name="connsiteX58" fmla="*/ 382921 w 2847821"/>
              <a:gd name="connsiteY58" fmla="*/ 1548452 h 2542032"/>
              <a:gd name="connsiteX59" fmla="*/ 341061 w 2847821"/>
              <a:gd name="connsiteY59" fmla="*/ 1620997 h 2542032"/>
              <a:gd name="connsiteX60" fmla="*/ 277282 w 2847821"/>
              <a:gd name="connsiteY60" fmla="*/ 1731531 h 2542032"/>
              <a:gd name="connsiteX61" fmla="*/ 249032 w 2847821"/>
              <a:gd name="connsiteY61" fmla="*/ 1780491 h 2542032"/>
              <a:gd name="connsiteX62" fmla="*/ 219516 w 2847821"/>
              <a:gd name="connsiteY62" fmla="*/ 1729337 h 2542032"/>
              <a:gd name="connsiteX63" fmla="*/ 29724 w 2847821"/>
              <a:gd name="connsiteY63" fmla="*/ 1400415 h 2542032"/>
              <a:gd name="connsiteX64" fmla="*/ 7431 w 2847821"/>
              <a:gd name="connsiteY64" fmla="*/ 1340021 h 2542032"/>
              <a:gd name="connsiteX65" fmla="*/ 4679 w 2847821"/>
              <a:gd name="connsiteY65" fmla="*/ 1314464 h 2542032"/>
              <a:gd name="connsiteX66" fmla="*/ 0 w 2847821"/>
              <a:gd name="connsiteY66" fmla="*/ 1271017 h 2542032"/>
              <a:gd name="connsiteX67" fmla="*/ 29724 w 2847821"/>
              <a:gd name="connsiteY67" fmla="*/ 1141620 h 2542032"/>
              <a:gd name="connsiteX68" fmla="*/ 613786 w 2847821"/>
              <a:gd name="connsiteY68" fmla="*/ 129398 h 2542032"/>
              <a:gd name="connsiteX69" fmla="*/ 839068 w 2847821"/>
              <a:gd name="connsiteY69" fmla="*/ 0 h 25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847821" h="2542032">
                <a:moveTo>
                  <a:pt x="2597367" y="761789"/>
                </a:moveTo>
                <a:lnTo>
                  <a:pt x="2613504" y="789755"/>
                </a:lnTo>
                <a:cubicBezTo>
                  <a:pt x="2689640" y="921704"/>
                  <a:pt x="2737225" y="1004172"/>
                  <a:pt x="2766966" y="1055714"/>
                </a:cubicBezTo>
                <a:lnTo>
                  <a:pt x="2789968" y="1095578"/>
                </a:lnTo>
                <a:lnTo>
                  <a:pt x="2789967" y="1095578"/>
                </a:lnTo>
                <a:lnTo>
                  <a:pt x="2798709" y="1110730"/>
                </a:lnTo>
                <a:cubicBezTo>
                  <a:pt x="2816533" y="1141620"/>
                  <a:pt x="2816533" y="1141620"/>
                  <a:pt x="2816533" y="1141620"/>
                </a:cubicBezTo>
                <a:cubicBezTo>
                  <a:pt x="2858251" y="1212579"/>
                  <a:pt x="2858251" y="1329455"/>
                  <a:pt x="2816533" y="1400415"/>
                </a:cubicBezTo>
                <a:cubicBezTo>
                  <a:pt x="2232470" y="2412636"/>
                  <a:pt x="2232470" y="2412636"/>
                  <a:pt x="2232470" y="2412636"/>
                </a:cubicBezTo>
                <a:cubicBezTo>
                  <a:pt x="2190752" y="2483595"/>
                  <a:pt x="2090628" y="2542032"/>
                  <a:pt x="2007190" y="2542032"/>
                </a:cubicBezTo>
                <a:lnTo>
                  <a:pt x="839068" y="2542032"/>
                </a:lnTo>
                <a:cubicBezTo>
                  <a:pt x="757716" y="2542032"/>
                  <a:pt x="655505" y="2483595"/>
                  <a:pt x="613786" y="2412636"/>
                </a:cubicBezTo>
                <a:cubicBezTo>
                  <a:pt x="577282" y="2349372"/>
                  <a:pt x="543060" y="2290063"/>
                  <a:pt x="510976" y="2234459"/>
                </a:cubicBezTo>
                <a:lnTo>
                  <a:pt x="504214" y="2222739"/>
                </a:lnTo>
                <a:lnTo>
                  <a:pt x="504213" y="2222739"/>
                </a:lnTo>
                <a:lnTo>
                  <a:pt x="428556" y="2091619"/>
                </a:lnTo>
                <a:lnTo>
                  <a:pt x="472977" y="2014633"/>
                </a:lnTo>
                <a:cubicBezTo>
                  <a:pt x="493510" y="1979047"/>
                  <a:pt x="515755" y="1940496"/>
                  <a:pt x="539853" y="1898732"/>
                </a:cubicBezTo>
                <a:lnTo>
                  <a:pt x="562445" y="1859580"/>
                </a:lnTo>
                <a:lnTo>
                  <a:pt x="586998" y="1902133"/>
                </a:lnTo>
                <a:cubicBezTo>
                  <a:pt x="636598" y="1988093"/>
                  <a:pt x="694314" y="2088119"/>
                  <a:pt x="761474" y="2204513"/>
                </a:cubicBezTo>
                <a:lnTo>
                  <a:pt x="776505" y="2222739"/>
                </a:lnTo>
                <a:lnTo>
                  <a:pt x="795295" y="2245524"/>
                </a:lnTo>
                <a:cubicBezTo>
                  <a:pt x="836311" y="2283442"/>
                  <a:pt x="895796" y="2310320"/>
                  <a:pt x="945686" y="2310320"/>
                </a:cubicBezTo>
                <a:lnTo>
                  <a:pt x="1900856" y="2310320"/>
                </a:lnTo>
                <a:cubicBezTo>
                  <a:pt x="1969083" y="2310320"/>
                  <a:pt x="2050954" y="2262537"/>
                  <a:pt x="2085066" y="2204513"/>
                </a:cubicBezTo>
                <a:cubicBezTo>
                  <a:pt x="2085066" y="2204513"/>
                  <a:pt x="2085066" y="2204513"/>
                  <a:pt x="2562653" y="1376823"/>
                </a:cubicBezTo>
                <a:cubicBezTo>
                  <a:pt x="2596766" y="1318800"/>
                  <a:pt x="2596766" y="1223232"/>
                  <a:pt x="2562653" y="1165208"/>
                </a:cubicBezTo>
                <a:cubicBezTo>
                  <a:pt x="2562653" y="1165208"/>
                  <a:pt x="2562653" y="1165208"/>
                  <a:pt x="2522660" y="1095897"/>
                </a:cubicBezTo>
                <a:lnTo>
                  <a:pt x="2522476" y="1095578"/>
                </a:lnTo>
                <a:lnTo>
                  <a:pt x="2522477" y="1095578"/>
                </a:lnTo>
                <a:lnTo>
                  <a:pt x="2510324" y="1074517"/>
                </a:lnTo>
                <a:cubicBezTo>
                  <a:pt x="2502849" y="1061561"/>
                  <a:pt x="2494305" y="1046755"/>
                  <a:pt x="2484541" y="1029833"/>
                </a:cubicBezTo>
                <a:lnTo>
                  <a:pt x="2463622" y="993578"/>
                </a:lnTo>
                <a:lnTo>
                  <a:pt x="2505481" y="921034"/>
                </a:lnTo>
                <a:cubicBezTo>
                  <a:pt x="2528334" y="881428"/>
                  <a:pt x="2549555" y="844650"/>
                  <a:pt x="2569260" y="810500"/>
                </a:cubicBezTo>
                <a:close/>
                <a:moveTo>
                  <a:pt x="839068" y="0"/>
                </a:moveTo>
                <a:cubicBezTo>
                  <a:pt x="2007190" y="0"/>
                  <a:pt x="2007190" y="0"/>
                  <a:pt x="2007190" y="0"/>
                </a:cubicBezTo>
                <a:cubicBezTo>
                  <a:pt x="2090628" y="0"/>
                  <a:pt x="2190752" y="58438"/>
                  <a:pt x="2232470" y="129398"/>
                </a:cubicBezTo>
                <a:cubicBezTo>
                  <a:pt x="2268974" y="192662"/>
                  <a:pt x="2303197" y="251972"/>
                  <a:pt x="2335280" y="307575"/>
                </a:cubicBezTo>
                <a:lnTo>
                  <a:pt x="2363523" y="356522"/>
                </a:lnTo>
                <a:lnTo>
                  <a:pt x="2417701" y="450417"/>
                </a:lnTo>
                <a:lnTo>
                  <a:pt x="2373280" y="527402"/>
                </a:lnTo>
                <a:cubicBezTo>
                  <a:pt x="2352747" y="562988"/>
                  <a:pt x="2330502" y="601540"/>
                  <a:pt x="2306404" y="643304"/>
                </a:cubicBezTo>
                <a:lnTo>
                  <a:pt x="2283956" y="682208"/>
                </a:lnTo>
                <a:lnTo>
                  <a:pt x="2242707" y="610720"/>
                </a:lnTo>
                <a:cubicBezTo>
                  <a:pt x="2219854" y="571114"/>
                  <a:pt x="2195369" y="528679"/>
                  <a:pt x="2169134" y="483213"/>
                </a:cubicBezTo>
                <a:lnTo>
                  <a:pt x="2096032" y="356522"/>
                </a:lnTo>
                <a:lnTo>
                  <a:pt x="2085066" y="337518"/>
                </a:lnTo>
                <a:cubicBezTo>
                  <a:pt x="2050954" y="279494"/>
                  <a:pt x="1969083" y="231710"/>
                  <a:pt x="1900856" y="231710"/>
                </a:cubicBezTo>
                <a:cubicBezTo>
                  <a:pt x="1900856" y="231710"/>
                  <a:pt x="1900856" y="231710"/>
                  <a:pt x="945686" y="231710"/>
                </a:cubicBezTo>
                <a:cubicBezTo>
                  <a:pt x="879166" y="231710"/>
                  <a:pt x="795588" y="279494"/>
                  <a:pt x="761474" y="337518"/>
                </a:cubicBezTo>
                <a:cubicBezTo>
                  <a:pt x="761474" y="337518"/>
                  <a:pt x="761474" y="337518"/>
                  <a:pt x="283889" y="1165208"/>
                </a:cubicBezTo>
                <a:cubicBezTo>
                  <a:pt x="267686" y="1194220"/>
                  <a:pt x="259584" y="1232618"/>
                  <a:pt x="259584" y="1271016"/>
                </a:cubicBezTo>
                <a:lnTo>
                  <a:pt x="264263" y="1314464"/>
                </a:lnTo>
                <a:lnTo>
                  <a:pt x="265660" y="1327439"/>
                </a:lnTo>
                <a:cubicBezTo>
                  <a:pt x="269711" y="1345465"/>
                  <a:pt x="275787" y="1362317"/>
                  <a:pt x="283889" y="1376823"/>
                </a:cubicBezTo>
                <a:cubicBezTo>
                  <a:pt x="283889" y="1376823"/>
                  <a:pt x="283889" y="1376823"/>
                  <a:pt x="368889" y="1524134"/>
                </a:cubicBezTo>
                <a:lnTo>
                  <a:pt x="382921" y="1548452"/>
                </a:lnTo>
                <a:lnTo>
                  <a:pt x="341061" y="1620997"/>
                </a:lnTo>
                <a:cubicBezTo>
                  <a:pt x="318208" y="1660604"/>
                  <a:pt x="296987" y="1697381"/>
                  <a:pt x="277282" y="1731531"/>
                </a:cubicBezTo>
                <a:lnTo>
                  <a:pt x="249032" y="1780491"/>
                </a:lnTo>
                <a:lnTo>
                  <a:pt x="219516" y="1729337"/>
                </a:lnTo>
                <a:cubicBezTo>
                  <a:pt x="29724" y="1400415"/>
                  <a:pt x="29724" y="1400415"/>
                  <a:pt x="29724" y="1400415"/>
                </a:cubicBezTo>
                <a:cubicBezTo>
                  <a:pt x="19816" y="1382675"/>
                  <a:pt x="12385" y="1362065"/>
                  <a:pt x="7431" y="1340021"/>
                </a:cubicBezTo>
                <a:lnTo>
                  <a:pt x="4679" y="1314464"/>
                </a:lnTo>
                <a:lnTo>
                  <a:pt x="0" y="1271017"/>
                </a:lnTo>
                <a:cubicBezTo>
                  <a:pt x="0" y="1224058"/>
                  <a:pt x="9908" y="1177100"/>
                  <a:pt x="29724" y="1141620"/>
                </a:cubicBezTo>
                <a:cubicBezTo>
                  <a:pt x="613786" y="129398"/>
                  <a:pt x="613786" y="129398"/>
                  <a:pt x="613786" y="129398"/>
                </a:cubicBezTo>
                <a:cubicBezTo>
                  <a:pt x="655505" y="58438"/>
                  <a:pt x="757716" y="0"/>
                  <a:pt x="8390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3" name="Graphic 31" descr="Thumbs up sign">
            <a:extLst>
              <a:ext uri="{FF2B5EF4-FFF2-40B4-BE49-F238E27FC236}">
                <a16:creationId xmlns:a16="http://schemas.microsoft.com/office/drawing/2014/main" id="{23A0DCA6-13FC-4FA9-B259-B97B3A4AE3BC}"/>
              </a:ext>
            </a:extLst>
          </p:cNvPr>
          <p:cNvGrpSpPr/>
          <p:nvPr/>
        </p:nvGrpSpPr>
        <p:grpSpPr>
          <a:xfrm>
            <a:off x="9708127" y="2350407"/>
            <a:ext cx="914400" cy="914400"/>
            <a:chOff x="9708127" y="2350407"/>
            <a:chExt cx="914400" cy="9144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B3E3848-C600-4EB6-9847-4E9A9386EE34}"/>
                </a:ext>
              </a:extLst>
            </p:cNvPr>
            <p:cNvSpPr/>
            <p:nvPr/>
          </p:nvSpPr>
          <p:spPr>
            <a:xfrm>
              <a:off x="10022452" y="2474232"/>
              <a:ext cx="523875" cy="666750"/>
            </a:xfrm>
            <a:custGeom>
              <a:avLst/>
              <a:gdLst>
                <a:gd name="connsiteX0" fmla="*/ 523875 w 523875"/>
                <a:gd name="connsiteY0" fmla="*/ 323850 h 666750"/>
                <a:gd name="connsiteX1" fmla="*/ 466725 w 523875"/>
                <a:gd name="connsiteY1" fmla="*/ 266700 h 666750"/>
                <a:gd name="connsiteX2" fmla="*/ 285750 w 523875"/>
                <a:gd name="connsiteY2" fmla="*/ 266700 h 666750"/>
                <a:gd name="connsiteX3" fmla="*/ 257175 w 523875"/>
                <a:gd name="connsiteY3" fmla="*/ 239077 h 666750"/>
                <a:gd name="connsiteX4" fmla="*/ 285750 w 523875"/>
                <a:gd name="connsiteY4" fmla="*/ 57150 h 666750"/>
                <a:gd name="connsiteX5" fmla="*/ 228600 w 523875"/>
                <a:gd name="connsiteY5" fmla="*/ 0 h 666750"/>
                <a:gd name="connsiteX6" fmla="*/ 171450 w 523875"/>
                <a:gd name="connsiteY6" fmla="*/ 57150 h 666750"/>
                <a:gd name="connsiteX7" fmla="*/ 0 w 523875"/>
                <a:gd name="connsiteY7" fmla="*/ 285750 h 666750"/>
                <a:gd name="connsiteX8" fmla="*/ 0 w 523875"/>
                <a:gd name="connsiteY8" fmla="*/ 590550 h 666750"/>
                <a:gd name="connsiteX9" fmla="*/ 200025 w 523875"/>
                <a:gd name="connsiteY9" fmla="*/ 666750 h 666750"/>
                <a:gd name="connsiteX10" fmla="*/ 371475 w 523875"/>
                <a:gd name="connsiteY10" fmla="*/ 666750 h 666750"/>
                <a:gd name="connsiteX11" fmla="*/ 428625 w 523875"/>
                <a:gd name="connsiteY11" fmla="*/ 609600 h 666750"/>
                <a:gd name="connsiteX12" fmla="*/ 413385 w 523875"/>
                <a:gd name="connsiteY12" fmla="*/ 571500 h 666750"/>
                <a:gd name="connsiteX13" fmla="*/ 419100 w 523875"/>
                <a:gd name="connsiteY13" fmla="*/ 571500 h 666750"/>
                <a:gd name="connsiteX14" fmla="*/ 476250 w 523875"/>
                <a:gd name="connsiteY14" fmla="*/ 514350 h 666750"/>
                <a:gd name="connsiteX15" fmla="*/ 460058 w 523875"/>
                <a:gd name="connsiteY15" fmla="*/ 474345 h 666750"/>
                <a:gd name="connsiteX16" fmla="*/ 504825 w 523875"/>
                <a:gd name="connsiteY16" fmla="*/ 419100 h 666750"/>
                <a:gd name="connsiteX17" fmla="*/ 486728 w 523875"/>
                <a:gd name="connsiteY17" fmla="*/ 377190 h 666750"/>
                <a:gd name="connsiteX18" fmla="*/ 523875 w 523875"/>
                <a:gd name="connsiteY18" fmla="*/ 32385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3875" h="666750">
                  <a:moveTo>
                    <a:pt x="523875" y="323850"/>
                  </a:moveTo>
                  <a:cubicBezTo>
                    <a:pt x="523875" y="292418"/>
                    <a:pt x="498158" y="266700"/>
                    <a:pt x="466725" y="266700"/>
                  </a:cubicBezTo>
                  <a:lnTo>
                    <a:pt x="285750" y="266700"/>
                  </a:lnTo>
                  <a:cubicBezTo>
                    <a:pt x="270510" y="266700"/>
                    <a:pt x="258127" y="254318"/>
                    <a:pt x="257175" y="239077"/>
                  </a:cubicBezTo>
                  <a:cubicBezTo>
                    <a:pt x="258127" y="221933"/>
                    <a:pt x="285750" y="187643"/>
                    <a:pt x="285750" y="57150"/>
                  </a:cubicBezTo>
                  <a:cubicBezTo>
                    <a:pt x="285750" y="25717"/>
                    <a:pt x="260033" y="0"/>
                    <a:pt x="228600" y="0"/>
                  </a:cubicBezTo>
                  <a:cubicBezTo>
                    <a:pt x="197168" y="0"/>
                    <a:pt x="171450" y="25717"/>
                    <a:pt x="171450" y="57150"/>
                  </a:cubicBezTo>
                  <a:cubicBezTo>
                    <a:pt x="171450" y="201930"/>
                    <a:pt x="2857" y="283845"/>
                    <a:pt x="0" y="285750"/>
                  </a:cubicBezTo>
                  <a:lnTo>
                    <a:pt x="0" y="590550"/>
                  </a:lnTo>
                  <a:cubicBezTo>
                    <a:pt x="67627" y="590550"/>
                    <a:pt x="72390" y="666750"/>
                    <a:pt x="200025" y="666750"/>
                  </a:cubicBezTo>
                  <a:cubicBezTo>
                    <a:pt x="242888" y="666750"/>
                    <a:pt x="371475" y="666750"/>
                    <a:pt x="371475" y="666750"/>
                  </a:cubicBezTo>
                  <a:cubicBezTo>
                    <a:pt x="402908" y="666750"/>
                    <a:pt x="428625" y="641033"/>
                    <a:pt x="428625" y="609600"/>
                  </a:cubicBezTo>
                  <a:cubicBezTo>
                    <a:pt x="428625" y="594360"/>
                    <a:pt x="422910" y="581025"/>
                    <a:pt x="413385" y="571500"/>
                  </a:cubicBezTo>
                  <a:cubicBezTo>
                    <a:pt x="415290" y="571500"/>
                    <a:pt x="417195" y="571500"/>
                    <a:pt x="419100" y="571500"/>
                  </a:cubicBezTo>
                  <a:cubicBezTo>
                    <a:pt x="450533" y="571500"/>
                    <a:pt x="476250" y="545783"/>
                    <a:pt x="476250" y="514350"/>
                  </a:cubicBezTo>
                  <a:cubicBezTo>
                    <a:pt x="476250" y="499110"/>
                    <a:pt x="470535" y="484823"/>
                    <a:pt x="460058" y="474345"/>
                  </a:cubicBezTo>
                  <a:cubicBezTo>
                    <a:pt x="485775" y="468630"/>
                    <a:pt x="504825" y="445770"/>
                    <a:pt x="504825" y="419100"/>
                  </a:cubicBezTo>
                  <a:cubicBezTo>
                    <a:pt x="504825" y="402908"/>
                    <a:pt x="498158" y="387668"/>
                    <a:pt x="486728" y="377190"/>
                  </a:cubicBezTo>
                  <a:cubicBezTo>
                    <a:pt x="508635" y="369570"/>
                    <a:pt x="523875" y="348615"/>
                    <a:pt x="523875" y="3238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E42F4D0-509C-4155-9779-398FF768DE66}"/>
                </a:ext>
              </a:extLst>
            </p:cNvPr>
            <p:cNvSpPr/>
            <p:nvPr/>
          </p:nvSpPr>
          <p:spPr>
            <a:xfrm>
              <a:off x="9784327" y="2712357"/>
              <a:ext cx="180975" cy="400050"/>
            </a:xfrm>
            <a:custGeom>
              <a:avLst/>
              <a:gdLst>
                <a:gd name="connsiteX0" fmla="*/ 142875 w 180975"/>
                <a:gd name="connsiteY0" fmla="*/ 0 h 400050"/>
                <a:gd name="connsiteX1" fmla="*/ 0 w 180975"/>
                <a:gd name="connsiteY1" fmla="*/ 0 h 400050"/>
                <a:gd name="connsiteX2" fmla="*/ 0 w 180975"/>
                <a:gd name="connsiteY2" fmla="*/ 400050 h 400050"/>
                <a:gd name="connsiteX3" fmla="*/ 142875 w 180975"/>
                <a:gd name="connsiteY3" fmla="*/ 400050 h 400050"/>
                <a:gd name="connsiteX4" fmla="*/ 180975 w 180975"/>
                <a:gd name="connsiteY4" fmla="*/ 361950 h 400050"/>
                <a:gd name="connsiteX5" fmla="*/ 180975 w 180975"/>
                <a:gd name="connsiteY5" fmla="*/ 38100 h 400050"/>
                <a:gd name="connsiteX6" fmla="*/ 142875 w 180975"/>
                <a:gd name="connsiteY6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975" h="400050">
                  <a:moveTo>
                    <a:pt x="142875" y="0"/>
                  </a:moveTo>
                  <a:lnTo>
                    <a:pt x="0" y="0"/>
                  </a:lnTo>
                  <a:lnTo>
                    <a:pt x="0" y="400050"/>
                  </a:lnTo>
                  <a:lnTo>
                    <a:pt x="142875" y="400050"/>
                  </a:lnTo>
                  <a:cubicBezTo>
                    <a:pt x="163830" y="400050"/>
                    <a:pt x="180975" y="382905"/>
                    <a:pt x="180975" y="361950"/>
                  </a:cubicBezTo>
                  <a:lnTo>
                    <a:pt x="180975" y="38100"/>
                  </a:lnTo>
                  <a:cubicBezTo>
                    <a:pt x="180975" y="17145"/>
                    <a:pt x="163830" y="0"/>
                    <a:pt x="1428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6" name="Graphic 29" descr="Lightning bolt">
            <a:extLst>
              <a:ext uri="{FF2B5EF4-FFF2-40B4-BE49-F238E27FC236}">
                <a16:creationId xmlns:a16="http://schemas.microsoft.com/office/drawing/2014/main" id="{7453DBA8-D6F7-479A-902C-EE4ECDB1EC76}"/>
              </a:ext>
            </a:extLst>
          </p:cNvPr>
          <p:cNvSpPr/>
          <p:nvPr/>
        </p:nvSpPr>
        <p:spPr>
          <a:xfrm>
            <a:off x="7939905" y="2419367"/>
            <a:ext cx="381000" cy="778764"/>
          </a:xfrm>
          <a:custGeom>
            <a:avLst/>
            <a:gdLst>
              <a:gd name="connsiteX0" fmla="*/ 57150 w 381000"/>
              <a:gd name="connsiteY0" fmla="*/ 778764 h 778764"/>
              <a:gd name="connsiteX1" fmla="*/ 161925 w 381000"/>
              <a:gd name="connsiteY1" fmla="*/ 426339 h 778764"/>
              <a:gd name="connsiteX2" fmla="*/ 0 w 381000"/>
              <a:gd name="connsiteY2" fmla="*/ 426339 h 778764"/>
              <a:gd name="connsiteX3" fmla="*/ 80200 w 381000"/>
              <a:gd name="connsiteY3" fmla="*/ 0 h 778764"/>
              <a:gd name="connsiteX4" fmla="*/ 319850 w 381000"/>
              <a:gd name="connsiteY4" fmla="*/ 0 h 778764"/>
              <a:gd name="connsiteX5" fmla="*/ 219075 w 381000"/>
              <a:gd name="connsiteY5" fmla="*/ 312039 h 778764"/>
              <a:gd name="connsiteX6" fmla="*/ 381000 w 381000"/>
              <a:gd name="connsiteY6" fmla="*/ 312039 h 778764"/>
              <a:gd name="connsiteX7" fmla="*/ 57150 w 381000"/>
              <a:gd name="connsiteY7" fmla="*/ 778764 h 77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000" h="778764">
                <a:moveTo>
                  <a:pt x="57150" y="778764"/>
                </a:moveTo>
                <a:lnTo>
                  <a:pt x="161925" y="426339"/>
                </a:lnTo>
                <a:lnTo>
                  <a:pt x="0" y="426339"/>
                </a:lnTo>
                <a:lnTo>
                  <a:pt x="80200" y="0"/>
                </a:lnTo>
                <a:lnTo>
                  <a:pt x="319850" y="0"/>
                </a:lnTo>
                <a:lnTo>
                  <a:pt x="219075" y="312039"/>
                </a:lnTo>
                <a:lnTo>
                  <a:pt x="381000" y="312039"/>
                </a:lnTo>
                <a:lnTo>
                  <a:pt x="57150" y="77876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Graphic 3" descr="Fire">
            <a:extLst>
              <a:ext uri="{FF2B5EF4-FFF2-40B4-BE49-F238E27FC236}">
                <a16:creationId xmlns:a16="http://schemas.microsoft.com/office/drawing/2014/main" id="{AE1641F6-5BF3-4B73-B182-28017428FA55}"/>
              </a:ext>
            </a:extLst>
          </p:cNvPr>
          <p:cNvSpPr/>
          <p:nvPr/>
        </p:nvSpPr>
        <p:spPr>
          <a:xfrm>
            <a:off x="5814978" y="2398032"/>
            <a:ext cx="560815" cy="819150"/>
          </a:xfrm>
          <a:custGeom>
            <a:avLst/>
            <a:gdLst>
              <a:gd name="connsiteX0" fmla="*/ 527201 w 560815"/>
              <a:gd name="connsiteY0" fmla="*/ 421958 h 819150"/>
              <a:gd name="connsiteX1" fmla="*/ 402424 w 560815"/>
              <a:gd name="connsiteY1" fmla="*/ 531495 h 819150"/>
              <a:gd name="connsiteX2" fmla="*/ 361466 w 560815"/>
              <a:gd name="connsiteY2" fmla="*/ 382905 h 819150"/>
              <a:gd name="connsiteX3" fmla="*/ 232879 w 560815"/>
              <a:gd name="connsiteY3" fmla="*/ 0 h 819150"/>
              <a:gd name="connsiteX4" fmla="*/ 134771 w 560815"/>
              <a:gd name="connsiteY4" fmla="*/ 302895 h 819150"/>
              <a:gd name="connsiteX5" fmla="*/ 20471 w 560815"/>
              <a:gd name="connsiteY5" fmla="*/ 436245 h 819150"/>
              <a:gd name="connsiteX6" fmla="*/ 113816 w 560815"/>
              <a:gd name="connsiteY6" fmla="*/ 764858 h 819150"/>
              <a:gd name="connsiteX7" fmla="*/ 170966 w 560815"/>
              <a:gd name="connsiteY7" fmla="*/ 460058 h 819150"/>
              <a:gd name="connsiteX8" fmla="*/ 209066 w 560815"/>
              <a:gd name="connsiteY8" fmla="*/ 669608 h 819150"/>
              <a:gd name="connsiteX9" fmla="*/ 278599 w 560815"/>
              <a:gd name="connsiteY9" fmla="*/ 819150 h 819150"/>
              <a:gd name="connsiteX10" fmla="*/ 535774 w 560815"/>
              <a:gd name="connsiteY10" fmla="*/ 645795 h 819150"/>
              <a:gd name="connsiteX11" fmla="*/ 527201 w 560815"/>
              <a:gd name="connsiteY11" fmla="*/ 421958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0815" h="819150">
                <a:moveTo>
                  <a:pt x="527201" y="421958"/>
                </a:moveTo>
                <a:cubicBezTo>
                  <a:pt x="544346" y="491490"/>
                  <a:pt x="472908" y="560070"/>
                  <a:pt x="402424" y="531495"/>
                </a:cubicBezTo>
                <a:cubicBezTo>
                  <a:pt x="343369" y="510540"/>
                  <a:pt x="320509" y="441960"/>
                  <a:pt x="361466" y="382905"/>
                </a:cubicBezTo>
                <a:cubicBezTo>
                  <a:pt x="453858" y="260033"/>
                  <a:pt x="386231" y="66675"/>
                  <a:pt x="232879" y="0"/>
                </a:cubicBezTo>
                <a:cubicBezTo>
                  <a:pt x="302411" y="131445"/>
                  <a:pt x="195731" y="252413"/>
                  <a:pt x="134771" y="302895"/>
                </a:cubicBezTo>
                <a:cubicBezTo>
                  <a:pt x="73811" y="353378"/>
                  <a:pt x="32854" y="405765"/>
                  <a:pt x="20471" y="436245"/>
                </a:cubicBezTo>
                <a:cubicBezTo>
                  <a:pt x="-41442" y="586740"/>
                  <a:pt x="50951" y="730568"/>
                  <a:pt x="113816" y="764858"/>
                </a:cubicBezTo>
                <a:cubicBezTo>
                  <a:pt x="85241" y="700088"/>
                  <a:pt x="58571" y="576263"/>
                  <a:pt x="170966" y="460058"/>
                </a:cubicBezTo>
                <a:cubicBezTo>
                  <a:pt x="170966" y="460058"/>
                  <a:pt x="138581" y="583883"/>
                  <a:pt x="209066" y="669608"/>
                </a:cubicBezTo>
                <a:cubicBezTo>
                  <a:pt x="279551" y="755333"/>
                  <a:pt x="278599" y="819150"/>
                  <a:pt x="278599" y="819150"/>
                </a:cubicBezTo>
                <a:cubicBezTo>
                  <a:pt x="388136" y="819150"/>
                  <a:pt x="491958" y="753428"/>
                  <a:pt x="535774" y="645795"/>
                </a:cubicBezTo>
                <a:cubicBezTo>
                  <a:pt x="569111" y="581978"/>
                  <a:pt x="571969" y="481013"/>
                  <a:pt x="527201" y="421958"/>
                </a:cubicBezTo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3" name="Graphic 27" descr="Infinity">
            <a:extLst>
              <a:ext uri="{FF2B5EF4-FFF2-40B4-BE49-F238E27FC236}">
                <a16:creationId xmlns:a16="http://schemas.microsoft.com/office/drawing/2014/main" id="{73168008-7587-42A8-B237-5FE4ED07D7A3}"/>
              </a:ext>
            </a:extLst>
          </p:cNvPr>
          <p:cNvSpPr/>
          <p:nvPr/>
        </p:nvSpPr>
        <p:spPr>
          <a:xfrm>
            <a:off x="3657270" y="2622155"/>
            <a:ext cx="806576" cy="370903"/>
          </a:xfrm>
          <a:custGeom>
            <a:avLst/>
            <a:gdLst>
              <a:gd name="connsiteX0" fmla="*/ 621125 w 806576"/>
              <a:gd name="connsiteY0" fmla="*/ 0 h 370903"/>
              <a:gd name="connsiteX1" fmla="*/ 403289 w 806576"/>
              <a:gd name="connsiteY1" fmla="*/ 132779 h 370903"/>
              <a:gd name="connsiteX2" fmla="*/ 185452 w 806576"/>
              <a:gd name="connsiteY2" fmla="*/ 0 h 370903"/>
              <a:gd name="connsiteX3" fmla="*/ 0 w 806576"/>
              <a:gd name="connsiteY3" fmla="*/ 185452 h 370903"/>
              <a:gd name="connsiteX4" fmla="*/ 185452 w 806576"/>
              <a:gd name="connsiteY4" fmla="*/ 370904 h 370903"/>
              <a:gd name="connsiteX5" fmla="*/ 403289 w 806576"/>
              <a:gd name="connsiteY5" fmla="*/ 236791 h 370903"/>
              <a:gd name="connsiteX6" fmla="*/ 621125 w 806576"/>
              <a:gd name="connsiteY6" fmla="*/ 370904 h 370903"/>
              <a:gd name="connsiteX7" fmla="*/ 806577 w 806576"/>
              <a:gd name="connsiteY7" fmla="*/ 185452 h 370903"/>
              <a:gd name="connsiteX8" fmla="*/ 621125 w 806576"/>
              <a:gd name="connsiteY8" fmla="*/ 0 h 370903"/>
              <a:gd name="connsiteX9" fmla="*/ 346139 w 806576"/>
              <a:gd name="connsiteY9" fmla="*/ 186976 h 370903"/>
              <a:gd name="connsiteX10" fmla="*/ 185452 w 806576"/>
              <a:gd name="connsiteY10" fmla="*/ 294704 h 370903"/>
              <a:gd name="connsiteX11" fmla="*/ 76200 w 806576"/>
              <a:gd name="connsiteY11" fmla="*/ 185452 h 370903"/>
              <a:gd name="connsiteX12" fmla="*/ 185452 w 806576"/>
              <a:gd name="connsiteY12" fmla="*/ 76200 h 370903"/>
              <a:gd name="connsiteX13" fmla="*/ 345758 w 806576"/>
              <a:gd name="connsiteY13" fmla="*/ 182689 h 370903"/>
              <a:gd name="connsiteX14" fmla="*/ 347472 w 806576"/>
              <a:gd name="connsiteY14" fmla="*/ 184785 h 370903"/>
              <a:gd name="connsiteX15" fmla="*/ 621125 w 806576"/>
              <a:gd name="connsiteY15" fmla="*/ 294704 h 370903"/>
              <a:gd name="connsiteX16" fmla="*/ 461010 w 806576"/>
              <a:gd name="connsiteY16" fmla="*/ 186976 h 370903"/>
              <a:gd name="connsiteX17" fmla="*/ 459105 w 806576"/>
              <a:gd name="connsiteY17" fmla="*/ 184785 h 370903"/>
              <a:gd name="connsiteX18" fmla="*/ 460820 w 806576"/>
              <a:gd name="connsiteY18" fmla="*/ 182689 h 370903"/>
              <a:gd name="connsiteX19" fmla="*/ 621125 w 806576"/>
              <a:gd name="connsiteY19" fmla="*/ 76200 h 370903"/>
              <a:gd name="connsiteX20" fmla="*/ 730377 w 806576"/>
              <a:gd name="connsiteY20" fmla="*/ 185452 h 370903"/>
              <a:gd name="connsiteX21" fmla="*/ 621125 w 806576"/>
              <a:gd name="connsiteY21" fmla="*/ 294704 h 37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06576" h="370903">
                <a:moveTo>
                  <a:pt x="621125" y="0"/>
                </a:moveTo>
                <a:cubicBezTo>
                  <a:pt x="529019" y="0"/>
                  <a:pt x="461677" y="65437"/>
                  <a:pt x="403289" y="132779"/>
                </a:cubicBezTo>
                <a:cubicBezTo>
                  <a:pt x="344900" y="65437"/>
                  <a:pt x="277559" y="0"/>
                  <a:pt x="185452" y="0"/>
                </a:cubicBezTo>
                <a:cubicBezTo>
                  <a:pt x="83029" y="0"/>
                  <a:pt x="0" y="83029"/>
                  <a:pt x="0" y="185452"/>
                </a:cubicBezTo>
                <a:cubicBezTo>
                  <a:pt x="0" y="287874"/>
                  <a:pt x="83029" y="370904"/>
                  <a:pt x="185452" y="370904"/>
                </a:cubicBezTo>
                <a:cubicBezTo>
                  <a:pt x="277273" y="370904"/>
                  <a:pt x="342329" y="307277"/>
                  <a:pt x="403289" y="236791"/>
                </a:cubicBezTo>
                <a:cubicBezTo>
                  <a:pt x="463677" y="306800"/>
                  <a:pt x="529019" y="370904"/>
                  <a:pt x="621125" y="370904"/>
                </a:cubicBezTo>
                <a:cubicBezTo>
                  <a:pt x="723548" y="370904"/>
                  <a:pt x="806577" y="287874"/>
                  <a:pt x="806577" y="185452"/>
                </a:cubicBezTo>
                <a:cubicBezTo>
                  <a:pt x="806577" y="83029"/>
                  <a:pt x="723548" y="0"/>
                  <a:pt x="621125" y="0"/>
                </a:cubicBezTo>
                <a:close/>
                <a:moveTo>
                  <a:pt x="346139" y="186976"/>
                </a:moveTo>
                <a:cubicBezTo>
                  <a:pt x="286607" y="255175"/>
                  <a:pt x="241364" y="294704"/>
                  <a:pt x="185452" y="294704"/>
                </a:cubicBezTo>
                <a:cubicBezTo>
                  <a:pt x="125114" y="294704"/>
                  <a:pt x="76200" y="245790"/>
                  <a:pt x="76200" y="185452"/>
                </a:cubicBezTo>
                <a:cubicBezTo>
                  <a:pt x="76200" y="125114"/>
                  <a:pt x="125114" y="76200"/>
                  <a:pt x="185452" y="76200"/>
                </a:cubicBezTo>
                <a:cubicBezTo>
                  <a:pt x="241840" y="76200"/>
                  <a:pt x="290227" y="118777"/>
                  <a:pt x="345758" y="182689"/>
                </a:cubicBezTo>
                <a:lnTo>
                  <a:pt x="347472" y="184785"/>
                </a:lnTo>
                <a:close/>
                <a:moveTo>
                  <a:pt x="621125" y="294704"/>
                </a:moveTo>
                <a:cubicBezTo>
                  <a:pt x="565118" y="294704"/>
                  <a:pt x="518351" y="253460"/>
                  <a:pt x="461010" y="186976"/>
                </a:cubicBezTo>
                <a:lnTo>
                  <a:pt x="459105" y="184785"/>
                </a:lnTo>
                <a:lnTo>
                  <a:pt x="460820" y="182689"/>
                </a:lnTo>
                <a:cubicBezTo>
                  <a:pt x="516255" y="118777"/>
                  <a:pt x="565214" y="76200"/>
                  <a:pt x="621125" y="76200"/>
                </a:cubicBezTo>
                <a:cubicBezTo>
                  <a:pt x="681463" y="76200"/>
                  <a:pt x="730377" y="125114"/>
                  <a:pt x="730377" y="185452"/>
                </a:cubicBezTo>
                <a:cubicBezTo>
                  <a:pt x="730377" y="245790"/>
                  <a:pt x="681463" y="294704"/>
                  <a:pt x="621125" y="294704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4" name="Graphic 5" descr="Forbidden">
            <a:extLst>
              <a:ext uri="{FF2B5EF4-FFF2-40B4-BE49-F238E27FC236}">
                <a16:creationId xmlns:a16="http://schemas.microsoft.com/office/drawing/2014/main" id="{2D00C44A-FF4E-48C0-91F9-3DAE63902563}"/>
              </a:ext>
            </a:extLst>
          </p:cNvPr>
          <p:cNvSpPr/>
          <p:nvPr/>
        </p:nvSpPr>
        <p:spPr>
          <a:xfrm>
            <a:off x="1663686" y="2445657"/>
            <a:ext cx="723900" cy="723900"/>
          </a:xfrm>
          <a:custGeom>
            <a:avLst/>
            <a:gdLst>
              <a:gd name="connsiteX0" fmla="*/ 95250 w 723900"/>
              <a:gd name="connsiteY0" fmla="*/ 400050 h 723900"/>
              <a:gd name="connsiteX1" fmla="*/ 95250 w 723900"/>
              <a:gd name="connsiteY1" fmla="*/ 323850 h 723900"/>
              <a:gd name="connsiteX2" fmla="*/ 628650 w 723900"/>
              <a:gd name="connsiteY2" fmla="*/ 323850 h 723900"/>
              <a:gd name="connsiteX3" fmla="*/ 628650 w 723900"/>
              <a:gd name="connsiteY3" fmla="*/ 400050 h 723900"/>
              <a:gd name="connsiteX4" fmla="*/ 95250 w 723900"/>
              <a:gd name="connsiteY4" fmla="*/ 400050 h 723900"/>
              <a:gd name="connsiteX5" fmla="*/ 361950 w 723900"/>
              <a:gd name="connsiteY5" fmla="*/ 0 h 723900"/>
              <a:gd name="connsiteX6" fmla="*/ 0 w 723900"/>
              <a:gd name="connsiteY6" fmla="*/ 361950 h 723900"/>
              <a:gd name="connsiteX7" fmla="*/ 361950 w 723900"/>
              <a:gd name="connsiteY7" fmla="*/ 723900 h 723900"/>
              <a:gd name="connsiteX8" fmla="*/ 723900 w 723900"/>
              <a:gd name="connsiteY8" fmla="*/ 361950 h 723900"/>
              <a:gd name="connsiteX9" fmla="*/ 361950 w 723900"/>
              <a:gd name="connsiteY9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3900" h="723900">
                <a:moveTo>
                  <a:pt x="95250" y="400050"/>
                </a:moveTo>
                <a:lnTo>
                  <a:pt x="95250" y="323850"/>
                </a:lnTo>
                <a:lnTo>
                  <a:pt x="628650" y="323850"/>
                </a:lnTo>
                <a:lnTo>
                  <a:pt x="628650" y="400050"/>
                </a:lnTo>
                <a:lnTo>
                  <a:pt x="95250" y="400050"/>
                </a:lnTo>
                <a:close/>
                <a:moveTo>
                  <a:pt x="361950" y="0"/>
                </a:moveTo>
                <a:cubicBezTo>
                  <a:pt x="161925" y="0"/>
                  <a:pt x="0" y="161925"/>
                  <a:pt x="0" y="361950"/>
                </a:cubicBezTo>
                <a:cubicBezTo>
                  <a:pt x="0" y="561975"/>
                  <a:pt x="161925" y="723900"/>
                  <a:pt x="361950" y="723900"/>
                </a:cubicBezTo>
                <a:cubicBezTo>
                  <a:pt x="561975" y="723900"/>
                  <a:pt x="723900" y="561975"/>
                  <a:pt x="723900" y="361950"/>
                </a:cubicBezTo>
                <a:cubicBezTo>
                  <a:pt x="723900" y="161925"/>
                  <a:pt x="561975" y="0"/>
                  <a:pt x="36195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55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Interlocking Hexagon Process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5492B2-81E0-4CCD-88B4-11681F935CC4}"/>
              </a:ext>
            </a:extLst>
          </p:cNvPr>
          <p:cNvGrpSpPr/>
          <p:nvPr/>
        </p:nvGrpSpPr>
        <p:grpSpPr>
          <a:xfrm>
            <a:off x="3219247" y="4253522"/>
            <a:ext cx="1681773" cy="1844151"/>
            <a:chOff x="332936" y="2627766"/>
            <a:chExt cx="2926080" cy="184415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CF62CD8-0096-4A59-85D8-EF515D4D473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7249A88-5DF0-4C7F-8AB2-95BD040EC71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A71D7C4-883D-40E8-8E60-B866305C5FB7}"/>
              </a:ext>
            </a:extLst>
          </p:cNvPr>
          <p:cNvGrpSpPr/>
          <p:nvPr/>
        </p:nvGrpSpPr>
        <p:grpSpPr>
          <a:xfrm>
            <a:off x="5253745" y="4253522"/>
            <a:ext cx="1681773" cy="1844151"/>
            <a:chOff x="332936" y="2627766"/>
            <a:chExt cx="2926080" cy="184415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F369C96-791A-4F61-863A-DBA952FDAF6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83552E-8494-44C4-835E-DA6AFDA9B1C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F086DD5-FB75-4594-BF69-1B5FD854EC14}"/>
              </a:ext>
            </a:extLst>
          </p:cNvPr>
          <p:cNvGrpSpPr/>
          <p:nvPr/>
        </p:nvGrpSpPr>
        <p:grpSpPr>
          <a:xfrm>
            <a:off x="1184749" y="4253522"/>
            <a:ext cx="1681773" cy="1844151"/>
            <a:chOff x="332936" y="2627766"/>
            <a:chExt cx="2926080" cy="184415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2931128-A925-4282-8322-70A00A5B3D4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DD24AFD-F411-4EF0-90B9-576AB82D731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4132764-8366-4894-9D33-3CD187DD52B6}"/>
              </a:ext>
            </a:extLst>
          </p:cNvPr>
          <p:cNvGrpSpPr/>
          <p:nvPr/>
        </p:nvGrpSpPr>
        <p:grpSpPr>
          <a:xfrm>
            <a:off x="7288243" y="4253522"/>
            <a:ext cx="1681773" cy="1844151"/>
            <a:chOff x="332936" y="2627766"/>
            <a:chExt cx="2926080" cy="184415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B0798D5-F685-43D7-AFCF-2010550AEC9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C1AEDBD-F971-4163-83BE-09EE453E8DA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B44A7B4-F6E4-41B7-85DC-3C650AE8118C}"/>
              </a:ext>
            </a:extLst>
          </p:cNvPr>
          <p:cNvGrpSpPr/>
          <p:nvPr/>
        </p:nvGrpSpPr>
        <p:grpSpPr>
          <a:xfrm>
            <a:off x="9322742" y="4253522"/>
            <a:ext cx="1681773" cy="1844151"/>
            <a:chOff x="332936" y="2627766"/>
            <a:chExt cx="2926080" cy="184415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220F39C-46CA-44A7-B20A-4215CC5D554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AC5F9E2-B604-4EEE-B084-5B3FE213617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 ales mauris, cras pharetra proin egestas arcu erat. </a:t>
              </a:r>
            </a:p>
          </p:txBody>
        </p:sp>
      </p:grp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8F7643EF-687E-46AB-A9AA-E164C874A00D}"/>
              </a:ext>
            </a:extLst>
          </p:cNvPr>
          <p:cNvSpPr>
            <a:spLocks noChangeAspect="1"/>
          </p:cNvSpPr>
          <p:nvPr/>
        </p:nvSpPr>
        <p:spPr>
          <a:xfrm>
            <a:off x="601726" y="1536591"/>
            <a:ext cx="2847821" cy="2542032"/>
          </a:xfrm>
          <a:custGeom>
            <a:avLst/>
            <a:gdLst>
              <a:gd name="connsiteX0" fmla="*/ 839068 w 2847821"/>
              <a:gd name="connsiteY0" fmla="*/ 0 h 2542032"/>
              <a:gd name="connsiteX1" fmla="*/ 2007190 w 2847821"/>
              <a:gd name="connsiteY1" fmla="*/ 0 h 2542032"/>
              <a:gd name="connsiteX2" fmla="*/ 2232470 w 2847821"/>
              <a:gd name="connsiteY2" fmla="*/ 129398 h 2542032"/>
              <a:gd name="connsiteX3" fmla="*/ 2335280 w 2847821"/>
              <a:gd name="connsiteY3" fmla="*/ 307575 h 2542032"/>
              <a:gd name="connsiteX4" fmla="*/ 2417701 w 2847821"/>
              <a:gd name="connsiteY4" fmla="*/ 450416 h 2542032"/>
              <a:gd name="connsiteX5" fmla="*/ 2373280 w 2847821"/>
              <a:gd name="connsiteY5" fmla="*/ 527401 h 2542032"/>
              <a:gd name="connsiteX6" fmla="*/ 2306404 w 2847821"/>
              <a:gd name="connsiteY6" fmla="*/ 643303 h 2542032"/>
              <a:gd name="connsiteX7" fmla="*/ 2283956 w 2847821"/>
              <a:gd name="connsiteY7" fmla="*/ 682207 h 2542032"/>
              <a:gd name="connsiteX8" fmla="*/ 2259543 w 2847821"/>
              <a:gd name="connsiteY8" fmla="*/ 639898 h 2542032"/>
              <a:gd name="connsiteX9" fmla="*/ 2085066 w 2847821"/>
              <a:gd name="connsiteY9" fmla="*/ 337518 h 2542032"/>
              <a:gd name="connsiteX10" fmla="*/ 1900856 w 2847821"/>
              <a:gd name="connsiteY10" fmla="*/ 231710 h 2542032"/>
              <a:gd name="connsiteX11" fmla="*/ 945686 w 2847821"/>
              <a:gd name="connsiteY11" fmla="*/ 231710 h 2542032"/>
              <a:gd name="connsiteX12" fmla="*/ 761474 w 2847821"/>
              <a:gd name="connsiteY12" fmla="*/ 337518 h 2542032"/>
              <a:gd name="connsiteX13" fmla="*/ 367956 w 2847821"/>
              <a:gd name="connsiteY13" fmla="*/ 1019514 h 2542032"/>
              <a:gd name="connsiteX14" fmla="*/ 331765 w 2847821"/>
              <a:gd name="connsiteY14" fmla="*/ 1082235 h 2542032"/>
              <a:gd name="connsiteX15" fmla="*/ 331766 w 2847821"/>
              <a:gd name="connsiteY15" fmla="*/ 1082235 h 2542032"/>
              <a:gd name="connsiteX16" fmla="*/ 283889 w 2847821"/>
              <a:gd name="connsiteY16" fmla="*/ 1165208 h 2542032"/>
              <a:gd name="connsiteX17" fmla="*/ 283889 w 2847821"/>
              <a:gd name="connsiteY17" fmla="*/ 1376823 h 2542032"/>
              <a:gd name="connsiteX18" fmla="*/ 761474 w 2847821"/>
              <a:gd name="connsiteY18" fmla="*/ 2204513 h 2542032"/>
              <a:gd name="connsiteX19" fmla="*/ 945686 w 2847821"/>
              <a:gd name="connsiteY19" fmla="*/ 2310320 h 2542032"/>
              <a:gd name="connsiteX20" fmla="*/ 1900856 w 2847821"/>
              <a:gd name="connsiteY20" fmla="*/ 2310320 h 2542032"/>
              <a:gd name="connsiteX21" fmla="*/ 2085066 w 2847821"/>
              <a:gd name="connsiteY21" fmla="*/ 2204513 h 2542032"/>
              <a:gd name="connsiteX22" fmla="*/ 2562653 w 2847821"/>
              <a:gd name="connsiteY22" fmla="*/ 1376823 h 2542032"/>
              <a:gd name="connsiteX23" fmla="*/ 2562653 w 2847821"/>
              <a:gd name="connsiteY23" fmla="*/ 1165208 h 2542032"/>
              <a:gd name="connsiteX24" fmla="*/ 2522659 w 2847821"/>
              <a:gd name="connsiteY24" fmla="*/ 1095897 h 2542032"/>
              <a:gd name="connsiteX25" fmla="*/ 2514776 w 2847821"/>
              <a:gd name="connsiteY25" fmla="*/ 1082235 h 2542032"/>
              <a:gd name="connsiteX26" fmla="*/ 2505710 w 2847821"/>
              <a:gd name="connsiteY26" fmla="*/ 1066522 h 2542032"/>
              <a:gd name="connsiteX27" fmla="*/ 2477653 w 2847821"/>
              <a:gd name="connsiteY27" fmla="*/ 1017898 h 2542032"/>
              <a:gd name="connsiteX28" fmla="*/ 2463621 w 2847821"/>
              <a:gd name="connsiteY28" fmla="*/ 993580 h 2542032"/>
              <a:gd name="connsiteX29" fmla="*/ 2505480 w 2847821"/>
              <a:gd name="connsiteY29" fmla="*/ 921035 h 2542032"/>
              <a:gd name="connsiteX30" fmla="*/ 2569259 w 2847821"/>
              <a:gd name="connsiteY30" fmla="*/ 810501 h 2542032"/>
              <a:gd name="connsiteX31" fmla="*/ 2597366 w 2847821"/>
              <a:gd name="connsiteY31" fmla="*/ 761790 h 2542032"/>
              <a:gd name="connsiteX32" fmla="*/ 2626741 w 2847821"/>
              <a:gd name="connsiteY32" fmla="*/ 812698 h 2542032"/>
              <a:gd name="connsiteX33" fmla="*/ 2770197 w 2847821"/>
              <a:gd name="connsiteY33" fmla="*/ 1061318 h 2542032"/>
              <a:gd name="connsiteX34" fmla="*/ 2782267 w 2847821"/>
              <a:gd name="connsiteY34" fmla="*/ 1082235 h 2542032"/>
              <a:gd name="connsiteX35" fmla="*/ 2782268 w 2847821"/>
              <a:gd name="connsiteY35" fmla="*/ 1082235 h 2542032"/>
              <a:gd name="connsiteX36" fmla="*/ 2785733 w 2847821"/>
              <a:gd name="connsiteY36" fmla="*/ 1088241 h 2542032"/>
              <a:gd name="connsiteX37" fmla="*/ 2816533 w 2847821"/>
              <a:gd name="connsiteY37" fmla="*/ 1141620 h 2542032"/>
              <a:gd name="connsiteX38" fmla="*/ 2816533 w 2847821"/>
              <a:gd name="connsiteY38" fmla="*/ 1400415 h 2542032"/>
              <a:gd name="connsiteX39" fmla="*/ 2232470 w 2847821"/>
              <a:gd name="connsiteY39" fmla="*/ 2412636 h 2542032"/>
              <a:gd name="connsiteX40" fmla="*/ 2007190 w 2847821"/>
              <a:gd name="connsiteY40" fmla="*/ 2542032 h 2542032"/>
              <a:gd name="connsiteX41" fmla="*/ 839068 w 2847821"/>
              <a:gd name="connsiteY41" fmla="*/ 2542032 h 2542032"/>
              <a:gd name="connsiteX42" fmla="*/ 613786 w 2847821"/>
              <a:gd name="connsiteY42" fmla="*/ 2412636 h 2542032"/>
              <a:gd name="connsiteX43" fmla="*/ 29724 w 2847821"/>
              <a:gd name="connsiteY43" fmla="*/ 1400415 h 2542032"/>
              <a:gd name="connsiteX44" fmla="*/ 29724 w 2847821"/>
              <a:gd name="connsiteY44" fmla="*/ 1141620 h 2542032"/>
              <a:gd name="connsiteX45" fmla="*/ 63990 w 2847821"/>
              <a:gd name="connsiteY45" fmla="*/ 1082235 h 2542032"/>
              <a:gd name="connsiteX46" fmla="*/ 132534 w 2847821"/>
              <a:gd name="connsiteY46" fmla="*/ 963443 h 2542032"/>
              <a:gd name="connsiteX47" fmla="*/ 613786 w 2847821"/>
              <a:gd name="connsiteY47" fmla="*/ 129398 h 2542032"/>
              <a:gd name="connsiteX48" fmla="*/ 839068 w 2847821"/>
              <a:gd name="connsiteY48" fmla="*/ 0 h 25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847821" h="2542032">
                <a:moveTo>
                  <a:pt x="839068" y="0"/>
                </a:moveTo>
                <a:cubicBezTo>
                  <a:pt x="2007190" y="0"/>
                  <a:pt x="2007190" y="0"/>
                  <a:pt x="2007190" y="0"/>
                </a:cubicBezTo>
                <a:cubicBezTo>
                  <a:pt x="2090628" y="0"/>
                  <a:pt x="2190752" y="58438"/>
                  <a:pt x="2232470" y="129398"/>
                </a:cubicBezTo>
                <a:cubicBezTo>
                  <a:pt x="2268974" y="192662"/>
                  <a:pt x="2303197" y="251972"/>
                  <a:pt x="2335280" y="307575"/>
                </a:cubicBezTo>
                <a:lnTo>
                  <a:pt x="2417701" y="450416"/>
                </a:lnTo>
                <a:lnTo>
                  <a:pt x="2373280" y="527401"/>
                </a:lnTo>
                <a:cubicBezTo>
                  <a:pt x="2352747" y="562987"/>
                  <a:pt x="2330502" y="601539"/>
                  <a:pt x="2306404" y="643303"/>
                </a:cubicBezTo>
                <a:lnTo>
                  <a:pt x="2283956" y="682207"/>
                </a:lnTo>
                <a:lnTo>
                  <a:pt x="2259543" y="639898"/>
                </a:lnTo>
                <a:cubicBezTo>
                  <a:pt x="2209943" y="553938"/>
                  <a:pt x="2152227" y="453912"/>
                  <a:pt x="2085066" y="337518"/>
                </a:cubicBezTo>
                <a:cubicBezTo>
                  <a:pt x="2050954" y="279494"/>
                  <a:pt x="1969083" y="231710"/>
                  <a:pt x="1900856" y="231710"/>
                </a:cubicBezTo>
                <a:cubicBezTo>
                  <a:pt x="1900856" y="231710"/>
                  <a:pt x="1900856" y="231710"/>
                  <a:pt x="945686" y="231710"/>
                </a:cubicBezTo>
                <a:cubicBezTo>
                  <a:pt x="879166" y="231710"/>
                  <a:pt x="795588" y="279494"/>
                  <a:pt x="761474" y="337518"/>
                </a:cubicBezTo>
                <a:cubicBezTo>
                  <a:pt x="761474" y="337518"/>
                  <a:pt x="761474" y="337518"/>
                  <a:pt x="367956" y="1019514"/>
                </a:cubicBezTo>
                <a:lnTo>
                  <a:pt x="331765" y="1082235"/>
                </a:lnTo>
                <a:lnTo>
                  <a:pt x="331766" y="1082235"/>
                </a:lnTo>
                <a:lnTo>
                  <a:pt x="283889" y="1165208"/>
                </a:lnTo>
                <a:cubicBezTo>
                  <a:pt x="251482" y="1223232"/>
                  <a:pt x="251482" y="1318800"/>
                  <a:pt x="283889" y="1376823"/>
                </a:cubicBezTo>
                <a:cubicBezTo>
                  <a:pt x="283889" y="1376823"/>
                  <a:pt x="283889" y="1376823"/>
                  <a:pt x="761474" y="2204513"/>
                </a:cubicBezTo>
                <a:cubicBezTo>
                  <a:pt x="795588" y="2262537"/>
                  <a:pt x="879166" y="2310320"/>
                  <a:pt x="945686" y="2310320"/>
                </a:cubicBezTo>
                <a:lnTo>
                  <a:pt x="1900856" y="2310320"/>
                </a:lnTo>
                <a:cubicBezTo>
                  <a:pt x="1969083" y="2310320"/>
                  <a:pt x="2050954" y="2262537"/>
                  <a:pt x="2085066" y="2204513"/>
                </a:cubicBezTo>
                <a:cubicBezTo>
                  <a:pt x="2085066" y="2204513"/>
                  <a:pt x="2085066" y="2204513"/>
                  <a:pt x="2562653" y="1376823"/>
                </a:cubicBezTo>
                <a:cubicBezTo>
                  <a:pt x="2596766" y="1318800"/>
                  <a:pt x="2596766" y="1223232"/>
                  <a:pt x="2562653" y="1165208"/>
                </a:cubicBezTo>
                <a:cubicBezTo>
                  <a:pt x="2562653" y="1165208"/>
                  <a:pt x="2562653" y="1165208"/>
                  <a:pt x="2522659" y="1095897"/>
                </a:cubicBezTo>
                <a:lnTo>
                  <a:pt x="2514776" y="1082235"/>
                </a:lnTo>
                <a:lnTo>
                  <a:pt x="2505710" y="1066522"/>
                </a:lnTo>
                <a:cubicBezTo>
                  <a:pt x="2497575" y="1052424"/>
                  <a:pt x="2488278" y="1036312"/>
                  <a:pt x="2477653" y="1017898"/>
                </a:cubicBezTo>
                <a:lnTo>
                  <a:pt x="2463621" y="993580"/>
                </a:lnTo>
                <a:lnTo>
                  <a:pt x="2505480" y="921035"/>
                </a:lnTo>
                <a:cubicBezTo>
                  <a:pt x="2528334" y="881429"/>
                  <a:pt x="2549554" y="844651"/>
                  <a:pt x="2569259" y="810501"/>
                </a:cubicBezTo>
                <a:lnTo>
                  <a:pt x="2597366" y="761790"/>
                </a:lnTo>
                <a:lnTo>
                  <a:pt x="2626741" y="812698"/>
                </a:lnTo>
                <a:cubicBezTo>
                  <a:pt x="2697913" y="936044"/>
                  <a:pt x="2742396" y="1013136"/>
                  <a:pt x="2770197" y="1061318"/>
                </a:cubicBezTo>
                <a:lnTo>
                  <a:pt x="2782267" y="1082235"/>
                </a:lnTo>
                <a:lnTo>
                  <a:pt x="2782268" y="1082235"/>
                </a:lnTo>
                <a:lnTo>
                  <a:pt x="2785733" y="1088241"/>
                </a:lnTo>
                <a:cubicBezTo>
                  <a:pt x="2816533" y="1141620"/>
                  <a:pt x="2816533" y="1141620"/>
                  <a:pt x="2816533" y="1141620"/>
                </a:cubicBezTo>
                <a:cubicBezTo>
                  <a:pt x="2858251" y="1212579"/>
                  <a:pt x="2858251" y="1329455"/>
                  <a:pt x="2816533" y="1400415"/>
                </a:cubicBezTo>
                <a:cubicBezTo>
                  <a:pt x="2232470" y="2412636"/>
                  <a:pt x="2232470" y="2412636"/>
                  <a:pt x="2232470" y="2412636"/>
                </a:cubicBezTo>
                <a:cubicBezTo>
                  <a:pt x="2190752" y="2483595"/>
                  <a:pt x="2090628" y="2542032"/>
                  <a:pt x="2007190" y="2542032"/>
                </a:cubicBezTo>
                <a:lnTo>
                  <a:pt x="839068" y="2542032"/>
                </a:lnTo>
                <a:cubicBezTo>
                  <a:pt x="757716" y="2542032"/>
                  <a:pt x="655505" y="2483595"/>
                  <a:pt x="613786" y="2412636"/>
                </a:cubicBezTo>
                <a:cubicBezTo>
                  <a:pt x="29724" y="1400415"/>
                  <a:pt x="29724" y="1400415"/>
                  <a:pt x="29724" y="1400415"/>
                </a:cubicBezTo>
                <a:cubicBezTo>
                  <a:pt x="-9908" y="1329455"/>
                  <a:pt x="-9908" y="1212579"/>
                  <a:pt x="29724" y="1141620"/>
                </a:cubicBezTo>
                <a:lnTo>
                  <a:pt x="63990" y="1082235"/>
                </a:lnTo>
                <a:lnTo>
                  <a:pt x="132534" y="963443"/>
                </a:lnTo>
                <a:cubicBezTo>
                  <a:pt x="613786" y="129398"/>
                  <a:pt x="613786" y="129398"/>
                  <a:pt x="613786" y="129398"/>
                </a:cubicBezTo>
                <a:cubicBezTo>
                  <a:pt x="655505" y="58438"/>
                  <a:pt x="757716" y="0"/>
                  <a:pt x="839068" y="0"/>
                </a:cubicBezTo>
                <a:close/>
              </a:path>
            </a:pathLst>
          </a:custGeom>
          <a:solidFill>
            <a:schemeClr val="accent4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500" dirty="0">
              <a:solidFill>
                <a:schemeClr val="tx1"/>
              </a:solidFill>
            </a:endParaRP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313CD811-27E1-4163-9FDF-185D8493E5C7}"/>
              </a:ext>
            </a:extLst>
          </p:cNvPr>
          <p:cNvSpPr/>
          <p:nvPr/>
        </p:nvSpPr>
        <p:spPr>
          <a:xfrm>
            <a:off x="8741417" y="1536591"/>
            <a:ext cx="2847821" cy="2542032"/>
          </a:xfrm>
          <a:custGeom>
            <a:avLst/>
            <a:gdLst>
              <a:gd name="connsiteX0" fmla="*/ 839068 w 2847821"/>
              <a:gd name="connsiteY0" fmla="*/ 0 h 2542032"/>
              <a:gd name="connsiteX1" fmla="*/ 2007190 w 2847821"/>
              <a:gd name="connsiteY1" fmla="*/ 0 h 2542032"/>
              <a:gd name="connsiteX2" fmla="*/ 2232470 w 2847821"/>
              <a:gd name="connsiteY2" fmla="*/ 129398 h 2542032"/>
              <a:gd name="connsiteX3" fmla="*/ 2816533 w 2847821"/>
              <a:gd name="connsiteY3" fmla="*/ 1141620 h 2542032"/>
              <a:gd name="connsiteX4" fmla="*/ 2816533 w 2847821"/>
              <a:gd name="connsiteY4" fmla="*/ 1400415 h 2542032"/>
              <a:gd name="connsiteX5" fmla="*/ 2232470 w 2847821"/>
              <a:gd name="connsiteY5" fmla="*/ 2412636 h 2542032"/>
              <a:gd name="connsiteX6" fmla="*/ 2007190 w 2847821"/>
              <a:gd name="connsiteY6" fmla="*/ 2542032 h 2542032"/>
              <a:gd name="connsiteX7" fmla="*/ 839068 w 2847821"/>
              <a:gd name="connsiteY7" fmla="*/ 2542032 h 2542032"/>
              <a:gd name="connsiteX8" fmla="*/ 613786 w 2847821"/>
              <a:gd name="connsiteY8" fmla="*/ 2412636 h 2542032"/>
              <a:gd name="connsiteX9" fmla="*/ 510976 w 2847821"/>
              <a:gd name="connsiteY9" fmla="*/ 2234459 h 2542032"/>
              <a:gd name="connsiteX10" fmla="*/ 504214 w 2847821"/>
              <a:gd name="connsiteY10" fmla="*/ 2222739 h 2542032"/>
              <a:gd name="connsiteX11" fmla="*/ 504213 w 2847821"/>
              <a:gd name="connsiteY11" fmla="*/ 2222739 h 2542032"/>
              <a:gd name="connsiteX12" fmla="*/ 428556 w 2847821"/>
              <a:gd name="connsiteY12" fmla="*/ 2091619 h 2542032"/>
              <a:gd name="connsiteX13" fmla="*/ 472977 w 2847821"/>
              <a:gd name="connsiteY13" fmla="*/ 2014633 h 2542032"/>
              <a:gd name="connsiteX14" fmla="*/ 539853 w 2847821"/>
              <a:gd name="connsiteY14" fmla="*/ 1898732 h 2542032"/>
              <a:gd name="connsiteX15" fmla="*/ 562445 w 2847821"/>
              <a:gd name="connsiteY15" fmla="*/ 1859580 h 2542032"/>
              <a:gd name="connsiteX16" fmla="*/ 586998 w 2847821"/>
              <a:gd name="connsiteY16" fmla="*/ 1902133 h 2542032"/>
              <a:gd name="connsiteX17" fmla="*/ 761474 w 2847821"/>
              <a:gd name="connsiteY17" fmla="*/ 2204513 h 2542032"/>
              <a:gd name="connsiteX18" fmla="*/ 776505 w 2847821"/>
              <a:gd name="connsiteY18" fmla="*/ 2222739 h 2542032"/>
              <a:gd name="connsiteX19" fmla="*/ 795295 w 2847821"/>
              <a:gd name="connsiteY19" fmla="*/ 2245524 h 2542032"/>
              <a:gd name="connsiteX20" fmla="*/ 945686 w 2847821"/>
              <a:gd name="connsiteY20" fmla="*/ 2310320 h 2542032"/>
              <a:gd name="connsiteX21" fmla="*/ 1900856 w 2847821"/>
              <a:gd name="connsiteY21" fmla="*/ 2310320 h 2542032"/>
              <a:gd name="connsiteX22" fmla="*/ 2085066 w 2847821"/>
              <a:gd name="connsiteY22" fmla="*/ 2204513 h 2542032"/>
              <a:gd name="connsiteX23" fmla="*/ 2562653 w 2847821"/>
              <a:gd name="connsiteY23" fmla="*/ 1376823 h 2542032"/>
              <a:gd name="connsiteX24" fmla="*/ 2562653 w 2847821"/>
              <a:gd name="connsiteY24" fmla="*/ 1165208 h 2542032"/>
              <a:gd name="connsiteX25" fmla="*/ 2085066 w 2847821"/>
              <a:gd name="connsiteY25" fmla="*/ 337518 h 2542032"/>
              <a:gd name="connsiteX26" fmla="*/ 1900856 w 2847821"/>
              <a:gd name="connsiteY26" fmla="*/ 231710 h 2542032"/>
              <a:gd name="connsiteX27" fmla="*/ 945686 w 2847821"/>
              <a:gd name="connsiteY27" fmla="*/ 231710 h 2542032"/>
              <a:gd name="connsiteX28" fmla="*/ 761474 w 2847821"/>
              <a:gd name="connsiteY28" fmla="*/ 337518 h 2542032"/>
              <a:gd name="connsiteX29" fmla="*/ 283889 w 2847821"/>
              <a:gd name="connsiteY29" fmla="*/ 1165208 h 2542032"/>
              <a:gd name="connsiteX30" fmla="*/ 259584 w 2847821"/>
              <a:gd name="connsiteY30" fmla="*/ 1271016 h 2542032"/>
              <a:gd name="connsiteX31" fmla="*/ 264263 w 2847821"/>
              <a:gd name="connsiteY31" fmla="*/ 1314464 h 2542032"/>
              <a:gd name="connsiteX32" fmla="*/ 265660 w 2847821"/>
              <a:gd name="connsiteY32" fmla="*/ 1327439 h 2542032"/>
              <a:gd name="connsiteX33" fmla="*/ 283889 w 2847821"/>
              <a:gd name="connsiteY33" fmla="*/ 1376823 h 2542032"/>
              <a:gd name="connsiteX34" fmla="*/ 368889 w 2847821"/>
              <a:gd name="connsiteY34" fmla="*/ 1524134 h 2542032"/>
              <a:gd name="connsiteX35" fmla="*/ 382921 w 2847821"/>
              <a:gd name="connsiteY35" fmla="*/ 1548452 h 2542032"/>
              <a:gd name="connsiteX36" fmla="*/ 341061 w 2847821"/>
              <a:gd name="connsiteY36" fmla="*/ 1620997 h 2542032"/>
              <a:gd name="connsiteX37" fmla="*/ 277282 w 2847821"/>
              <a:gd name="connsiteY37" fmla="*/ 1731531 h 2542032"/>
              <a:gd name="connsiteX38" fmla="*/ 249032 w 2847821"/>
              <a:gd name="connsiteY38" fmla="*/ 1780491 h 2542032"/>
              <a:gd name="connsiteX39" fmla="*/ 219516 w 2847821"/>
              <a:gd name="connsiteY39" fmla="*/ 1729337 h 2542032"/>
              <a:gd name="connsiteX40" fmla="*/ 29724 w 2847821"/>
              <a:gd name="connsiteY40" fmla="*/ 1400415 h 2542032"/>
              <a:gd name="connsiteX41" fmla="*/ 7431 w 2847821"/>
              <a:gd name="connsiteY41" fmla="*/ 1340021 h 2542032"/>
              <a:gd name="connsiteX42" fmla="*/ 4679 w 2847821"/>
              <a:gd name="connsiteY42" fmla="*/ 1314464 h 2542032"/>
              <a:gd name="connsiteX43" fmla="*/ 0 w 2847821"/>
              <a:gd name="connsiteY43" fmla="*/ 1271017 h 2542032"/>
              <a:gd name="connsiteX44" fmla="*/ 29724 w 2847821"/>
              <a:gd name="connsiteY44" fmla="*/ 1141620 h 2542032"/>
              <a:gd name="connsiteX45" fmla="*/ 613786 w 2847821"/>
              <a:gd name="connsiteY45" fmla="*/ 129398 h 2542032"/>
              <a:gd name="connsiteX46" fmla="*/ 839068 w 2847821"/>
              <a:gd name="connsiteY46" fmla="*/ 0 h 25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847821" h="2542032">
                <a:moveTo>
                  <a:pt x="839068" y="0"/>
                </a:moveTo>
                <a:cubicBezTo>
                  <a:pt x="2007190" y="0"/>
                  <a:pt x="2007190" y="0"/>
                  <a:pt x="2007190" y="0"/>
                </a:cubicBezTo>
                <a:cubicBezTo>
                  <a:pt x="2090628" y="0"/>
                  <a:pt x="2190752" y="58438"/>
                  <a:pt x="2232470" y="129398"/>
                </a:cubicBezTo>
                <a:cubicBezTo>
                  <a:pt x="2816533" y="1141620"/>
                  <a:pt x="2816533" y="1141620"/>
                  <a:pt x="2816533" y="1141620"/>
                </a:cubicBezTo>
                <a:cubicBezTo>
                  <a:pt x="2858251" y="1212579"/>
                  <a:pt x="2858251" y="1329455"/>
                  <a:pt x="2816533" y="1400415"/>
                </a:cubicBezTo>
                <a:cubicBezTo>
                  <a:pt x="2232470" y="2412636"/>
                  <a:pt x="2232470" y="2412636"/>
                  <a:pt x="2232470" y="2412636"/>
                </a:cubicBezTo>
                <a:cubicBezTo>
                  <a:pt x="2190752" y="2483595"/>
                  <a:pt x="2090628" y="2542032"/>
                  <a:pt x="2007190" y="2542032"/>
                </a:cubicBezTo>
                <a:lnTo>
                  <a:pt x="839068" y="2542032"/>
                </a:lnTo>
                <a:cubicBezTo>
                  <a:pt x="757716" y="2542032"/>
                  <a:pt x="655505" y="2483595"/>
                  <a:pt x="613786" y="2412636"/>
                </a:cubicBezTo>
                <a:cubicBezTo>
                  <a:pt x="577282" y="2349372"/>
                  <a:pt x="543060" y="2290063"/>
                  <a:pt x="510976" y="2234459"/>
                </a:cubicBezTo>
                <a:lnTo>
                  <a:pt x="504214" y="2222739"/>
                </a:lnTo>
                <a:lnTo>
                  <a:pt x="504213" y="2222739"/>
                </a:lnTo>
                <a:lnTo>
                  <a:pt x="428556" y="2091619"/>
                </a:lnTo>
                <a:lnTo>
                  <a:pt x="472977" y="2014633"/>
                </a:lnTo>
                <a:cubicBezTo>
                  <a:pt x="493510" y="1979047"/>
                  <a:pt x="515755" y="1940496"/>
                  <a:pt x="539853" y="1898732"/>
                </a:cubicBezTo>
                <a:lnTo>
                  <a:pt x="562445" y="1859580"/>
                </a:lnTo>
                <a:lnTo>
                  <a:pt x="586998" y="1902133"/>
                </a:lnTo>
                <a:cubicBezTo>
                  <a:pt x="636598" y="1988093"/>
                  <a:pt x="694314" y="2088119"/>
                  <a:pt x="761474" y="2204513"/>
                </a:cubicBezTo>
                <a:lnTo>
                  <a:pt x="776505" y="2222739"/>
                </a:lnTo>
                <a:lnTo>
                  <a:pt x="795295" y="2245524"/>
                </a:lnTo>
                <a:cubicBezTo>
                  <a:pt x="836311" y="2283442"/>
                  <a:pt x="895796" y="2310320"/>
                  <a:pt x="945686" y="2310320"/>
                </a:cubicBezTo>
                <a:lnTo>
                  <a:pt x="1900856" y="2310320"/>
                </a:lnTo>
                <a:cubicBezTo>
                  <a:pt x="1969083" y="2310320"/>
                  <a:pt x="2050954" y="2262537"/>
                  <a:pt x="2085066" y="2204513"/>
                </a:cubicBezTo>
                <a:cubicBezTo>
                  <a:pt x="2085066" y="2204513"/>
                  <a:pt x="2085066" y="2204513"/>
                  <a:pt x="2562653" y="1376823"/>
                </a:cubicBezTo>
                <a:cubicBezTo>
                  <a:pt x="2596766" y="1318800"/>
                  <a:pt x="2596766" y="1223232"/>
                  <a:pt x="2562653" y="1165208"/>
                </a:cubicBezTo>
                <a:cubicBezTo>
                  <a:pt x="2562653" y="1165208"/>
                  <a:pt x="2562653" y="1165208"/>
                  <a:pt x="2085066" y="337518"/>
                </a:cubicBezTo>
                <a:cubicBezTo>
                  <a:pt x="2050954" y="279494"/>
                  <a:pt x="1969083" y="231710"/>
                  <a:pt x="1900856" y="231710"/>
                </a:cubicBezTo>
                <a:cubicBezTo>
                  <a:pt x="1900856" y="231710"/>
                  <a:pt x="1900856" y="231710"/>
                  <a:pt x="945686" y="231710"/>
                </a:cubicBezTo>
                <a:cubicBezTo>
                  <a:pt x="879166" y="231710"/>
                  <a:pt x="795588" y="279494"/>
                  <a:pt x="761474" y="337518"/>
                </a:cubicBezTo>
                <a:cubicBezTo>
                  <a:pt x="761474" y="337518"/>
                  <a:pt x="761474" y="337518"/>
                  <a:pt x="283889" y="1165208"/>
                </a:cubicBezTo>
                <a:cubicBezTo>
                  <a:pt x="267686" y="1194220"/>
                  <a:pt x="259584" y="1232618"/>
                  <a:pt x="259584" y="1271016"/>
                </a:cubicBezTo>
                <a:lnTo>
                  <a:pt x="264263" y="1314464"/>
                </a:lnTo>
                <a:lnTo>
                  <a:pt x="265660" y="1327439"/>
                </a:lnTo>
                <a:cubicBezTo>
                  <a:pt x="269711" y="1345465"/>
                  <a:pt x="275787" y="1362317"/>
                  <a:pt x="283889" y="1376823"/>
                </a:cubicBezTo>
                <a:cubicBezTo>
                  <a:pt x="283889" y="1376823"/>
                  <a:pt x="283889" y="1376823"/>
                  <a:pt x="368889" y="1524134"/>
                </a:cubicBezTo>
                <a:lnTo>
                  <a:pt x="382921" y="1548452"/>
                </a:lnTo>
                <a:lnTo>
                  <a:pt x="341061" y="1620997"/>
                </a:lnTo>
                <a:cubicBezTo>
                  <a:pt x="318208" y="1660604"/>
                  <a:pt x="296987" y="1697381"/>
                  <a:pt x="277282" y="1731531"/>
                </a:cubicBezTo>
                <a:lnTo>
                  <a:pt x="249032" y="1780491"/>
                </a:lnTo>
                <a:lnTo>
                  <a:pt x="219516" y="1729337"/>
                </a:lnTo>
                <a:cubicBezTo>
                  <a:pt x="29724" y="1400415"/>
                  <a:pt x="29724" y="1400415"/>
                  <a:pt x="29724" y="1400415"/>
                </a:cubicBezTo>
                <a:cubicBezTo>
                  <a:pt x="19816" y="1382675"/>
                  <a:pt x="12385" y="1362065"/>
                  <a:pt x="7431" y="1340021"/>
                </a:cubicBezTo>
                <a:lnTo>
                  <a:pt x="4679" y="1314464"/>
                </a:lnTo>
                <a:lnTo>
                  <a:pt x="0" y="1271017"/>
                </a:lnTo>
                <a:cubicBezTo>
                  <a:pt x="0" y="1224058"/>
                  <a:pt x="9908" y="1177100"/>
                  <a:pt x="29724" y="1141620"/>
                </a:cubicBezTo>
                <a:cubicBezTo>
                  <a:pt x="613786" y="129398"/>
                  <a:pt x="613786" y="129398"/>
                  <a:pt x="613786" y="129398"/>
                </a:cubicBezTo>
                <a:cubicBezTo>
                  <a:pt x="655505" y="58438"/>
                  <a:pt x="757716" y="0"/>
                  <a:pt x="83906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42516B6F-17B1-4DF9-B548-F637BB9776FF}"/>
              </a:ext>
            </a:extLst>
          </p:cNvPr>
          <p:cNvSpPr/>
          <p:nvPr/>
        </p:nvSpPr>
        <p:spPr>
          <a:xfrm>
            <a:off x="2636649" y="1536591"/>
            <a:ext cx="2847821" cy="2542032"/>
          </a:xfrm>
          <a:custGeom>
            <a:avLst/>
            <a:gdLst>
              <a:gd name="connsiteX0" fmla="*/ 2597367 w 2847821"/>
              <a:gd name="connsiteY0" fmla="*/ 761789 h 2542032"/>
              <a:gd name="connsiteX1" fmla="*/ 2613504 w 2847821"/>
              <a:gd name="connsiteY1" fmla="*/ 789755 h 2542032"/>
              <a:gd name="connsiteX2" fmla="*/ 2766966 w 2847821"/>
              <a:gd name="connsiteY2" fmla="*/ 1055714 h 2542032"/>
              <a:gd name="connsiteX3" fmla="*/ 2789968 w 2847821"/>
              <a:gd name="connsiteY3" fmla="*/ 1095578 h 2542032"/>
              <a:gd name="connsiteX4" fmla="*/ 2789967 w 2847821"/>
              <a:gd name="connsiteY4" fmla="*/ 1095578 h 2542032"/>
              <a:gd name="connsiteX5" fmla="*/ 2798709 w 2847821"/>
              <a:gd name="connsiteY5" fmla="*/ 1110730 h 2542032"/>
              <a:gd name="connsiteX6" fmla="*/ 2816533 w 2847821"/>
              <a:gd name="connsiteY6" fmla="*/ 1141620 h 2542032"/>
              <a:gd name="connsiteX7" fmla="*/ 2816533 w 2847821"/>
              <a:gd name="connsiteY7" fmla="*/ 1400415 h 2542032"/>
              <a:gd name="connsiteX8" fmla="*/ 2232470 w 2847821"/>
              <a:gd name="connsiteY8" fmla="*/ 2412636 h 2542032"/>
              <a:gd name="connsiteX9" fmla="*/ 2007190 w 2847821"/>
              <a:gd name="connsiteY9" fmla="*/ 2542032 h 2542032"/>
              <a:gd name="connsiteX10" fmla="*/ 839068 w 2847821"/>
              <a:gd name="connsiteY10" fmla="*/ 2542032 h 2542032"/>
              <a:gd name="connsiteX11" fmla="*/ 613786 w 2847821"/>
              <a:gd name="connsiteY11" fmla="*/ 2412636 h 2542032"/>
              <a:gd name="connsiteX12" fmla="*/ 510976 w 2847821"/>
              <a:gd name="connsiteY12" fmla="*/ 2234459 h 2542032"/>
              <a:gd name="connsiteX13" fmla="*/ 504214 w 2847821"/>
              <a:gd name="connsiteY13" fmla="*/ 2222739 h 2542032"/>
              <a:gd name="connsiteX14" fmla="*/ 504213 w 2847821"/>
              <a:gd name="connsiteY14" fmla="*/ 2222739 h 2542032"/>
              <a:gd name="connsiteX15" fmla="*/ 428556 w 2847821"/>
              <a:gd name="connsiteY15" fmla="*/ 2091619 h 2542032"/>
              <a:gd name="connsiteX16" fmla="*/ 472977 w 2847821"/>
              <a:gd name="connsiteY16" fmla="*/ 2014633 h 2542032"/>
              <a:gd name="connsiteX17" fmla="*/ 539853 w 2847821"/>
              <a:gd name="connsiteY17" fmla="*/ 1898732 h 2542032"/>
              <a:gd name="connsiteX18" fmla="*/ 562445 w 2847821"/>
              <a:gd name="connsiteY18" fmla="*/ 1859580 h 2542032"/>
              <a:gd name="connsiteX19" fmla="*/ 586998 w 2847821"/>
              <a:gd name="connsiteY19" fmla="*/ 1902133 h 2542032"/>
              <a:gd name="connsiteX20" fmla="*/ 761474 w 2847821"/>
              <a:gd name="connsiteY20" fmla="*/ 2204513 h 2542032"/>
              <a:gd name="connsiteX21" fmla="*/ 776505 w 2847821"/>
              <a:gd name="connsiteY21" fmla="*/ 2222739 h 2542032"/>
              <a:gd name="connsiteX22" fmla="*/ 795295 w 2847821"/>
              <a:gd name="connsiteY22" fmla="*/ 2245524 h 2542032"/>
              <a:gd name="connsiteX23" fmla="*/ 945686 w 2847821"/>
              <a:gd name="connsiteY23" fmla="*/ 2310320 h 2542032"/>
              <a:gd name="connsiteX24" fmla="*/ 1900856 w 2847821"/>
              <a:gd name="connsiteY24" fmla="*/ 2310320 h 2542032"/>
              <a:gd name="connsiteX25" fmla="*/ 2085066 w 2847821"/>
              <a:gd name="connsiteY25" fmla="*/ 2204513 h 2542032"/>
              <a:gd name="connsiteX26" fmla="*/ 2562653 w 2847821"/>
              <a:gd name="connsiteY26" fmla="*/ 1376823 h 2542032"/>
              <a:gd name="connsiteX27" fmla="*/ 2562653 w 2847821"/>
              <a:gd name="connsiteY27" fmla="*/ 1165208 h 2542032"/>
              <a:gd name="connsiteX28" fmla="*/ 2522660 w 2847821"/>
              <a:gd name="connsiteY28" fmla="*/ 1095897 h 2542032"/>
              <a:gd name="connsiteX29" fmla="*/ 2522476 w 2847821"/>
              <a:gd name="connsiteY29" fmla="*/ 1095578 h 2542032"/>
              <a:gd name="connsiteX30" fmla="*/ 2522477 w 2847821"/>
              <a:gd name="connsiteY30" fmla="*/ 1095578 h 2542032"/>
              <a:gd name="connsiteX31" fmla="*/ 2510324 w 2847821"/>
              <a:gd name="connsiteY31" fmla="*/ 1074517 h 2542032"/>
              <a:gd name="connsiteX32" fmla="*/ 2484541 w 2847821"/>
              <a:gd name="connsiteY32" fmla="*/ 1029833 h 2542032"/>
              <a:gd name="connsiteX33" fmla="*/ 2463622 w 2847821"/>
              <a:gd name="connsiteY33" fmla="*/ 993578 h 2542032"/>
              <a:gd name="connsiteX34" fmla="*/ 2505481 w 2847821"/>
              <a:gd name="connsiteY34" fmla="*/ 921034 h 2542032"/>
              <a:gd name="connsiteX35" fmla="*/ 2569260 w 2847821"/>
              <a:gd name="connsiteY35" fmla="*/ 810500 h 2542032"/>
              <a:gd name="connsiteX36" fmla="*/ 839068 w 2847821"/>
              <a:gd name="connsiteY36" fmla="*/ 0 h 2542032"/>
              <a:gd name="connsiteX37" fmla="*/ 2007190 w 2847821"/>
              <a:gd name="connsiteY37" fmla="*/ 0 h 2542032"/>
              <a:gd name="connsiteX38" fmla="*/ 2232470 w 2847821"/>
              <a:gd name="connsiteY38" fmla="*/ 129398 h 2542032"/>
              <a:gd name="connsiteX39" fmla="*/ 2335280 w 2847821"/>
              <a:gd name="connsiteY39" fmla="*/ 307575 h 2542032"/>
              <a:gd name="connsiteX40" fmla="*/ 2363523 w 2847821"/>
              <a:gd name="connsiteY40" fmla="*/ 356522 h 2542032"/>
              <a:gd name="connsiteX41" fmla="*/ 2417701 w 2847821"/>
              <a:gd name="connsiteY41" fmla="*/ 450417 h 2542032"/>
              <a:gd name="connsiteX42" fmla="*/ 2373280 w 2847821"/>
              <a:gd name="connsiteY42" fmla="*/ 527402 h 2542032"/>
              <a:gd name="connsiteX43" fmla="*/ 2306404 w 2847821"/>
              <a:gd name="connsiteY43" fmla="*/ 643304 h 2542032"/>
              <a:gd name="connsiteX44" fmla="*/ 2283956 w 2847821"/>
              <a:gd name="connsiteY44" fmla="*/ 682208 h 2542032"/>
              <a:gd name="connsiteX45" fmla="*/ 2242707 w 2847821"/>
              <a:gd name="connsiteY45" fmla="*/ 610720 h 2542032"/>
              <a:gd name="connsiteX46" fmla="*/ 2169134 w 2847821"/>
              <a:gd name="connsiteY46" fmla="*/ 483213 h 2542032"/>
              <a:gd name="connsiteX47" fmla="*/ 2096032 w 2847821"/>
              <a:gd name="connsiteY47" fmla="*/ 356522 h 2542032"/>
              <a:gd name="connsiteX48" fmla="*/ 2085066 w 2847821"/>
              <a:gd name="connsiteY48" fmla="*/ 337518 h 2542032"/>
              <a:gd name="connsiteX49" fmla="*/ 1900856 w 2847821"/>
              <a:gd name="connsiteY49" fmla="*/ 231710 h 2542032"/>
              <a:gd name="connsiteX50" fmla="*/ 945686 w 2847821"/>
              <a:gd name="connsiteY50" fmla="*/ 231710 h 2542032"/>
              <a:gd name="connsiteX51" fmla="*/ 761474 w 2847821"/>
              <a:gd name="connsiteY51" fmla="*/ 337518 h 2542032"/>
              <a:gd name="connsiteX52" fmla="*/ 283889 w 2847821"/>
              <a:gd name="connsiteY52" fmla="*/ 1165208 h 2542032"/>
              <a:gd name="connsiteX53" fmla="*/ 259584 w 2847821"/>
              <a:gd name="connsiteY53" fmla="*/ 1271016 h 2542032"/>
              <a:gd name="connsiteX54" fmla="*/ 264263 w 2847821"/>
              <a:gd name="connsiteY54" fmla="*/ 1314464 h 2542032"/>
              <a:gd name="connsiteX55" fmla="*/ 265660 w 2847821"/>
              <a:gd name="connsiteY55" fmla="*/ 1327439 h 2542032"/>
              <a:gd name="connsiteX56" fmla="*/ 283889 w 2847821"/>
              <a:gd name="connsiteY56" fmla="*/ 1376823 h 2542032"/>
              <a:gd name="connsiteX57" fmla="*/ 368889 w 2847821"/>
              <a:gd name="connsiteY57" fmla="*/ 1524134 h 2542032"/>
              <a:gd name="connsiteX58" fmla="*/ 382921 w 2847821"/>
              <a:gd name="connsiteY58" fmla="*/ 1548452 h 2542032"/>
              <a:gd name="connsiteX59" fmla="*/ 341061 w 2847821"/>
              <a:gd name="connsiteY59" fmla="*/ 1620997 h 2542032"/>
              <a:gd name="connsiteX60" fmla="*/ 277282 w 2847821"/>
              <a:gd name="connsiteY60" fmla="*/ 1731531 h 2542032"/>
              <a:gd name="connsiteX61" fmla="*/ 249032 w 2847821"/>
              <a:gd name="connsiteY61" fmla="*/ 1780491 h 2542032"/>
              <a:gd name="connsiteX62" fmla="*/ 219516 w 2847821"/>
              <a:gd name="connsiteY62" fmla="*/ 1729337 h 2542032"/>
              <a:gd name="connsiteX63" fmla="*/ 29724 w 2847821"/>
              <a:gd name="connsiteY63" fmla="*/ 1400415 h 2542032"/>
              <a:gd name="connsiteX64" fmla="*/ 7431 w 2847821"/>
              <a:gd name="connsiteY64" fmla="*/ 1340021 h 2542032"/>
              <a:gd name="connsiteX65" fmla="*/ 4679 w 2847821"/>
              <a:gd name="connsiteY65" fmla="*/ 1314464 h 2542032"/>
              <a:gd name="connsiteX66" fmla="*/ 0 w 2847821"/>
              <a:gd name="connsiteY66" fmla="*/ 1271017 h 2542032"/>
              <a:gd name="connsiteX67" fmla="*/ 29724 w 2847821"/>
              <a:gd name="connsiteY67" fmla="*/ 1141620 h 2542032"/>
              <a:gd name="connsiteX68" fmla="*/ 613786 w 2847821"/>
              <a:gd name="connsiteY68" fmla="*/ 129398 h 2542032"/>
              <a:gd name="connsiteX69" fmla="*/ 839068 w 2847821"/>
              <a:gd name="connsiteY69" fmla="*/ 0 h 25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847821" h="2542032">
                <a:moveTo>
                  <a:pt x="2597367" y="761789"/>
                </a:moveTo>
                <a:lnTo>
                  <a:pt x="2613504" y="789755"/>
                </a:lnTo>
                <a:cubicBezTo>
                  <a:pt x="2689640" y="921704"/>
                  <a:pt x="2737225" y="1004172"/>
                  <a:pt x="2766966" y="1055714"/>
                </a:cubicBezTo>
                <a:lnTo>
                  <a:pt x="2789968" y="1095578"/>
                </a:lnTo>
                <a:lnTo>
                  <a:pt x="2789967" y="1095578"/>
                </a:lnTo>
                <a:lnTo>
                  <a:pt x="2798709" y="1110730"/>
                </a:lnTo>
                <a:cubicBezTo>
                  <a:pt x="2816533" y="1141620"/>
                  <a:pt x="2816533" y="1141620"/>
                  <a:pt x="2816533" y="1141620"/>
                </a:cubicBezTo>
                <a:cubicBezTo>
                  <a:pt x="2858251" y="1212579"/>
                  <a:pt x="2858251" y="1329455"/>
                  <a:pt x="2816533" y="1400415"/>
                </a:cubicBezTo>
                <a:cubicBezTo>
                  <a:pt x="2232470" y="2412636"/>
                  <a:pt x="2232470" y="2412636"/>
                  <a:pt x="2232470" y="2412636"/>
                </a:cubicBezTo>
                <a:cubicBezTo>
                  <a:pt x="2190752" y="2483595"/>
                  <a:pt x="2090628" y="2542032"/>
                  <a:pt x="2007190" y="2542032"/>
                </a:cubicBezTo>
                <a:lnTo>
                  <a:pt x="839068" y="2542032"/>
                </a:lnTo>
                <a:cubicBezTo>
                  <a:pt x="757716" y="2542032"/>
                  <a:pt x="655505" y="2483595"/>
                  <a:pt x="613786" y="2412636"/>
                </a:cubicBezTo>
                <a:cubicBezTo>
                  <a:pt x="577282" y="2349372"/>
                  <a:pt x="543060" y="2290063"/>
                  <a:pt x="510976" y="2234459"/>
                </a:cubicBezTo>
                <a:lnTo>
                  <a:pt x="504214" y="2222739"/>
                </a:lnTo>
                <a:lnTo>
                  <a:pt x="504213" y="2222739"/>
                </a:lnTo>
                <a:lnTo>
                  <a:pt x="428556" y="2091619"/>
                </a:lnTo>
                <a:lnTo>
                  <a:pt x="472977" y="2014633"/>
                </a:lnTo>
                <a:cubicBezTo>
                  <a:pt x="493510" y="1979047"/>
                  <a:pt x="515755" y="1940496"/>
                  <a:pt x="539853" y="1898732"/>
                </a:cubicBezTo>
                <a:lnTo>
                  <a:pt x="562445" y="1859580"/>
                </a:lnTo>
                <a:lnTo>
                  <a:pt x="586998" y="1902133"/>
                </a:lnTo>
                <a:cubicBezTo>
                  <a:pt x="636598" y="1988093"/>
                  <a:pt x="694314" y="2088119"/>
                  <a:pt x="761474" y="2204513"/>
                </a:cubicBezTo>
                <a:lnTo>
                  <a:pt x="776505" y="2222739"/>
                </a:lnTo>
                <a:lnTo>
                  <a:pt x="795295" y="2245524"/>
                </a:lnTo>
                <a:cubicBezTo>
                  <a:pt x="836311" y="2283442"/>
                  <a:pt x="895796" y="2310320"/>
                  <a:pt x="945686" y="2310320"/>
                </a:cubicBezTo>
                <a:lnTo>
                  <a:pt x="1900856" y="2310320"/>
                </a:lnTo>
                <a:cubicBezTo>
                  <a:pt x="1969083" y="2310320"/>
                  <a:pt x="2050954" y="2262537"/>
                  <a:pt x="2085066" y="2204513"/>
                </a:cubicBezTo>
                <a:cubicBezTo>
                  <a:pt x="2085066" y="2204513"/>
                  <a:pt x="2085066" y="2204513"/>
                  <a:pt x="2562653" y="1376823"/>
                </a:cubicBezTo>
                <a:cubicBezTo>
                  <a:pt x="2596766" y="1318800"/>
                  <a:pt x="2596766" y="1223232"/>
                  <a:pt x="2562653" y="1165208"/>
                </a:cubicBezTo>
                <a:cubicBezTo>
                  <a:pt x="2562653" y="1165208"/>
                  <a:pt x="2562653" y="1165208"/>
                  <a:pt x="2522660" y="1095897"/>
                </a:cubicBezTo>
                <a:lnTo>
                  <a:pt x="2522476" y="1095578"/>
                </a:lnTo>
                <a:lnTo>
                  <a:pt x="2522477" y="1095578"/>
                </a:lnTo>
                <a:lnTo>
                  <a:pt x="2510324" y="1074517"/>
                </a:lnTo>
                <a:cubicBezTo>
                  <a:pt x="2502849" y="1061561"/>
                  <a:pt x="2494305" y="1046755"/>
                  <a:pt x="2484541" y="1029833"/>
                </a:cubicBezTo>
                <a:lnTo>
                  <a:pt x="2463622" y="993578"/>
                </a:lnTo>
                <a:lnTo>
                  <a:pt x="2505481" y="921034"/>
                </a:lnTo>
                <a:cubicBezTo>
                  <a:pt x="2528334" y="881428"/>
                  <a:pt x="2549555" y="844650"/>
                  <a:pt x="2569260" y="810500"/>
                </a:cubicBezTo>
                <a:close/>
                <a:moveTo>
                  <a:pt x="839068" y="0"/>
                </a:moveTo>
                <a:cubicBezTo>
                  <a:pt x="2007190" y="0"/>
                  <a:pt x="2007190" y="0"/>
                  <a:pt x="2007190" y="0"/>
                </a:cubicBezTo>
                <a:cubicBezTo>
                  <a:pt x="2090628" y="0"/>
                  <a:pt x="2190752" y="58438"/>
                  <a:pt x="2232470" y="129398"/>
                </a:cubicBezTo>
                <a:cubicBezTo>
                  <a:pt x="2268974" y="192662"/>
                  <a:pt x="2303197" y="251972"/>
                  <a:pt x="2335280" y="307575"/>
                </a:cubicBezTo>
                <a:lnTo>
                  <a:pt x="2363523" y="356522"/>
                </a:lnTo>
                <a:lnTo>
                  <a:pt x="2417701" y="450417"/>
                </a:lnTo>
                <a:lnTo>
                  <a:pt x="2373280" y="527402"/>
                </a:lnTo>
                <a:cubicBezTo>
                  <a:pt x="2352747" y="562988"/>
                  <a:pt x="2330502" y="601540"/>
                  <a:pt x="2306404" y="643304"/>
                </a:cubicBezTo>
                <a:lnTo>
                  <a:pt x="2283956" y="682208"/>
                </a:lnTo>
                <a:lnTo>
                  <a:pt x="2242707" y="610720"/>
                </a:lnTo>
                <a:cubicBezTo>
                  <a:pt x="2219854" y="571114"/>
                  <a:pt x="2195369" y="528679"/>
                  <a:pt x="2169134" y="483213"/>
                </a:cubicBezTo>
                <a:lnTo>
                  <a:pt x="2096032" y="356522"/>
                </a:lnTo>
                <a:lnTo>
                  <a:pt x="2085066" y="337518"/>
                </a:lnTo>
                <a:cubicBezTo>
                  <a:pt x="2050954" y="279494"/>
                  <a:pt x="1969083" y="231710"/>
                  <a:pt x="1900856" y="231710"/>
                </a:cubicBezTo>
                <a:cubicBezTo>
                  <a:pt x="1900856" y="231710"/>
                  <a:pt x="1900856" y="231710"/>
                  <a:pt x="945686" y="231710"/>
                </a:cubicBezTo>
                <a:cubicBezTo>
                  <a:pt x="879166" y="231710"/>
                  <a:pt x="795588" y="279494"/>
                  <a:pt x="761474" y="337518"/>
                </a:cubicBezTo>
                <a:cubicBezTo>
                  <a:pt x="761474" y="337518"/>
                  <a:pt x="761474" y="337518"/>
                  <a:pt x="283889" y="1165208"/>
                </a:cubicBezTo>
                <a:cubicBezTo>
                  <a:pt x="267686" y="1194220"/>
                  <a:pt x="259584" y="1232618"/>
                  <a:pt x="259584" y="1271016"/>
                </a:cubicBezTo>
                <a:lnTo>
                  <a:pt x="264263" y="1314464"/>
                </a:lnTo>
                <a:lnTo>
                  <a:pt x="265660" y="1327439"/>
                </a:lnTo>
                <a:cubicBezTo>
                  <a:pt x="269711" y="1345465"/>
                  <a:pt x="275787" y="1362317"/>
                  <a:pt x="283889" y="1376823"/>
                </a:cubicBezTo>
                <a:cubicBezTo>
                  <a:pt x="283889" y="1376823"/>
                  <a:pt x="283889" y="1376823"/>
                  <a:pt x="368889" y="1524134"/>
                </a:cubicBezTo>
                <a:lnTo>
                  <a:pt x="382921" y="1548452"/>
                </a:lnTo>
                <a:lnTo>
                  <a:pt x="341061" y="1620997"/>
                </a:lnTo>
                <a:cubicBezTo>
                  <a:pt x="318208" y="1660604"/>
                  <a:pt x="296987" y="1697381"/>
                  <a:pt x="277282" y="1731531"/>
                </a:cubicBezTo>
                <a:lnTo>
                  <a:pt x="249032" y="1780491"/>
                </a:lnTo>
                <a:lnTo>
                  <a:pt x="219516" y="1729337"/>
                </a:lnTo>
                <a:cubicBezTo>
                  <a:pt x="29724" y="1400415"/>
                  <a:pt x="29724" y="1400415"/>
                  <a:pt x="29724" y="1400415"/>
                </a:cubicBezTo>
                <a:cubicBezTo>
                  <a:pt x="19816" y="1382675"/>
                  <a:pt x="12385" y="1362065"/>
                  <a:pt x="7431" y="1340021"/>
                </a:cubicBezTo>
                <a:lnTo>
                  <a:pt x="4679" y="1314464"/>
                </a:lnTo>
                <a:lnTo>
                  <a:pt x="0" y="1271017"/>
                </a:lnTo>
                <a:cubicBezTo>
                  <a:pt x="0" y="1224058"/>
                  <a:pt x="9908" y="1177100"/>
                  <a:pt x="29724" y="1141620"/>
                </a:cubicBezTo>
                <a:cubicBezTo>
                  <a:pt x="613786" y="129398"/>
                  <a:pt x="613786" y="129398"/>
                  <a:pt x="613786" y="129398"/>
                </a:cubicBezTo>
                <a:cubicBezTo>
                  <a:pt x="655505" y="58438"/>
                  <a:pt x="757716" y="0"/>
                  <a:pt x="83906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79568236-F2E9-4B9C-B99B-EAA1C613213E}"/>
              </a:ext>
            </a:extLst>
          </p:cNvPr>
          <p:cNvSpPr/>
          <p:nvPr/>
        </p:nvSpPr>
        <p:spPr>
          <a:xfrm>
            <a:off x="4671572" y="1536591"/>
            <a:ext cx="2847821" cy="2542032"/>
          </a:xfrm>
          <a:custGeom>
            <a:avLst/>
            <a:gdLst>
              <a:gd name="connsiteX0" fmla="*/ 2597367 w 2847821"/>
              <a:gd name="connsiteY0" fmla="*/ 761789 h 2542032"/>
              <a:gd name="connsiteX1" fmla="*/ 2613504 w 2847821"/>
              <a:gd name="connsiteY1" fmla="*/ 789755 h 2542032"/>
              <a:gd name="connsiteX2" fmla="*/ 2766966 w 2847821"/>
              <a:gd name="connsiteY2" fmla="*/ 1055714 h 2542032"/>
              <a:gd name="connsiteX3" fmla="*/ 2789968 w 2847821"/>
              <a:gd name="connsiteY3" fmla="*/ 1095578 h 2542032"/>
              <a:gd name="connsiteX4" fmla="*/ 2789967 w 2847821"/>
              <a:gd name="connsiteY4" fmla="*/ 1095578 h 2542032"/>
              <a:gd name="connsiteX5" fmla="*/ 2798709 w 2847821"/>
              <a:gd name="connsiteY5" fmla="*/ 1110730 h 2542032"/>
              <a:gd name="connsiteX6" fmla="*/ 2816533 w 2847821"/>
              <a:gd name="connsiteY6" fmla="*/ 1141620 h 2542032"/>
              <a:gd name="connsiteX7" fmla="*/ 2816533 w 2847821"/>
              <a:gd name="connsiteY7" fmla="*/ 1400415 h 2542032"/>
              <a:gd name="connsiteX8" fmla="*/ 2232470 w 2847821"/>
              <a:gd name="connsiteY8" fmla="*/ 2412636 h 2542032"/>
              <a:gd name="connsiteX9" fmla="*/ 2007190 w 2847821"/>
              <a:gd name="connsiteY9" fmla="*/ 2542032 h 2542032"/>
              <a:gd name="connsiteX10" fmla="*/ 839068 w 2847821"/>
              <a:gd name="connsiteY10" fmla="*/ 2542032 h 2542032"/>
              <a:gd name="connsiteX11" fmla="*/ 613786 w 2847821"/>
              <a:gd name="connsiteY11" fmla="*/ 2412636 h 2542032"/>
              <a:gd name="connsiteX12" fmla="*/ 510976 w 2847821"/>
              <a:gd name="connsiteY12" fmla="*/ 2234459 h 2542032"/>
              <a:gd name="connsiteX13" fmla="*/ 504214 w 2847821"/>
              <a:gd name="connsiteY13" fmla="*/ 2222739 h 2542032"/>
              <a:gd name="connsiteX14" fmla="*/ 504213 w 2847821"/>
              <a:gd name="connsiteY14" fmla="*/ 2222739 h 2542032"/>
              <a:gd name="connsiteX15" fmla="*/ 428556 w 2847821"/>
              <a:gd name="connsiteY15" fmla="*/ 2091619 h 2542032"/>
              <a:gd name="connsiteX16" fmla="*/ 472977 w 2847821"/>
              <a:gd name="connsiteY16" fmla="*/ 2014633 h 2542032"/>
              <a:gd name="connsiteX17" fmla="*/ 539853 w 2847821"/>
              <a:gd name="connsiteY17" fmla="*/ 1898732 h 2542032"/>
              <a:gd name="connsiteX18" fmla="*/ 562445 w 2847821"/>
              <a:gd name="connsiteY18" fmla="*/ 1859580 h 2542032"/>
              <a:gd name="connsiteX19" fmla="*/ 586998 w 2847821"/>
              <a:gd name="connsiteY19" fmla="*/ 1902133 h 2542032"/>
              <a:gd name="connsiteX20" fmla="*/ 761474 w 2847821"/>
              <a:gd name="connsiteY20" fmla="*/ 2204513 h 2542032"/>
              <a:gd name="connsiteX21" fmla="*/ 776505 w 2847821"/>
              <a:gd name="connsiteY21" fmla="*/ 2222739 h 2542032"/>
              <a:gd name="connsiteX22" fmla="*/ 795295 w 2847821"/>
              <a:gd name="connsiteY22" fmla="*/ 2245524 h 2542032"/>
              <a:gd name="connsiteX23" fmla="*/ 945686 w 2847821"/>
              <a:gd name="connsiteY23" fmla="*/ 2310320 h 2542032"/>
              <a:gd name="connsiteX24" fmla="*/ 1900856 w 2847821"/>
              <a:gd name="connsiteY24" fmla="*/ 2310320 h 2542032"/>
              <a:gd name="connsiteX25" fmla="*/ 2085066 w 2847821"/>
              <a:gd name="connsiteY25" fmla="*/ 2204513 h 2542032"/>
              <a:gd name="connsiteX26" fmla="*/ 2562653 w 2847821"/>
              <a:gd name="connsiteY26" fmla="*/ 1376823 h 2542032"/>
              <a:gd name="connsiteX27" fmla="*/ 2562653 w 2847821"/>
              <a:gd name="connsiteY27" fmla="*/ 1165208 h 2542032"/>
              <a:gd name="connsiteX28" fmla="*/ 2522660 w 2847821"/>
              <a:gd name="connsiteY28" fmla="*/ 1095897 h 2542032"/>
              <a:gd name="connsiteX29" fmla="*/ 2522476 w 2847821"/>
              <a:gd name="connsiteY29" fmla="*/ 1095578 h 2542032"/>
              <a:gd name="connsiteX30" fmla="*/ 2522477 w 2847821"/>
              <a:gd name="connsiteY30" fmla="*/ 1095578 h 2542032"/>
              <a:gd name="connsiteX31" fmla="*/ 2510324 w 2847821"/>
              <a:gd name="connsiteY31" fmla="*/ 1074517 h 2542032"/>
              <a:gd name="connsiteX32" fmla="*/ 2484541 w 2847821"/>
              <a:gd name="connsiteY32" fmla="*/ 1029833 h 2542032"/>
              <a:gd name="connsiteX33" fmla="*/ 2463622 w 2847821"/>
              <a:gd name="connsiteY33" fmla="*/ 993578 h 2542032"/>
              <a:gd name="connsiteX34" fmla="*/ 2505481 w 2847821"/>
              <a:gd name="connsiteY34" fmla="*/ 921034 h 2542032"/>
              <a:gd name="connsiteX35" fmla="*/ 2569260 w 2847821"/>
              <a:gd name="connsiteY35" fmla="*/ 810500 h 2542032"/>
              <a:gd name="connsiteX36" fmla="*/ 839068 w 2847821"/>
              <a:gd name="connsiteY36" fmla="*/ 0 h 2542032"/>
              <a:gd name="connsiteX37" fmla="*/ 2007190 w 2847821"/>
              <a:gd name="connsiteY37" fmla="*/ 0 h 2542032"/>
              <a:gd name="connsiteX38" fmla="*/ 2232470 w 2847821"/>
              <a:gd name="connsiteY38" fmla="*/ 129398 h 2542032"/>
              <a:gd name="connsiteX39" fmla="*/ 2335280 w 2847821"/>
              <a:gd name="connsiteY39" fmla="*/ 307575 h 2542032"/>
              <a:gd name="connsiteX40" fmla="*/ 2363523 w 2847821"/>
              <a:gd name="connsiteY40" fmla="*/ 356522 h 2542032"/>
              <a:gd name="connsiteX41" fmla="*/ 2417701 w 2847821"/>
              <a:gd name="connsiteY41" fmla="*/ 450417 h 2542032"/>
              <a:gd name="connsiteX42" fmla="*/ 2373280 w 2847821"/>
              <a:gd name="connsiteY42" fmla="*/ 527402 h 2542032"/>
              <a:gd name="connsiteX43" fmla="*/ 2306404 w 2847821"/>
              <a:gd name="connsiteY43" fmla="*/ 643304 h 2542032"/>
              <a:gd name="connsiteX44" fmla="*/ 2283956 w 2847821"/>
              <a:gd name="connsiteY44" fmla="*/ 682208 h 2542032"/>
              <a:gd name="connsiteX45" fmla="*/ 2242707 w 2847821"/>
              <a:gd name="connsiteY45" fmla="*/ 610720 h 2542032"/>
              <a:gd name="connsiteX46" fmla="*/ 2169134 w 2847821"/>
              <a:gd name="connsiteY46" fmla="*/ 483213 h 2542032"/>
              <a:gd name="connsiteX47" fmla="*/ 2096032 w 2847821"/>
              <a:gd name="connsiteY47" fmla="*/ 356522 h 2542032"/>
              <a:gd name="connsiteX48" fmla="*/ 2085066 w 2847821"/>
              <a:gd name="connsiteY48" fmla="*/ 337518 h 2542032"/>
              <a:gd name="connsiteX49" fmla="*/ 1900856 w 2847821"/>
              <a:gd name="connsiteY49" fmla="*/ 231710 h 2542032"/>
              <a:gd name="connsiteX50" fmla="*/ 945686 w 2847821"/>
              <a:gd name="connsiteY50" fmla="*/ 231710 h 2542032"/>
              <a:gd name="connsiteX51" fmla="*/ 761474 w 2847821"/>
              <a:gd name="connsiteY51" fmla="*/ 337518 h 2542032"/>
              <a:gd name="connsiteX52" fmla="*/ 283889 w 2847821"/>
              <a:gd name="connsiteY52" fmla="*/ 1165208 h 2542032"/>
              <a:gd name="connsiteX53" fmla="*/ 259584 w 2847821"/>
              <a:gd name="connsiteY53" fmla="*/ 1271016 h 2542032"/>
              <a:gd name="connsiteX54" fmla="*/ 264263 w 2847821"/>
              <a:gd name="connsiteY54" fmla="*/ 1314464 h 2542032"/>
              <a:gd name="connsiteX55" fmla="*/ 265660 w 2847821"/>
              <a:gd name="connsiteY55" fmla="*/ 1327439 h 2542032"/>
              <a:gd name="connsiteX56" fmla="*/ 283889 w 2847821"/>
              <a:gd name="connsiteY56" fmla="*/ 1376823 h 2542032"/>
              <a:gd name="connsiteX57" fmla="*/ 368889 w 2847821"/>
              <a:gd name="connsiteY57" fmla="*/ 1524134 h 2542032"/>
              <a:gd name="connsiteX58" fmla="*/ 382921 w 2847821"/>
              <a:gd name="connsiteY58" fmla="*/ 1548452 h 2542032"/>
              <a:gd name="connsiteX59" fmla="*/ 341061 w 2847821"/>
              <a:gd name="connsiteY59" fmla="*/ 1620997 h 2542032"/>
              <a:gd name="connsiteX60" fmla="*/ 277282 w 2847821"/>
              <a:gd name="connsiteY60" fmla="*/ 1731531 h 2542032"/>
              <a:gd name="connsiteX61" fmla="*/ 249032 w 2847821"/>
              <a:gd name="connsiteY61" fmla="*/ 1780491 h 2542032"/>
              <a:gd name="connsiteX62" fmla="*/ 219516 w 2847821"/>
              <a:gd name="connsiteY62" fmla="*/ 1729337 h 2542032"/>
              <a:gd name="connsiteX63" fmla="*/ 29724 w 2847821"/>
              <a:gd name="connsiteY63" fmla="*/ 1400415 h 2542032"/>
              <a:gd name="connsiteX64" fmla="*/ 7431 w 2847821"/>
              <a:gd name="connsiteY64" fmla="*/ 1340021 h 2542032"/>
              <a:gd name="connsiteX65" fmla="*/ 4679 w 2847821"/>
              <a:gd name="connsiteY65" fmla="*/ 1314464 h 2542032"/>
              <a:gd name="connsiteX66" fmla="*/ 0 w 2847821"/>
              <a:gd name="connsiteY66" fmla="*/ 1271017 h 2542032"/>
              <a:gd name="connsiteX67" fmla="*/ 29724 w 2847821"/>
              <a:gd name="connsiteY67" fmla="*/ 1141620 h 2542032"/>
              <a:gd name="connsiteX68" fmla="*/ 613786 w 2847821"/>
              <a:gd name="connsiteY68" fmla="*/ 129398 h 2542032"/>
              <a:gd name="connsiteX69" fmla="*/ 839068 w 2847821"/>
              <a:gd name="connsiteY69" fmla="*/ 0 h 25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847821" h="2542032">
                <a:moveTo>
                  <a:pt x="2597367" y="761789"/>
                </a:moveTo>
                <a:lnTo>
                  <a:pt x="2613504" y="789755"/>
                </a:lnTo>
                <a:cubicBezTo>
                  <a:pt x="2689640" y="921704"/>
                  <a:pt x="2737225" y="1004172"/>
                  <a:pt x="2766966" y="1055714"/>
                </a:cubicBezTo>
                <a:lnTo>
                  <a:pt x="2789968" y="1095578"/>
                </a:lnTo>
                <a:lnTo>
                  <a:pt x="2789967" y="1095578"/>
                </a:lnTo>
                <a:lnTo>
                  <a:pt x="2798709" y="1110730"/>
                </a:lnTo>
                <a:cubicBezTo>
                  <a:pt x="2816533" y="1141620"/>
                  <a:pt x="2816533" y="1141620"/>
                  <a:pt x="2816533" y="1141620"/>
                </a:cubicBezTo>
                <a:cubicBezTo>
                  <a:pt x="2858251" y="1212579"/>
                  <a:pt x="2858251" y="1329455"/>
                  <a:pt x="2816533" y="1400415"/>
                </a:cubicBezTo>
                <a:cubicBezTo>
                  <a:pt x="2232470" y="2412636"/>
                  <a:pt x="2232470" y="2412636"/>
                  <a:pt x="2232470" y="2412636"/>
                </a:cubicBezTo>
                <a:cubicBezTo>
                  <a:pt x="2190752" y="2483595"/>
                  <a:pt x="2090628" y="2542032"/>
                  <a:pt x="2007190" y="2542032"/>
                </a:cubicBezTo>
                <a:lnTo>
                  <a:pt x="839068" y="2542032"/>
                </a:lnTo>
                <a:cubicBezTo>
                  <a:pt x="757716" y="2542032"/>
                  <a:pt x="655505" y="2483595"/>
                  <a:pt x="613786" y="2412636"/>
                </a:cubicBezTo>
                <a:cubicBezTo>
                  <a:pt x="577282" y="2349372"/>
                  <a:pt x="543060" y="2290063"/>
                  <a:pt x="510976" y="2234459"/>
                </a:cubicBezTo>
                <a:lnTo>
                  <a:pt x="504214" y="2222739"/>
                </a:lnTo>
                <a:lnTo>
                  <a:pt x="504213" y="2222739"/>
                </a:lnTo>
                <a:lnTo>
                  <a:pt x="428556" y="2091619"/>
                </a:lnTo>
                <a:lnTo>
                  <a:pt x="472977" y="2014633"/>
                </a:lnTo>
                <a:cubicBezTo>
                  <a:pt x="493510" y="1979047"/>
                  <a:pt x="515755" y="1940496"/>
                  <a:pt x="539853" y="1898732"/>
                </a:cubicBezTo>
                <a:lnTo>
                  <a:pt x="562445" y="1859580"/>
                </a:lnTo>
                <a:lnTo>
                  <a:pt x="586998" y="1902133"/>
                </a:lnTo>
                <a:cubicBezTo>
                  <a:pt x="636598" y="1988093"/>
                  <a:pt x="694314" y="2088119"/>
                  <a:pt x="761474" y="2204513"/>
                </a:cubicBezTo>
                <a:lnTo>
                  <a:pt x="776505" y="2222739"/>
                </a:lnTo>
                <a:lnTo>
                  <a:pt x="795295" y="2245524"/>
                </a:lnTo>
                <a:cubicBezTo>
                  <a:pt x="836311" y="2283442"/>
                  <a:pt x="895796" y="2310320"/>
                  <a:pt x="945686" y="2310320"/>
                </a:cubicBezTo>
                <a:lnTo>
                  <a:pt x="1900856" y="2310320"/>
                </a:lnTo>
                <a:cubicBezTo>
                  <a:pt x="1969083" y="2310320"/>
                  <a:pt x="2050954" y="2262537"/>
                  <a:pt x="2085066" y="2204513"/>
                </a:cubicBezTo>
                <a:cubicBezTo>
                  <a:pt x="2085066" y="2204513"/>
                  <a:pt x="2085066" y="2204513"/>
                  <a:pt x="2562653" y="1376823"/>
                </a:cubicBezTo>
                <a:cubicBezTo>
                  <a:pt x="2596766" y="1318800"/>
                  <a:pt x="2596766" y="1223232"/>
                  <a:pt x="2562653" y="1165208"/>
                </a:cubicBezTo>
                <a:cubicBezTo>
                  <a:pt x="2562653" y="1165208"/>
                  <a:pt x="2562653" y="1165208"/>
                  <a:pt x="2522660" y="1095897"/>
                </a:cubicBezTo>
                <a:lnTo>
                  <a:pt x="2522476" y="1095578"/>
                </a:lnTo>
                <a:lnTo>
                  <a:pt x="2522477" y="1095578"/>
                </a:lnTo>
                <a:lnTo>
                  <a:pt x="2510324" y="1074517"/>
                </a:lnTo>
                <a:cubicBezTo>
                  <a:pt x="2502849" y="1061561"/>
                  <a:pt x="2494305" y="1046755"/>
                  <a:pt x="2484541" y="1029833"/>
                </a:cubicBezTo>
                <a:lnTo>
                  <a:pt x="2463622" y="993578"/>
                </a:lnTo>
                <a:lnTo>
                  <a:pt x="2505481" y="921034"/>
                </a:lnTo>
                <a:cubicBezTo>
                  <a:pt x="2528334" y="881428"/>
                  <a:pt x="2549555" y="844650"/>
                  <a:pt x="2569260" y="810500"/>
                </a:cubicBezTo>
                <a:close/>
                <a:moveTo>
                  <a:pt x="839068" y="0"/>
                </a:moveTo>
                <a:cubicBezTo>
                  <a:pt x="2007190" y="0"/>
                  <a:pt x="2007190" y="0"/>
                  <a:pt x="2007190" y="0"/>
                </a:cubicBezTo>
                <a:cubicBezTo>
                  <a:pt x="2090628" y="0"/>
                  <a:pt x="2190752" y="58438"/>
                  <a:pt x="2232470" y="129398"/>
                </a:cubicBezTo>
                <a:cubicBezTo>
                  <a:pt x="2268974" y="192662"/>
                  <a:pt x="2303197" y="251972"/>
                  <a:pt x="2335280" y="307575"/>
                </a:cubicBezTo>
                <a:lnTo>
                  <a:pt x="2363523" y="356522"/>
                </a:lnTo>
                <a:lnTo>
                  <a:pt x="2417701" y="450417"/>
                </a:lnTo>
                <a:lnTo>
                  <a:pt x="2373280" y="527402"/>
                </a:lnTo>
                <a:cubicBezTo>
                  <a:pt x="2352747" y="562988"/>
                  <a:pt x="2330502" y="601540"/>
                  <a:pt x="2306404" y="643304"/>
                </a:cubicBezTo>
                <a:lnTo>
                  <a:pt x="2283956" y="682208"/>
                </a:lnTo>
                <a:lnTo>
                  <a:pt x="2242707" y="610720"/>
                </a:lnTo>
                <a:cubicBezTo>
                  <a:pt x="2219854" y="571114"/>
                  <a:pt x="2195369" y="528679"/>
                  <a:pt x="2169134" y="483213"/>
                </a:cubicBezTo>
                <a:lnTo>
                  <a:pt x="2096032" y="356522"/>
                </a:lnTo>
                <a:lnTo>
                  <a:pt x="2085066" y="337518"/>
                </a:lnTo>
                <a:cubicBezTo>
                  <a:pt x="2050954" y="279494"/>
                  <a:pt x="1969083" y="231710"/>
                  <a:pt x="1900856" y="231710"/>
                </a:cubicBezTo>
                <a:cubicBezTo>
                  <a:pt x="1900856" y="231710"/>
                  <a:pt x="1900856" y="231710"/>
                  <a:pt x="945686" y="231710"/>
                </a:cubicBezTo>
                <a:cubicBezTo>
                  <a:pt x="879166" y="231710"/>
                  <a:pt x="795588" y="279494"/>
                  <a:pt x="761474" y="337518"/>
                </a:cubicBezTo>
                <a:cubicBezTo>
                  <a:pt x="761474" y="337518"/>
                  <a:pt x="761474" y="337518"/>
                  <a:pt x="283889" y="1165208"/>
                </a:cubicBezTo>
                <a:cubicBezTo>
                  <a:pt x="267686" y="1194220"/>
                  <a:pt x="259584" y="1232618"/>
                  <a:pt x="259584" y="1271016"/>
                </a:cubicBezTo>
                <a:lnTo>
                  <a:pt x="264263" y="1314464"/>
                </a:lnTo>
                <a:lnTo>
                  <a:pt x="265660" y="1327439"/>
                </a:lnTo>
                <a:cubicBezTo>
                  <a:pt x="269711" y="1345465"/>
                  <a:pt x="275787" y="1362317"/>
                  <a:pt x="283889" y="1376823"/>
                </a:cubicBezTo>
                <a:cubicBezTo>
                  <a:pt x="283889" y="1376823"/>
                  <a:pt x="283889" y="1376823"/>
                  <a:pt x="368889" y="1524134"/>
                </a:cubicBezTo>
                <a:lnTo>
                  <a:pt x="382921" y="1548452"/>
                </a:lnTo>
                <a:lnTo>
                  <a:pt x="341061" y="1620997"/>
                </a:lnTo>
                <a:cubicBezTo>
                  <a:pt x="318208" y="1660604"/>
                  <a:pt x="296987" y="1697381"/>
                  <a:pt x="277282" y="1731531"/>
                </a:cubicBezTo>
                <a:lnTo>
                  <a:pt x="249032" y="1780491"/>
                </a:lnTo>
                <a:lnTo>
                  <a:pt x="219516" y="1729337"/>
                </a:lnTo>
                <a:cubicBezTo>
                  <a:pt x="29724" y="1400415"/>
                  <a:pt x="29724" y="1400415"/>
                  <a:pt x="29724" y="1400415"/>
                </a:cubicBezTo>
                <a:cubicBezTo>
                  <a:pt x="19816" y="1382675"/>
                  <a:pt x="12385" y="1362065"/>
                  <a:pt x="7431" y="1340021"/>
                </a:cubicBezTo>
                <a:lnTo>
                  <a:pt x="4679" y="1314464"/>
                </a:lnTo>
                <a:lnTo>
                  <a:pt x="0" y="1271017"/>
                </a:lnTo>
                <a:cubicBezTo>
                  <a:pt x="0" y="1224058"/>
                  <a:pt x="9908" y="1177100"/>
                  <a:pt x="29724" y="1141620"/>
                </a:cubicBezTo>
                <a:cubicBezTo>
                  <a:pt x="613786" y="129398"/>
                  <a:pt x="613786" y="129398"/>
                  <a:pt x="613786" y="129398"/>
                </a:cubicBezTo>
                <a:cubicBezTo>
                  <a:pt x="655505" y="58438"/>
                  <a:pt x="757716" y="0"/>
                  <a:pt x="83906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FC5BBED5-9152-430B-8A3B-0026F3E6729A}"/>
              </a:ext>
            </a:extLst>
          </p:cNvPr>
          <p:cNvSpPr/>
          <p:nvPr/>
        </p:nvSpPr>
        <p:spPr>
          <a:xfrm>
            <a:off x="6706495" y="1536591"/>
            <a:ext cx="2847821" cy="2542032"/>
          </a:xfrm>
          <a:custGeom>
            <a:avLst/>
            <a:gdLst>
              <a:gd name="connsiteX0" fmla="*/ 2597367 w 2847821"/>
              <a:gd name="connsiteY0" fmla="*/ 761789 h 2542032"/>
              <a:gd name="connsiteX1" fmla="*/ 2613504 w 2847821"/>
              <a:gd name="connsiteY1" fmla="*/ 789755 h 2542032"/>
              <a:gd name="connsiteX2" fmla="*/ 2766966 w 2847821"/>
              <a:gd name="connsiteY2" fmla="*/ 1055714 h 2542032"/>
              <a:gd name="connsiteX3" fmla="*/ 2789968 w 2847821"/>
              <a:gd name="connsiteY3" fmla="*/ 1095578 h 2542032"/>
              <a:gd name="connsiteX4" fmla="*/ 2789967 w 2847821"/>
              <a:gd name="connsiteY4" fmla="*/ 1095578 h 2542032"/>
              <a:gd name="connsiteX5" fmla="*/ 2798709 w 2847821"/>
              <a:gd name="connsiteY5" fmla="*/ 1110730 h 2542032"/>
              <a:gd name="connsiteX6" fmla="*/ 2816533 w 2847821"/>
              <a:gd name="connsiteY6" fmla="*/ 1141620 h 2542032"/>
              <a:gd name="connsiteX7" fmla="*/ 2816533 w 2847821"/>
              <a:gd name="connsiteY7" fmla="*/ 1400415 h 2542032"/>
              <a:gd name="connsiteX8" fmla="*/ 2232470 w 2847821"/>
              <a:gd name="connsiteY8" fmla="*/ 2412636 h 2542032"/>
              <a:gd name="connsiteX9" fmla="*/ 2007190 w 2847821"/>
              <a:gd name="connsiteY9" fmla="*/ 2542032 h 2542032"/>
              <a:gd name="connsiteX10" fmla="*/ 839068 w 2847821"/>
              <a:gd name="connsiteY10" fmla="*/ 2542032 h 2542032"/>
              <a:gd name="connsiteX11" fmla="*/ 613786 w 2847821"/>
              <a:gd name="connsiteY11" fmla="*/ 2412636 h 2542032"/>
              <a:gd name="connsiteX12" fmla="*/ 510976 w 2847821"/>
              <a:gd name="connsiteY12" fmla="*/ 2234459 h 2542032"/>
              <a:gd name="connsiteX13" fmla="*/ 504214 w 2847821"/>
              <a:gd name="connsiteY13" fmla="*/ 2222739 h 2542032"/>
              <a:gd name="connsiteX14" fmla="*/ 504213 w 2847821"/>
              <a:gd name="connsiteY14" fmla="*/ 2222739 h 2542032"/>
              <a:gd name="connsiteX15" fmla="*/ 428556 w 2847821"/>
              <a:gd name="connsiteY15" fmla="*/ 2091619 h 2542032"/>
              <a:gd name="connsiteX16" fmla="*/ 472977 w 2847821"/>
              <a:gd name="connsiteY16" fmla="*/ 2014633 h 2542032"/>
              <a:gd name="connsiteX17" fmla="*/ 539853 w 2847821"/>
              <a:gd name="connsiteY17" fmla="*/ 1898732 h 2542032"/>
              <a:gd name="connsiteX18" fmla="*/ 562445 w 2847821"/>
              <a:gd name="connsiteY18" fmla="*/ 1859580 h 2542032"/>
              <a:gd name="connsiteX19" fmla="*/ 586998 w 2847821"/>
              <a:gd name="connsiteY19" fmla="*/ 1902133 h 2542032"/>
              <a:gd name="connsiteX20" fmla="*/ 761474 w 2847821"/>
              <a:gd name="connsiteY20" fmla="*/ 2204513 h 2542032"/>
              <a:gd name="connsiteX21" fmla="*/ 776505 w 2847821"/>
              <a:gd name="connsiteY21" fmla="*/ 2222739 h 2542032"/>
              <a:gd name="connsiteX22" fmla="*/ 795295 w 2847821"/>
              <a:gd name="connsiteY22" fmla="*/ 2245524 h 2542032"/>
              <a:gd name="connsiteX23" fmla="*/ 945686 w 2847821"/>
              <a:gd name="connsiteY23" fmla="*/ 2310320 h 2542032"/>
              <a:gd name="connsiteX24" fmla="*/ 1900856 w 2847821"/>
              <a:gd name="connsiteY24" fmla="*/ 2310320 h 2542032"/>
              <a:gd name="connsiteX25" fmla="*/ 2085066 w 2847821"/>
              <a:gd name="connsiteY25" fmla="*/ 2204513 h 2542032"/>
              <a:gd name="connsiteX26" fmla="*/ 2562653 w 2847821"/>
              <a:gd name="connsiteY26" fmla="*/ 1376823 h 2542032"/>
              <a:gd name="connsiteX27" fmla="*/ 2562653 w 2847821"/>
              <a:gd name="connsiteY27" fmla="*/ 1165208 h 2542032"/>
              <a:gd name="connsiteX28" fmla="*/ 2522660 w 2847821"/>
              <a:gd name="connsiteY28" fmla="*/ 1095897 h 2542032"/>
              <a:gd name="connsiteX29" fmla="*/ 2522476 w 2847821"/>
              <a:gd name="connsiteY29" fmla="*/ 1095578 h 2542032"/>
              <a:gd name="connsiteX30" fmla="*/ 2522477 w 2847821"/>
              <a:gd name="connsiteY30" fmla="*/ 1095578 h 2542032"/>
              <a:gd name="connsiteX31" fmla="*/ 2510324 w 2847821"/>
              <a:gd name="connsiteY31" fmla="*/ 1074517 h 2542032"/>
              <a:gd name="connsiteX32" fmla="*/ 2484541 w 2847821"/>
              <a:gd name="connsiteY32" fmla="*/ 1029833 h 2542032"/>
              <a:gd name="connsiteX33" fmla="*/ 2463622 w 2847821"/>
              <a:gd name="connsiteY33" fmla="*/ 993578 h 2542032"/>
              <a:gd name="connsiteX34" fmla="*/ 2505481 w 2847821"/>
              <a:gd name="connsiteY34" fmla="*/ 921034 h 2542032"/>
              <a:gd name="connsiteX35" fmla="*/ 2569260 w 2847821"/>
              <a:gd name="connsiteY35" fmla="*/ 810500 h 2542032"/>
              <a:gd name="connsiteX36" fmla="*/ 839068 w 2847821"/>
              <a:gd name="connsiteY36" fmla="*/ 0 h 2542032"/>
              <a:gd name="connsiteX37" fmla="*/ 2007190 w 2847821"/>
              <a:gd name="connsiteY37" fmla="*/ 0 h 2542032"/>
              <a:gd name="connsiteX38" fmla="*/ 2232470 w 2847821"/>
              <a:gd name="connsiteY38" fmla="*/ 129398 h 2542032"/>
              <a:gd name="connsiteX39" fmla="*/ 2335280 w 2847821"/>
              <a:gd name="connsiteY39" fmla="*/ 307575 h 2542032"/>
              <a:gd name="connsiteX40" fmla="*/ 2363523 w 2847821"/>
              <a:gd name="connsiteY40" fmla="*/ 356522 h 2542032"/>
              <a:gd name="connsiteX41" fmla="*/ 2417701 w 2847821"/>
              <a:gd name="connsiteY41" fmla="*/ 450417 h 2542032"/>
              <a:gd name="connsiteX42" fmla="*/ 2373280 w 2847821"/>
              <a:gd name="connsiteY42" fmla="*/ 527402 h 2542032"/>
              <a:gd name="connsiteX43" fmla="*/ 2306404 w 2847821"/>
              <a:gd name="connsiteY43" fmla="*/ 643304 h 2542032"/>
              <a:gd name="connsiteX44" fmla="*/ 2283956 w 2847821"/>
              <a:gd name="connsiteY44" fmla="*/ 682208 h 2542032"/>
              <a:gd name="connsiteX45" fmla="*/ 2242707 w 2847821"/>
              <a:gd name="connsiteY45" fmla="*/ 610720 h 2542032"/>
              <a:gd name="connsiteX46" fmla="*/ 2169134 w 2847821"/>
              <a:gd name="connsiteY46" fmla="*/ 483213 h 2542032"/>
              <a:gd name="connsiteX47" fmla="*/ 2096032 w 2847821"/>
              <a:gd name="connsiteY47" fmla="*/ 356522 h 2542032"/>
              <a:gd name="connsiteX48" fmla="*/ 2085066 w 2847821"/>
              <a:gd name="connsiteY48" fmla="*/ 337518 h 2542032"/>
              <a:gd name="connsiteX49" fmla="*/ 1900856 w 2847821"/>
              <a:gd name="connsiteY49" fmla="*/ 231710 h 2542032"/>
              <a:gd name="connsiteX50" fmla="*/ 945686 w 2847821"/>
              <a:gd name="connsiteY50" fmla="*/ 231710 h 2542032"/>
              <a:gd name="connsiteX51" fmla="*/ 761474 w 2847821"/>
              <a:gd name="connsiteY51" fmla="*/ 337518 h 2542032"/>
              <a:gd name="connsiteX52" fmla="*/ 283889 w 2847821"/>
              <a:gd name="connsiteY52" fmla="*/ 1165208 h 2542032"/>
              <a:gd name="connsiteX53" fmla="*/ 259584 w 2847821"/>
              <a:gd name="connsiteY53" fmla="*/ 1271016 h 2542032"/>
              <a:gd name="connsiteX54" fmla="*/ 264263 w 2847821"/>
              <a:gd name="connsiteY54" fmla="*/ 1314464 h 2542032"/>
              <a:gd name="connsiteX55" fmla="*/ 265660 w 2847821"/>
              <a:gd name="connsiteY55" fmla="*/ 1327439 h 2542032"/>
              <a:gd name="connsiteX56" fmla="*/ 283889 w 2847821"/>
              <a:gd name="connsiteY56" fmla="*/ 1376823 h 2542032"/>
              <a:gd name="connsiteX57" fmla="*/ 368889 w 2847821"/>
              <a:gd name="connsiteY57" fmla="*/ 1524134 h 2542032"/>
              <a:gd name="connsiteX58" fmla="*/ 382921 w 2847821"/>
              <a:gd name="connsiteY58" fmla="*/ 1548452 h 2542032"/>
              <a:gd name="connsiteX59" fmla="*/ 341061 w 2847821"/>
              <a:gd name="connsiteY59" fmla="*/ 1620997 h 2542032"/>
              <a:gd name="connsiteX60" fmla="*/ 277282 w 2847821"/>
              <a:gd name="connsiteY60" fmla="*/ 1731531 h 2542032"/>
              <a:gd name="connsiteX61" fmla="*/ 249032 w 2847821"/>
              <a:gd name="connsiteY61" fmla="*/ 1780491 h 2542032"/>
              <a:gd name="connsiteX62" fmla="*/ 219516 w 2847821"/>
              <a:gd name="connsiteY62" fmla="*/ 1729337 h 2542032"/>
              <a:gd name="connsiteX63" fmla="*/ 29724 w 2847821"/>
              <a:gd name="connsiteY63" fmla="*/ 1400415 h 2542032"/>
              <a:gd name="connsiteX64" fmla="*/ 7431 w 2847821"/>
              <a:gd name="connsiteY64" fmla="*/ 1340021 h 2542032"/>
              <a:gd name="connsiteX65" fmla="*/ 4679 w 2847821"/>
              <a:gd name="connsiteY65" fmla="*/ 1314464 h 2542032"/>
              <a:gd name="connsiteX66" fmla="*/ 0 w 2847821"/>
              <a:gd name="connsiteY66" fmla="*/ 1271017 h 2542032"/>
              <a:gd name="connsiteX67" fmla="*/ 29724 w 2847821"/>
              <a:gd name="connsiteY67" fmla="*/ 1141620 h 2542032"/>
              <a:gd name="connsiteX68" fmla="*/ 613786 w 2847821"/>
              <a:gd name="connsiteY68" fmla="*/ 129398 h 2542032"/>
              <a:gd name="connsiteX69" fmla="*/ 839068 w 2847821"/>
              <a:gd name="connsiteY69" fmla="*/ 0 h 25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847821" h="2542032">
                <a:moveTo>
                  <a:pt x="2597367" y="761789"/>
                </a:moveTo>
                <a:lnTo>
                  <a:pt x="2613504" y="789755"/>
                </a:lnTo>
                <a:cubicBezTo>
                  <a:pt x="2689640" y="921704"/>
                  <a:pt x="2737225" y="1004172"/>
                  <a:pt x="2766966" y="1055714"/>
                </a:cubicBezTo>
                <a:lnTo>
                  <a:pt x="2789968" y="1095578"/>
                </a:lnTo>
                <a:lnTo>
                  <a:pt x="2789967" y="1095578"/>
                </a:lnTo>
                <a:lnTo>
                  <a:pt x="2798709" y="1110730"/>
                </a:lnTo>
                <a:cubicBezTo>
                  <a:pt x="2816533" y="1141620"/>
                  <a:pt x="2816533" y="1141620"/>
                  <a:pt x="2816533" y="1141620"/>
                </a:cubicBezTo>
                <a:cubicBezTo>
                  <a:pt x="2858251" y="1212579"/>
                  <a:pt x="2858251" y="1329455"/>
                  <a:pt x="2816533" y="1400415"/>
                </a:cubicBezTo>
                <a:cubicBezTo>
                  <a:pt x="2232470" y="2412636"/>
                  <a:pt x="2232470" y="2412636"/>
                  <a:pt x="2232470" y="2412636"/>
                </a:cubicBezTo>
                <a:cubicBezTo>
                  <a:pt x="2190752" y="2483595"/>
                  <a:pt x="2090628" y="2542032"/>
                  <a:pt x="2007190" y="2542032"/>
                </a:cubicBezTo>
                <a:lnTo>
                  <a:pt x="839068" y="2542032"/>
                </a:lnTo>
                <a:cubicBezTo>
                  <a:pt x="757716" y="2542032"/>
                  <a:pt x="655505" y="2483595"/>
                  <a:pt x="613786" y="2412636"/>
                </a:cubicBezTo>
                <a:cubicBezTo>
                  <a:pt x="577282" y="2349372"/>
                  <a:pt x="543060" y="2290063"/>
                  <a:pt x="510976" y="2234459"/>
                </a:cubicBezTo>
                <a:lnTo>
                  <a:pt x="504214" y="2222739"/>
                </a:lnTo>
                <a:lnTo>
                  <a:pt x="504213" y="2222739"/>
                </a:lnTo>
                <a:lnTo>
                  <a:pt x="428556" y="2091619"/>
                </a:lnTo>
                <a:lnTo>
                  <a:pt x="472977" y="2014633"/>
                </a:lnTo>
                <a:cubicBezTo>
                  <a:pt x="493510" y="1979047"/>
                  <a:pt x="515755" y="1940496"/>
                  <a:pt x="539853" y="1898732"/>
                </a:cubicBezTo>
                <a:lnTo>
                  <a:pt x="562445" y="1859580"/>
                </a:lnTo>
                <a:lnTo>
                  <a:pt x="586998" y="1902133"/>
                </a:lnTo>
                <a:cubicBezTo>
                  <a:pt x="636598" y="1988093"/>
                  <a:pt x="694314" y="2088119"/>
                  <a:pt x="761474" y="2204513"/>
                </a:cubicBezTo>
                <a:lnTo>
                  <a:pt x="776505" y="2222739"/>
                </a:lnTo>
                <a:lnTo>
                  <a:pt x="795295" y="2245524"/>
                </a:lnTo>
                <a:cubicBezTo>
                  <a:pt x="836311" y="2283442"/>
                  <a:pt x="895796" y="2310320"/>
                  <a:pt x="945686" y="2310320"/>
                </a:cubicBezTo>
                <a:lnTo>
                  <a:pt x="1900856" y="2310320"/>
                </a:lnTo>
                <a:cubicBezTo>
                  <a:pt x="1969083" y="2310320"/>
                  <a:pt x="2050954" y="2262537"/>
                  <a:pt x="2085066" y="2204513"/>
                </a:cubicBezTo>
                <a:cubicBezTo>
                  <a:pt x="2085066" y="2204513"/>
                  <a:pt x="2085066" y="2204513"/>
                  <a:pt x="2562653" y="1376823"/>
                </a:cubicBezTo>
                <a:cubicBezTo>
                  <a:pt x="2596766" y="1318800"/>
                  <a:pt x="2596766" y="1223232"/>
                  <a:pt x="2562653" y="1165208"/>
                </a:cubicBezTo>
                <a:cubicBezTo>
                  <a:pt x="2562653" y="1165208"/>
                  <a:pt x="2562653" y="1165208"/>
                  <a:pt x="2522660" y="1095897"/>
                </a:cubicBezTo>
                <a:lnTo>
                  <a:pt x="2522476" y="1095578"/>
                </a:lnTo>
                <a:lnTo>
                  <a:pt x="2522477" y="1095578"/>
                </a:lnTo>
                <a:lnTo>
                  <a:pt x="2510324" y="1074517"/>
                </a:lnTo>
                <a:cubicBezTo>
                  <a:pt x="2502849" y="1061561"/>
                  <a:pt x="2494305" y="1046755"/>
                  <a:pt x="2484541" y="1029833"/>
                </a:cubicBezTo>
                <a:lnTo>
                  <a:pt x="2463622" y="993578"/>
                </a:lnTo>
                <a:lnTo>
                  <a:pt x="2505481" y="921034"/>
                </a:lnTo>
                <a:cubicBezTo>
                  <a:pt x="2528334" y="881428"/>
                  <a:pt x="2549555" y="844650"/>
                  <a:pt x="2569260" y="810500"/>
                </a:cubicBezTo>
                <a:close/>
                <a:moveTo>
                  <a:pt x="839068" y="0"/>
                </a:moveTo>
                <a:cubicBezTo>
                  <a:pt x="2007190" y="0"/>
                  <a:pt x="2007190" y="0"/>
                  <a:pt x="2007190" y="0"/>
                </a:cubicBezTo>
                <a:cubicBezTo>
                  <a:pt x="2090628" y="0"/>
                  <a:pt x="2190752" y="58438"/>
                  <a:pt x="2232470" y="129398"/>
                </a:cubicBezTo>
                <a:cubicBezTo>
                  <a:pt x="2268974" y="192662"/>
                  <a:pt x="2303197" y="251972"/>
                  <a:pt x="2335280" y="307575"/>
                </a:cubicBezTo>
                <a:lnTo>
                  <a:pt x="2363523" y="356522"/>
                </a:lnTo>
                <a:lnTo>
                  <a:pt x="2417701" y="450417"/>
                </a:lnTo>
                <a:lnTo>
                  <a:pt x="2373280" y="527402"/>
                </a:lnTo>
                <a:cubicBezTo>
                  <a:pt x="2352747" y="562988"/>
                  <a:pt x="2330502" y="601540"/>
                  <a:pt x="2306404" y="643304"/>
                </a:cubicBezTo>
                <a:lnTo>
                  <a:pt x="2283956" y="682208"/>
                </a:lnTo>
                <a:lnTo>
                  <a:pt x="2242707" y="610720"/>
                </a:lnTo>
                <a:cubicBezTo>
                  <a:pt x="2219854" y="571114"/>
                  <a:pt x="2195369" y="528679"/>
                  <a:pt x="2169134" y="483213"/>
                </a:cubicBezTo>
                <a:lnTo>
                  <a:pt x="2096032" y="356522"/>
                </a:lnTo>
                <a:lnTo>
                  <a:pt x="2085066" y="337518"/>
                </a:lnTo>
                <a:cubicBezTo>
                  <a:pt x="2050954" y="279494"/>
                  <a:pt x="1969083" y="231710"/>
                  <a:pt x="1900856" y="231710"/>
                </a:cubicBezTo>
                <a:cubicBezTo>
                  <a:pt x="1900856" y="231710"/>
                  <a:pt x="1900856" y="231710"/>
                  <a:pt x="945686" y="231710"/>
                </a:cubicBezTo>
                <a:cubicBezTo>
                  <a:pt x="879166" y="231710"/>
                  <a:pt x="795588" y="279494"/>
                  <a:pt x="761474" y="337518"/>
                </a:cubicBezTo>
                <a:cubicBezTo>
                  <a:pt x="761474" y="337518"/>
                  <a:pt x="761474" y="337518"/>
                  <a:pt x="283889" y="1165208"/>
                </a:cubicBezTo>
                <a:cubicBezTo>
                  <a:pt x="267686" y="1194220"/>
                  <a:pt x="259584" y="1232618"/>
                  <a:pt x="259584" y="1271016"/>
                </a:cubicBezTo>
                <a:lnTo>
                  <a:pt x="264263" y="1314464"/>
                </a:lnTo>
                <a:lnTo>
                  <a:pt x="265660" y="1327439"/>
                </a:lnTo>
                <a:cubicBezTo>
                  <a:pt x="269711" y="1345465"/>
                  <a:pt x="275787" y="1362317"/>
                  <a:pt x="283889" y="1376823"/>
                </a:cubicBezTo>
                <a:cubicBezTo>
                  <a:pt x="283889" y="1376823"/>
                  <a:pt x="283889" y="1376823"/>
                  <a:pt x="368889" y="1524134"/>
                </a:cubicBezTo>
                <a:lnTo>
                  <a:pt x="382921" y="1548452"/>
                </a:lnTo>
                <a:lnTo>
                  <a:pt x="341061" y="1620997"/>
                </a:lnTo>
                <a:cubicBezTo>
                  <a:pt x="318208" y="1660604"/>
                  <a:pt x="296987" y="1697381"/>
                  <a:pt x="277282" y="1731531"/>
                </a:cubicBezTo>
                <a:lnTo>
                  <a:pt x="249032" y="1780491"/>
                </a:lnTo>
                <a:lnTo>
                  <a:pt x="219516" y="1729337"/>
                </a:lnTo>
                <a:cubicBezTo>
                  <a:pt x="29724" y="1400415"/>
                  <a:pt x="29724" y="1400415"/>
                  <a:pt x="29724" y="1400415"/>
                </a:cubicBezTo>
                <a:cubicBezTo>
                  <a:pt x="19816" y="1382675"/>
                  <a:pt x="12385" y="1362065"/>
                  <a:pt x="7431" y="1340021"/>
                </a:cubicBezTo>
                <a:lnTo>
                  <a:pt x="4679" y="1314464"/>
                </a:lnTo>
                <a:lnTo>
                  <a:pt x="0" y="1271017"/>
                </a:lnTo>
                <a:cubicBezTo>
                  <a:pt x="0" y="1224058"/>
                  <a:pt x="9908" y="1177100"/>
                  <a:pt x="29724" y="1141620"/>
                </a:cubicBezTo>
                <a:cubicBezTo>
                  <a:pt x="613786" y="129398"/>
                  <a:pt x="613786" y="129398"/>
                  <a:pt x="613786" y="129398"/>
                </a:cubicBezTo>
                <a:cubicBezTo>
                  <a:pt x="655505" y="58438"/>
                  <a:pt x="757716" y="0"/>
                  <a:pt x="8390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3" name="Graphic 31" descr="Thumbs up sign">
            <a:extLst>
              <a:ext uri="{FF2B5EF4-FFF2-40B4-BE49-F238E27FC236}">
                <a16:creationId xmlns:a16="http://schemas.microsoft.com/office/drawing/2014/main" id="{23A0DCA6-13FC-4FA9-B259-B97B3A4AE3BC}"/>
              </a:ext>
            </a:extLst>
          </p:cNvPr>
          <p:cNvGrpSpPr/>
          <p:nvPr/>
        </p:nvGrpSpPr>
        <p:grpSpPr>
          <a:xfrm>
            <a:off x="9708127" y="2350407"/>
            <a:ext cx="914400" cy="914400"/>
            <a:chOff x="9708127" y="2350407"/>
            <a:chExt cx="914400" cy="914400"/>
          </a:xfrm>
          <a:solidFill>
            <a:schemeClr val="bg2"/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B3E3848-C600-4EB6-9847-4E9A9386EE34}"/>
                </a:ext>
              </a:extLst>
            </p:cNvPr>
            <p:cNvSpPr/>
            <p:nvPr/>
          </p:nvSpPr>
          <p:spPr>
            <a:xfrm>
              <a:off x="10022452" y="2474232"/>
              <a:ext cx="523875" cy="666750"/>
            </a:xfrm>
            <a:custGeom>
              <a:avLst/>
              <a:gdLst>
                <a:gd name="connsiteX0" fmla="*/ 523875 w 523875"/>
                <a:gd name="connsiteY0" fmla="*/ 323850 h 666750"/>
                <a:gd name="connsiteX1" fmla="*/ 466725 w 523875"/>
                <a:gd name="connsiteY1" fmla="*/ 266700 h 666750"/>
                <a:gd name="connsiteX2" fmla="*/ 285750 w 523875"/>
                <a:gd name="connsiteY2" fmla="*/ 266700 h 666750"/>
                <a:gd name="connsiteX3" fmla="*/ 257175 w 523875"/>
                <a:gd name="connsiteY3" fmla="*/ 239077 h 666750"/>
                <a:gd name="connsiteX4" fmla="*/ 285750 w 523875"/>
                <a:gd name="connsiteY4" fmla="*/ 57150 h 666750"/>
                <a:gd name="connsiteX5" fmla="*/ 228600 w 523875"/>
                <a:gd name="connsiteY5" fmla="*/ 0 h 666750"/>
                <a:gd name="connsiteX6" fmla="*/ 171450 w 523875"/>
                <a:gd name="connsiteY6" fmla="*/ 57150 h 666750"/>
                <a:gd name="connsiteX7" fmla="*/ 0 w 523875"/>
                <a:gd name="connsiteY7" fmla="*/ 285750 h 666750"/>
                <a:gd name="connsiteX8" fmla="*/ 0 w 523875"/>
                <a:gd name="connsiteY8" fmla="*/ 590550 h 666750"/>
                <a:gd name="connsiteX9" fmla="*/ 200025 w 523875"/>
                <a:gd name="connsiteY9" fmla="*/ 666750 h 666750"/>
                <a:gd name="connsiteX10" fmla="*/ 371475 w 523875"/>
                <a:gd name="connsiteY10" fmla="*/ 666750 h 666750"/>
                <a:gd name="connsiteX11" fmla="*/ 428625 w 523875"/>
                <a:gd name="connsiteY11" fmla="*/ 609600 h 666750"/>
                <a:gd name="connsiteX12" fmla="*/ 413385 w 523875"/>
                <a:gd name="connsiteY12" fmla="*/ 571500 h 666750"/>
                <a:gd name="connsiteX13" fmla="*/ 419100 w 523875"/>
                <a:gd name="connsiteY13" fmla="*/ 571500 h 666750"/>
                <a:gd name="connsiteX14" fmla="*/ 476250 w 523875"/>
                <a:gd name="connsiteY14" fmla="*/ 514350 h 666750"/>
                <a:gd name="connsiteX15" fmla="*/ 460058 w 523875"/>
                <a:gd name="connsiteY15" fmla="*/ 474345 h 666750"/>
                <a:gd name="connsiteX16" fmla="*/ 504825 w 523875"/>
                <a:gd name="connsiteY16" fmla="*/ 419100 h 666750"/>
                <a:gd name="connsiteX17" fmla="*/ 486728 w 523875"/>
                <a:gd name="connsiteY17" fmla="*/ 377190 h 666750"/>
                <a:gd name="connsiteX18" fmla="*/ 523875 w 523875"/>
                <a:gd name="connsiteY18" fmla="*/ 32385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3875" h="666750">
                  <a:moveTo>
                    <a:pt x="523875" y="323850"/>
                  </a:moveTo>
                  <a:cubicBezTo>
                    <a:pt x="523875" y="292418"/>
                    <a:pt x="498158" y="266700"/>
                    <a:pt x="466725" y="266700"/>
                  </a:cubicBezTo>
                  <a:lnTo>
                    <a:pt x="285750" y="266700"/>
                  </a:lnTo>
                  <a:cubicBezTo>
                    <a:pt x="270510" y="266700"/>
                    <a:pt x="258127" y="254318"/>
                    <a:pt x="257175" y="239077"/>
                  </a:cubicBezTo>
                  <a:cubicBezTo>
                    <a:pt x="258127" y="221933"/>
                    <a:pt x="285750" y="187643"/>
                    <a:pt x="285750" y="57150"/>
                  </a:cubicBezTo>
                  <a:cubicBezTo>
                    <a:pt x="285750" y="25717"/>
                    <a:pt x="260033" y="0"/>
                    <a:pt x="228600" y="0"/>
                  </a:cubicBezTo>
                  <a:cubicBezTo>
                    <a:pt x="197168" y="0"/>
                    <a:pt x="171450" y="25717"/>
                    <a:pt x="171450" y="57150"/>
                  </a:cubicBezTo>
                  <a:cubicBezTo>
                    <a:pt x="171450" y="201930"/>
                    <a:pt x="2857" y="283845"/>
                    <a:pt x="0" y="285750"/>
                  </a:cubicBezTo>
                  <a:lnTo>
                    <a:pt x="0" y="590550"/>
                  </a:lnTo>
                  <a:cubicBezTo>
                    <a:pt x="67627" y="590550"/>
                    <a:pt x="72390" y="666750"/>
                    <a:pt x="200025" y="666750"/>
                  </a:cubicBezTo>
                  <a:cubicBezTo>
                    <a:pt x="242888" y="666750"/>
                    <a:pt x="371475" y="666750"/>
                    <a:pt x="371475" y="666750"/>
                  </a:cubicBezTo>
                  <a:cubicBezTo>
                    <a:pt x="402908" y="666750"/>
                    <a:pt x="428625" y="641033"/>
                    <a:pt x="428625" y="609600"/>
                  </a:cubicBezTo>
                  <a:cubicBezTo>
                    <a:pt x="428625" y="594360"/>
                    <a:pt x="422910" y="581025"/>
                    <a:pt x="413385" y="571500"/>
                  </a:cubicBezTo>
                  <a:cubicBezTo>
                    <a:pt x="415290" y="571500"/>
                    <a:pt x="417195" y="571500"/>
                    <a:pt x="419100" y="571500"/>
                  </a:cubicBezTo>
                  <a:cubicBezTo>
                    <a:pt x="450533" y="571500"/>
                    <a:pt x="476250" y="545783"/>
                    <a:pt x="476250" y="514350"/>
                  </a:cubicBezTo>
                  <a:cubicBezTo>
                    <a:pt x="476250" y="499110"/>
                    <a:pt x="470535" y="484823"/>
                    <a:pt x="460058" y="474345"/>
                  </a:cubicBezTo>
                  <a:cubicBezTo>
                    <a:pt x="485775" y="468630"/>
                    <a:pt x="504825" y="445770"/>
                    <a:pt x="504825" y="419100"/>
                  </a:cubicBezTo>
                  <a:cubicBezTo>
                    <a:pt x="504825" y="402908"/>
                    <a:pt x="498158" y="387668"/>
                    <a:pt x="486728" y="377190"/>
                  </a:cubicBezTo>
                  <a:cubicBezTo>
                    <a:pt x="508635" y="369570"/>
                    <a:pt x="523875" y="348615"/>
                    <a:pt x="523875" y="3238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E42F4D0-509C-4155-9779-398FF768DE66}"/>
                </a:ext>
              </a:extLst>
            </p:cNvPr>
            <p:cNvSpPr/>
            <p:nvPr/>
          </p:nvSpPr>
          <p:spPr>
            <a:xfrm>
              <a:off x="9784327" y="2712357"/>
              <a:ext cx="180975" cy="400050"/>
            </a:xfrm>
            <a:custGeom>
              <a:avLst/>
              <a:gdLst>
                <a:gd name="connsiteX0" fmla="*/ 142875 w 180975"/>
                <a:gd name="connsiteY0" fmla="*/ 0 h 400050"/>
                <a:gd name="connsiteX1" fmla="*/ 0 w 180975"/>
                <a:gd name="connsiteY1" fmla="*/ 0 h 400050"/>
                <a:gd name="connsiteX2" fmla="*/ 0 w 180975"/>
                <a:gd name="connsiteY2" fmla="*/ 400050 h 400050"/>
                <a:gd name="connsiteX3" fmla="*/ 142875 w 180975"/>
                <a:gd name="connsiteY3" fmla="*/ 400050 h 400050"/>
                <a:gd name="connsiteX4" fmla="*/ 180975 w 180975"/>
                <a:gd name="connsiteY4" fmla="*/ 361950 h 400050"/>
                <a:gd name="connsiteX5" fmla="*/ 180975 w 180975"/>
                <a:gd name="connsiteY5" fmla="*/ 38100 h 400050"/>
                <a:gd name="connsiteX6" fmla="*/ 142875 w 180975"/>
                <a:gd name="connsiteY6" fmla="*/ 0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975" h="400050">
                  <a:moveTo>
                    <a:pt x="142875" y="0"/>
                  </a:moveTo>
                  <a:lnTo>
                    <a:pt x="0" y="0"/>
                  </a:lnTo>
                  <a:lnTo>
                    <a:pt x="0" y="400050"/>
                  </a:lnTo>
                  <a:lnTo>
                    <a:pt x="142875" y="400050"/>
                  </a:lnTo>
                  <a:cubicBezTo>
                    <a:pt x="163830" y="400050"/>
                    <a:pt x="180975" y="382905"/>
                    <a:pt x="180975" y="361950"/>
                  </a:cubicBezTo>
                  <a:lnTo>
                    <a:pt x="180975" y="38100"/>
                  </a:lnTo>
                  <a:cubicBezTo>
                    <a:pt x="180975" y="17145"/>
                    <a:pt x="163830" y="0"/>
                    <a:pt x="1428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6" name="Graphic 29" descr="Lightning bolt">
            <a:extLst>
              <a:ext uri="{FF2B5EF4-FFF2-40B4-BE49-F238E27FC236}">
                <a16:creationId xmlns:a16="http://schemas.microsoft.com/office/drawing/2014/main" id="{7453DBA8-D6F7-479A-902C-EE4ECDB1EC76}"/>
              </a:ext>
            </a:extLst>
          </p:cNvPr>
          <p:cNvSpPr/>
          <p:nvPr/>
        </p:nvSpPr>
        <p:spPr>
          <a:xfrm>
            <a:off x="7939905" y="2419367"/>
            <a:ext cx="381000" cy="778764"/>
          </a:xfrm>
          <a:custGeom>
            <a:avLst/>
            <a:gdLst>
              <a:gd name="connsiteX0" fmla="*/ 57150 w 381000"/>
              <a:gd name="connsiteY0" fmla="*/ 778764 h 778764"/>
              <a:gd name="connsiteX1" fmla="*/ 161925 w 381000"/>
              <a:gd name="connsiteY1" fmla="*/ 426339 h 778764"/>
              <a:gd name="connsiteX2" fmla="*/ 0 w 381000"/>
              <a:gd name="connsiteY2" fmla="*/ 426339 h 778764"/>
              <a:gd name="connsiteX3" fmla="*/ 80200 w 381000"/>
              <a:gd name="connsiteY3" fmla="*/ 0 h 778764"/>
              <a:gd name="connsiteX4" fmla="*/ 319850 w 381000"/>
              <a:gd name="connsiteY4" fmla="*/ 0 h 778764"/>
              <a:gd name="connsiteX5" fmla="*/ 219075 w 381000"/>
              <a:gd name="connsiteY5" fmla="*/ 312039 h 778764"/>
              <a:gd name="connsiteX6" fmla="*/ 381000 w 381000"/>
              <a:gd name="connsiteY6" fmla="*/ 312039 h 778764"/>
              <a:gd name="connsiteX7" fmla="*/ 57150 w 381000"/>
              <a:gd name="connsiteY7" fmla="*/ 778764 h 77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000" h="778764">
                <a:moveTo>
                  <a:pt x="57150" y="778764"/>
                </a:moveTo>
                <a:lnTo>
                  <a:pt x="161925" y="426339"/>
                </a:lnTo>
                <a:lnTo>
                  <a:pt x="0" y="426339"/>
                </a:lnTo>
                <a:lnTo>
                  <a:pt x="80200" y="0"/>
                </a:lnTo>
                <a:lnTo>
                  <a:pt x="319850" y="0"/>
                </a:lnTo>
                <a:lnTo>
                  <a:pt x="219075" y="312039"/>
                </a:lnTo>
                <a:lnTo>
                  <a:pt x="381000" y="312039"/>
                </a:lnTo>
                <a:lnTo>
                  <a:pt x="57150" y="778764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Graphic 3" descr="Fire">
            <a:extLst>
              <a:ext uri="{FF2B5EF4-FFF2-40B4-BE49-F238E27FC236}">
                <a16:creationId xmlns:a16="http://schemas.microsoft.com/office/drawing/2014/main" id="{AE1641F6-5BF3-4B73-B182-28017428FA55}"/>
              </a:ext>
            </a:extLst>
          </p:cNvPr>
          <p:cNvSpPr/>
          <p:nvPr/>
        </p:nvSpPr>
        <p:spPr>
          <a:xfrm>
            <a:off x="5814978" y="2398032"/>
            <a:ext cx="560815" cy="819150"/>
          </a:xfrm>
          <a:custGeom>
            <a:avLst/>
            <a:gdLst>
              <a:gd name="connsiteX0" fmla="*/ 527201 w 560815"/>
              <a:gd name="connsiteY0" fmla="*/ 421958 h 819150"/>
              <a:gd name="connsiteX1" fmla="*/ 402424 w 560815"/>
              <a:gd name="connsiteY1" fmla="*/ 531495 h 819150"/>
              <a:gd name="connsiteX2" fmla="*/ 361466 w 560815"/>
              <a:gd name="connsiteY2" fmla="*/ 382905 h 819150"/>
              <a:gd name="connsiteX3" fmla="*/ 232879 w 560815"/>
              <a:gd name="connsiteY3" fmla="*/ 0 h 819150"/>
              <a:gd name="connsiteX4" fmla="*/ 134771 w 560815"/>
              <a:gd name="connsiteY4" fmla="*/ 302895 h 819150"/>
              <a:gd name="connsiteX5" fmla="*/ 20471 w 560815"/>
              <a:gd name="connsiteY5" fmla="*/ 436245 h 819150"/>
              <a:gd name="connsiteX6" fmla="*/ 113816 w 560815"/>
              <a:gd name="connsiteY6" fmla="*/ 764858 h 819150"/>
              <a:gd name="connsiteX7" fmla="*/ 170966 w 560815"/>
              <a:gd name="connsiteY7" fmla="*/ 460058 h 819150"/>
              <a:gd name="connsiteX8" fmla="*/ 209066 w 560815"/>
              <a:gd name="connsiteY8" fmla="*/ 669608 h 819150"/>
              <a:gd name="connsiteX9" fmla="*/ 278599 w 560815"/>
              <a:gd name="connsiteY9" fmla="*/ 819150 h 819150"/>
              <a:gd name="connsiteX10" fmla="*/ 535774 w 560815"/>
              <a:gd name="connsiteY10" fmla="*/ 645795 h 819150"/>
              <a:gd name="connsiteX11" fmla="*/ 527201 w 560815"/>
              <a:gd name="connsiteY11" fmla="*/ 421958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60815" h="819150">
                <a:moveTo>
                  <a:pt x="527201" y="421958"/>
                </a:moveTo>
                <a:cubicBezTo>
                  <a:pt x="544346" y="491490"/>
                  <a:pt x="472908" y="560070"/>
                  <a:pt x="402424" y="531495"/>
                </a:cubicBezTo>
                <a:cubicBezTo>
                  <a:pt x="343369" y="510540"/>
                  <a:pt x="320509" y="441960"/>
                  <a:pt x="361466" y="382905"/>
                </a:cubicBezTo>
                <a:cubicBezTo>
                  <a:pt x="453858" y="260033"/>
                  <a:pt x="386231" y="66675"/>
                  <a:pt x="232879" y="0"/>
                </a:cubicBezTo>
                <a:cubicBezTo>
                  <a:pt x="302411" y="131445"/>
                  <a:pt x="195731" y="252413"/>
                  <a:pt x="134771" y="302895"/>
                </a:cubicBezTo>
                <a:cubicBezTo>
                  <a:pt x="73811" y="353378"/>
                  <a:pt x="32854" y="405765"/>
                  <a:pt x="20471" y="436245"/>
                </a:cubicBezTo>
                <a:cubicBezTo>
                  <a:pt x="-41442" y="586740"/>
                  <a:pt x="50951" y="730568"/>
                  <a:pt x="113816" y="764858"/>
                </a:cubicBezTo>
                <a:cubicBezTo>
                  <a:pt x="85241" y="700088"/>
                  <a:pt x="58571" y="576263"/>
                  <a:pt x="170966" y="460058"/>
                </a:cubicBezTo>
                <a:cubicBezTo>
                  <a:pt x="170966" y="460058"/>
                  <a:pt x="138581" y="583883"/>
                  <a:pt x="209066" y="669608"/>
                </a:cubicBezTo>
                <a:cubicBezTo>
                  <a:pt x="279551" y="755333"/>
                  <a:pt x="278599" y="819150"/>
                  <a:pt x="278599" y="819150"/>
                </a:cubicBezTo>
                <a:cubicBezTo>
                  <a:pt x="388136" y="819150"/>
                  <a:pt x="491958" y="753428"/>
                  <a:pt x="535774" y="645795"/>
                </a:cubicBezTo>
                <a:cubicBezTo>
                  <a:pt x="569111" y="581978"/>
                  <a:pt x="571969" y="481013"/>
                  <a:pt x="527201" y="421958"/>
                </a:cubicBezTo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3" name="Graphic 27" descr="Infinity">
            <a:extLst>
              <a:ext uri="{FF2B5EF4-FFF2-40B4-BE49-F238E27FC236}">
                <a16:creationId xmlns:a16="http://schemas.microsoft.com/office/drawing/2014/main" id="{73168008-7587-42A8-B237-5FE4ED07D7A3}"/>
              </a:ext>
            </a:extLst>
          </p:cNvPr>
          <p:cNvSpPr/>
          <p:nvPr/>
        </p:nvSpPr>
        <p:spPr>
          <a:xfrm>
            <a:off x="3657270" y="2622155"/>
            <a:ext cx="806576" cy="370903"/>
          </a:xfrm>
          <a:custGeom>
            <a:avLst/>
            <a:gdLst>
              <a:gd name="connsiteX0" fmla="*/ 621125 w 806576"/>
              <a:gd name="connsiteY0" fmla="*/ 0 h 370903"/>
              <a:gd name="connsiteX1" fmla="*/ 403289 w 806576"/>
              <a:gd name="connsiteY1" fmla="*/ 132779 h 370903"/>
              <a:gd name="connsiteX2" fmla="*/ 185452 w 806576"/>
              <a:gd name="connsiteY2" fmla="*/ 0 h 370903"/>
              <a:gd name="connsiteX3" fmla="*/ 0 w 806576"/>
              <a:gd name="connsiteY3" fmla="*/ 185452 h 370903"/>
              <a:gd name="connsiteX4" fmla="*/ 185452 w 806576"/>
              <a:gd name="connsiteY4" fmla="*/ 370904 h 370903"/>
              <a:gd name="connsiteX5" fmla="*/ 403289 w 806576"/>
              <a:gd name="connsiteY5" fmla="*/ 236791 h 370903"/>
              <a:gd name="connsiteX6" fmla="*/ 621125 w 806576"/>
              <a:gd name="connsiteY6" fmla="*/ 370904 h 370903"/>
              <a:gd name="connsiteX7" fmla="*/ 806577 w 806576"/>
              <a:gd name="connsiteY7" fmla="*/ 185452 h 370903"/>
              <a:gd name="connsiteX8" fmla="*/ 621125 w 806576"/>
              <a:gd name="connsiteY8" fmla="*/ 0 h 370903"/>
              <a:gd name="connsiteX9" fmla="*/ 346139 w 806576"/>
              <a:gd name="connsiteY9" fmla="*/ 186976 h 370903"/>
              <a:gd name="connsiteX10" fmla="*/ 185452 w 806576"/>
              <a:gd name="connsiteY10" fmla="*/ 294704 h 370903"/>
              <a:gd name="connsiteX11" fmla="*/ 76200 w 806576"/>
              <a:gd name="connsiteY11" fmla="*/ 185452 h 370903"/>
              <a:gd name="connsiteX12" fmla="*/ 185452 w 806576"/>
              <a:gd name="connsiteY12" fmla="*/ 76200 h 370903"/>
              <a:gd name="connsiteX13" fmla="*/ 345758 w 806576"/>
              <a:gd name="connsiteY13" fmla="*/ 182689 h 370903"/>
              <a:gd name="connsiteX14" fmla="*/ 347472 w 806576"/>
              <a:gd name="connsiteY14" fmla="*/ 184785 h 370903"/>
              <a:gd name="connsiteX15" fmla="*/ 621125 w 806576"/>
              <a:gd name="connsiteY15" fmla="*/ 294704 h 370903"/>
              <a:gd name="connsiteX16" fmla="*/ 461010 w 806576"/>
              <a:gd name="connsiteY16" fmla="*/ 186976 h 370903"/>
              <a:gd name="connsiteX17" fmla="*/ 459105 w 806576"/>
              <a:gd name="connsiteY17" fmla="*/ 184785 h 370903"/>
              <a:gd name="connsiteX18" fmla="*/ 460820 w 806576"/>
              <a:gd name="connsiteY18" fmla="*/ 182689 h 370903"/>
              <a:gd name="connsiteX19" fmla="*/ 621125 w 806576"/>
              <a:gd name="connsiteY19" fmla="*/ 76200 h 370903"/>
              <a:gd name="connsiteX20" fmla="*/ 730377 w 806576"/>
              <a:gd name="connsiteY20" fmla="*/ 185452 h 370903"/>
              <a:gd name="connsiteX21" fmla="*/ 621125 w 806576"/>
              <a:gd name="connsiteY21" fmla="*/ 294704 h 37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06576" h="370903">
                <a:moveTo>
                  <a:pt x="621125" y="0"/>
                </a:moveTo>
                <a:cubicBezTo>
                  <a:pt x="529019" y="0"/>
                  <a:pt x="461677" y="65437"/>
                  <a:pt x="403289" y="132779"/>
                </a:cubicBezTo>
                <a:cubicBezTo>
                  <a:pt x="344900" y="65437"/>
                  <a:pt x="277559" y="0"/>
                  <a:pt x="185452" y="0"/>
                </a:cubicBezTo>
                <a:cubicBezTo>
                  <a:pt x="83029" y="0"/>
                  <a:pt x="0" y="83029"/>
                  <a:pt x="0" y="185452"/>
                </a:cubicBezTo>
                <a:cubicBezTo>
                  <a:pt x="0" y="287874"/>
                  <a:pt x="83029" y="370904"/>
                  <a:pt x="185452" y="370904"/>
                </a:cubicBezTo>
                <a:cubicBezTo>
                  <a:pt x="277273" y="370904"/>
                  <a:pt x="342329" y="307277"/>
                  <a:pt x="403289" y="236791"/>
                </a:cubicBezTo>
                <a:cubicBezTo>
                  <a:pt x="463677" y="306800"/>
                  <a:pt x="529019" y="370904"/>
                  <a:pt x="621125" y="370904"/>
                </a:cubicBezTo>
                <a:cubicBezTo>
                  <a:pt x="723548" y="370904"/>
                  <a:pt x="806577" y="287874"/>
                  <a:pt x="806577" y="185452"/>
                </a:cubicBezTo>
                <a:cubicBezTo>
                  <a:pt x="806577" y="83029"/>
                  <a:pt x="723548" y="0"/>
                  <a:pt x="621125" y="0"/>
                </a:cubicBezTo>
                <a:close/>
                <a:moveTo>
                  <a:pt x="346139" y="186976"/>
                </a:moveTo>
                <a:cubicBezTo>
                  <a:pt x="286607" y="255175"/>
                  <a:pt x="241364" y="294704"/>
                  <a:pt x="185452" y="294704"/>
                </a:cubicBezTo>
                <a:cubicBezTo>
                  <a:pt x="125114" y="294704"/>
                  <a:pt x="76200" y="245790"/>
                  <a:pt x="76200" y="185452"/>
                </a:cubicBezTo>
                <a:cubicBezTo>
                  <a:pt x="76200" y="125114"/>
                  <a:pt x="125114" y="76200"/>
                  <a:pt x="185452" y="76200"/>
                </a:cubicBezTo>
                <a:cubicBezTo>
                  <a:pt x="241840" y="76200"/>
                  <a:pt x="290227" y="118777"/>
                  <a:pt x="345758" y="182689"/>
                </a:cubicBezTo>
                <a:lnTo>
                  <a:pt x="347472" y="184785"/>
                </a:lnTo>
                <a:close/>
                <a:moveTo>
                  <a:pt x="621125" y="294704"/>
                </a:moveTo>
                <a:cubicBezTo>
                  <a:pt x="565118" y="294704"/>
                  <a:pt x="518351" y="253460"/>
                  <a:pt x="461010" y="186976"/>
                </a:cubicBezTo>
                <a:lnTo>
                  <a:pt x="459105" y="184785"/>
                </a:lnTo>
                <a:lnTo>
                  <a:pt x="460820" y="182689"/>
                </a:lnTo>
                <a:cubicBezTo>
                  <a:pt x="516255" y="118777"/>
                  <a:pt x="565214" y="76200"/>
                  <a:pt x="621125" y="76200"/>
                </a:cubicBezTo>
                <a:cubicBezTo>
                  <a:pt x="681463" y="76200"/>
                  <a:pt x="730377" y="125114"/>
                  <a:pt x="730377" y="185452"/>
                </a:cubicBezTo>
                <a:cubicBezTo>
                  <a:pt x="730377" y="245790"/>
                  <a:pt x="681463" y="294704"/>
                  <a:pt x="621125" y="294704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4" name="Graphic 5" descr="Forbidden">
            <a:extLst>
              <a:ext uri="{FF2B5EF4-FFF2-40B4-BE49-F238E27FC236}">
                <a16:creationId xmlns:a16="http://schemas.microsoft.com/office/drawing/2014/main" id="{2D00C44A-FF4E-48C0-91F9-3DAE63902563}"/>
              </a:ext>
            </a:extLst>
          </p:cNvPr>
          <p:cNvSpPr/>
          <p:nvPr/>
        </p:nvSpPr>
        <p:spPr>
          <a:xfrm>
            <a:off x="1663686" y="2445657"/>
            <a:ext cx="723900" cy="723900"/>
          </a:xfrm>
          <a:custGeom>
            <a:avLst/>
            <a:gdLst>
              <a:gd name="connsiteX0" fmla="*/ 95250 w 723900"/>
              <a:gd name="connsiteY0" fmla="*/ 400050 h 723900"/>
              <a:gd name="connsiteX1" fmla="*/ 95250 w 723900"/>
              <a:gd name="connsiteY1" fmla="*/ 323850 h 723900"/>
              <a:gd name="connsiteX2" fmla="*/ 628650 w 723900"/>
              <a:gd name="connsiteY2" fmla="*/ 323850 h 723900"/>
              <a:gd name="connsiteX3" fmla="*/ 628650 w 723900"/>
              <a:gd name="connsiteY3" fmla="*/ 400050 h 723900"/>
              <a:gd name="connsiteX4" fmla="*/ 95250 w 723900"/>
              <a:gd name="connsiteY4" fmla="*/ 400050 h 723900"/>
              <a:gd name="connsiteX5" fmla="*/ 361950 w 723900"/>
              <a:gd name="connsiteY5" fmla="*/ 0 h 723900"/>
              <a:gd name="connsiteX6" fmla="*/ 0 w 723900"/>
              <a:gd name="connsiteY6" fmla="*/ 361950 h 723900"/>
              <a:gd name="connsiteX7" fmla="*/ 361950 w 723900"/>
              <a:gd name="connsiteY7" fmla="*/ 723900 h 723900"/>
              <a:gd name="connsiteX8" fmla="*/ 723900 w 723900"/>
              <a:gd name="connsiteY8" fmla="*/ 361950 h 723900"/>
              <a:gd name="connsiteX9" fmla="*/ 361950 w 723900"/>
              <a:gd name="connsiteY9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3900" h="723900">
                <a:moveTo>
                  <a:pt x="95250" y="400050"/>
                </a:moveTo>
                <a:lnTo>
                  <a:pt x="95250" y="323850"/>
                </a:lnTo>
                <a:lnTo>
                  <a:pt x="628650" y="323850"/>
                </a:lnTo>
                <a:lnTo>
                  <a:pt x="628650" y="400050"/>
                </a:lnTo>
                <a:lnTo>
                  <a:pt x="95250" y="400050"/>
                </a:lnTo>
                <a:close/>
                <a:moveTo>
                  <a:pt x="361950" y="0"/>
                </a:moveTo>
                <a:cubicBezTo>
                  <a:pt x="161925" y="0"/>
                  <a:pt x="0" y="161925"/>
                  <a:pt x="0" y="361950"/>
                </a:cubicBezTo>
                <a:cubicBezTo>
                  <a:pt x="0" y="561975"/>
                  <a:pt x="161925" y="723900"/>
                  <a:pt x="361950" y="723900"/>
                </a:cubicBezTo>
                <a:cubicBezTo>
                  <a:pt x="561975" y="723900"/>
                  <a:pt x="723900" y="561975"/>
                  <a:pt x="723900" y="361950"/>
                </a:cubicBezTo>
                <a:cubicBezTo>
                  <a:pt x="723900" y="161925"/>
                  <a:pt x="561975" y="0"/>
                  <a:pt x="361950" y="0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7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8512</TotalTime>
  <Words>417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Interlocking Hexagon Process – Slide Template</vt:lpstr>
      <vt:lpstr>Interlocking Hexagon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Interlocking Hexagon Process</dc:title>
  <dc:creator>PresentationGO.com</dc:creator>
  <dc:description>© Copyright PresentationGO.com</dc:description>
  <dcterms:created xsi:type="dcterms:W3CDTF">2014-11-26T05:14:11Z</dcterms:created>
  <dcterms:modified xsi:type="dcterms:W3CDTF">2020-07-13T19:18:35Z</dcterms:modified>
  <cp:category>Charts &amp; Diagrams</cp:category>
</cp:coreProperties>
</file>