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6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2238" y="12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64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Interlocking Ring Process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5492B2-81E0-4CCD-88B4-11681F935CC4}"/>
              </a:ext>
            </a:extLst>
          </p:cNvPr>
          <p:cNvGrpSpPr/>
          <p:nvPr/>
        </p:nvGrpSpPr>
        <p:grpSpPr>
          <a:xfrm>
            <a:off x="3143738" y="4253522"/>
            <a:ext cx="1681773" cy="1844151"/>
            <a:chOff x="332936" y="2627766"/>
            <a:chExt cx="2926080" cy="184415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CF62CD8-0096-4A59-85D8-EF515D4D473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7249A88-5DF0-4C7F-8AB2-95BD040EC71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A71D7C4-883D-40E8-8E60-B866305C5FB7}"/>
              </a:ext>
            </a:extLst>
          </p:cNvPr>
          <p:cNvGrpSpPr/>
          <p:nvPr/>
        </p:nvGrpSpPr>
        <p:grpSpPr>
          <a:xfrm>
            <a:off x="5255113" y="4253522"/>
            <a:ext cx="1681773" cy="1844151"/>
            <a:chOff x="332936" y="2627766"/>
            <a:chExt cx="2926080" cy="184415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F369C96-791A-4F61-863A-DBA952FDAF6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83552E-8494-44C4-835E-DA6AFDA9B1C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F086DD5-FB75-4594-BF69-1B5FD854EC14}"/>
              </a:ext>
            </a:extLst>
          </p:cNvPr>
          <p:cNvGrpSpPr/>
          <p:nvPr/>
        </p:nvGrpSpPr>
        <p:grpSpPr>
          <a:xfrm>
            <a:off x="1032364" y="4253522"/>
            <a:ext cx="1681773" cy="1844151"/>
            <a:chOff x="332936" y="2627766"/>
            <a:chExt cx="2926080" cy="184415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2931128-A925-4282-8322-70A00A5B3D4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DD24AFD-F411-4EF0-90B9-576AB82D731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4132764-8366-4894-9D33-3CD187DD52B6}"/>
              </a:ext>
            </a:extLst>
          </p:cNvPr>
          <p:cNvGrpSpPr/>
          <p:nvPr/>
        </p:nvGrpSpPr>
        <p:grpSpPr>
          <a:xfrm>
            <a:off x="7366489" y="4253522"/>
            <a:ext cx="1681773" cy="1844151"/>
            <a:chOff x="332936" y="2627766"/>
            <a:chExt cx="2926080" cy="184415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B0798D5-F685-43D7-AFCF-2010550AEC9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C1AEDBD-F971-4163-83BE-09EE453E8DA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B44A7B4-F6E4-41B7-85DC-3C650AE8118C}"/>
              </a:ext>
            </a:extLst>
          </p:cNvPr>
          <p:cNvGrpSpPr/>
          <p:nvPr/>
        </p:nvGrpSpPr>
        <p:grpSpPr>
          <a:xfrm>
            <a:off x="9477863" y="4253522"/>
            <a:ext cx="1681773" cy="1844151"/>
            <a:chOff x="332936" y="2627766"/>
            <a:chExt cx="2926080" cy="184415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220F39C-46CA-44A7-B20A-4215CC5D554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AC5F9E2-B604-4EEE-B084-5B3FE213617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BE339AC-D4D9-40FB-BD85-18EE23AB53A5}"/>
              </a:ext>
            </a:extLst>
          </p:cNvPr>
          <p:cNvSpPr/>
          <p:nvPr/>
        </p:nvSpPr>
        <p:spPr>
          <a:xfrm>
            <a:off x="602761" y="1361552"/>
            <a:ext cx="2540976" cy="2540976"/>
          </a:xfrm>
          <a:custGeom>
            <a:avLst/>
            <a:gdLst>
              <a:gd name="connsiteX0" fmla="*/ 1270488 w 2540976"/>
              <a:gd name="connsiteY0" fmla="*/ 0 h 2540976"/>
              <a:gd name="connsiteX1" fmla="*/ 2168859 w 2540976"/>
              <a:gd name="connsiteY1" fmla="*/ 372118 h 2540976"/>
              <a:gd name="connsiteX2" fmla="*/ 2235088 w 2540976"/>
              <a:gd name="connsiteY2" fmla="*/ 444988 h 2540976"/>
              <a:gd name="connsiteX3" fmla="*/ 2234900 w 2540976"/>
              <a:gd name="connsiteY3" fmla="*/ 444988 h 2540976"/>
              <a:gd name="connsiteX4" fmla="*/ 2250860 w 2540976"/>
              <a:gd name="connsiteY4" fmla="*/ 462340 h 2540976"/>
              <a:gd name="connsiteX5" fmla="*/ 2303981 w 2540976"/>
              <a:gd name="connsiteY5" fmla="*/ 533376 h 2540976"/>
              <a:gd name="connsiteX6" fmla="*/ 2302956 w 2540976"/>
              <a:gd name="connsiteY6" fmla="*/ 534746 h 2540976"/>
              <a:gd name="connsiteX7" fmla="*/ 2239318 w 2540976"/>
              <a:gd name="connsiteY7" fmla="*/ 639498 h 2540976"/>
              <a:gd name="connsiteX8" fmla="*/ 2226369 w 2540976"/>
              <a:gd name="connsiteY8" fmla="*/ 666378 h 2540976"/>
              <a:gd name="connsiteX9" fmla="*/ 2208956 w 2540976"/>
              <a:gd name="connsiteY9" fmla="*/ 637715 h 2540976"/>
              <a:gd name="connsiteX10" fmla="*/ 2126261 w 2540976"/>
              <a:gd name="connsiteY10" fmla="*/ 529841 h 2540976"/>
              <a:gd name="connsiteX11" fmla="*/ 2111375 w 2540976"/>
              <a:gd name="connsiteY11" fmla="*/ 514596 h 2540976"/>
              <a:gd name="connsiteX12" fmla="*/ 2111375 w 2540976"/>
              <a:gd name="connsiteY12" fmla="*/ 444988 h 2540976"/>
              <a:gd name="connsiteX13" fmla="*/ 2111374 w 2540976"/>
              <a:gd name="connsiteY13" fmla="*/ 444988 h 2540976"/>
              <a:gd name="connsiteX14" fmla="*/ 2111374 w 2540976"/>
              <a:gd name="connsiteY14" fmla="*/ 514909 h 2540976"/>
              <a:gd name="connsiteX15" fmla="*/ 2070757 w 2540976"/>
              <a:gd name="connsiteY15" fmla="*/ 470219 h 2540976"/>
              <a:gd name="connsiteX16" fmla="*/ 1270488 w 2540976"/>
              <a:gd name="connsiteY16" fmla="*/ 138737 h 2540976"/>
              <a:gd name="connsiteX17" fmla="*/ 138737 w 2540976"/>
              <a:gd name="connsiteY17" fmla="*/ 1270488 h 2540976"/>
              <a:gd name="connsiteX18" fmla="*/ 1270488 w 2540976"/>
              <a:gd name="connsiteY18" fmla="*/ 2402239 h 2540976"/>
              <a:gd name="connsiteX19" fmla="*/ 2402239 w 2540976"/>
              <a:gd name="connsiteY19" fmla="*/ 1270488 h 2540976"/>
              <a:gd name="connsiteX20" fmla="*/ 2379246 w 2540976"/>
              <a:gd name="connsiteY20" fmla="*/ 1042401 h 2540976"/>
              <a:gd name="connsiteX21" fmla="*/ 2362787 w 2540976"/>
              <a:gd name="connsiteY21" fmla="*/ 978388 h 2540976"/>
              <a:gd name="connsiteX22" fmla="*/ 2361604 w 2540976"/>
              <a:gd name="connsiteY22" fmla="*/ 978388 h 2540976"/>
              <a:gd name="connsiteX23" fmla="*/ 2351360 w 2540976"/>
              <a:gd name="connsiteY23" fmla="*/ 933941 h 2540976"/>
              <a:gd name="connsiteX24" fmla="*/ 2343525 w 2540976"/>
              <a:gd name="connsiteY24" fmla="*/ 912535 h 2540976"/>
              <a:gd name="connsiteX25" fmla="*/ 2364452 w 2540976"/>
              <a:gd name="connsiteY25" fmla="*/ 855360 h 2540976"/>
              <a:gd name="connsiteX26" fmla="*/ 2412109 w 2540976"/>
              <a:gd name="connsiteY26" fmla="*/ 756428 h 2540976"/>
              <a:gd name="connsiteX27" fmla="*/ 2422428 w 2540976"/>
              <a:gd name="connsiteY27" fmla="*/ 739443 h 2540976"/>
              <a:gd name="connsiteX28" fmla="*/ 2452853 w 2540976"/>
              <a:gd name="connsiteY28" fmla="*/ 804633 h 2540976"/>
              <a:gd name="connsiteX29" fmla="*/ 2490618 w 2540976"/>
              <a:gd name="connsiteY29" fmla="*/ 915151 h 2540976"/>
              <a:gd name="connsiteX30" fmla="*/ 2505832 w 2540976"/>
              <a:gd name="connsiteY30" fmla="*/ 978388 h 2540976"/>
              <a:gd name="connsiteX31" fmla="*/ 2505894 w 2540976"/>
              <a:gd name="connsiteY31" fmla="*/ 978388 h 2540976"/>
              <a:gd name="connsiteX32" fmla="*/ 2515164 w 2540976"/>
              <a:gd name="connsiteY32" fmla="*/ 1014441 h 2540976"/>
              <a:gd name="connsiteX33" fmla="*/ 2540976 w 2540976"/>
              <a:gd name="connsiteY33" fmla="*/ 1270488 h 2540976"/>
              <a:gd name="connsiteX34" fmla="*/ 1270488 w 2540976"/>
              <a:gd name="connsiteY34" fmla="*/ 2540976 h 2540976"/>
              <a:gd name="connsiteX35" fmla="*/ 0 w 2540976"/>
              <a:gd name="connsiteY35" fmla="*/ 1270488 h 2540976"/>
              <a:gd name="connsiteX36" fmla="*/ 1270488 w 2540976"/>
              <a:gd name="connsiteY36" fmla="*/ 0 h 25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540976" h="2540976">
                <a:moveTo>
                  <a:pt x="1270488" y="0"/>
                </a:moveTo>
                <a:cubicBezTo>
                  <a:pt x="1621324" y="0"/>
                  <a:pt x="1938946" y="142204"/>
                  <a:pt x="2168859" y="372118"/>
                </a:cubicBezTo>
                <a:lnTo>
                  <a:pt x="2235088" y="444988"/>
                </a:lnTo>
                <a:lnTo>
                  <a:pt x="2234900" y="444988"/>
                </a:lnTo>
                <a:lnTo>
                  <a:pt x="2250860" y="462340"/>
                </a:lnTo>
                <a:lnTo>
                  <a:pt x="2303981" y="533376"/>
                </a:lnTo>
                <a:lnTo>
                  <a:pt x="2302956" y="534746"/>
                </a:lnTo>
                <a:cubicBezTo>
                  <a:pt x="2280125" y="568541"/>
                  <a:pt x="2258877" y="603494"/>
                  <a:pt x="2239318" y="639498"/>
                </a:cubicBezTo>
                <a:lnTo>
                  <a:pt x="2226369" y="666378"/>
                </a:lnTo>
                <a:lnTo>
                  <a:pt x="2208956" y="637715"/>
                </a:lnTo>
                <a:cubicBezTo>
                  <a:pt x="2183533" y="600084"/>
                  <a:pt x="2155906" y="564065"/>
                  <a:pt x="2126261" y="529841"/>
                </a:cubicBezTo>
                <a:lnTo>
                  <a:pt x="2111375" y="514596"/>
                </a:lnTo>
                <a:lnTo>
                  <a:pt x="2111375" y="444988"/>
                </a:lnTo>
                <a:lnTo>
                  <a:pt x="2111374" y="444988"/>
                </a:lnTo>
                <a:lnTo>
                  <a:pt x="2111374" y="514909"/>
                </a:lnTo>
                <a:lnTo>
                  <a:pt x="2070757" y="470219"/>
                </a:lnTo>
                <a:cubicBezTo>
                  <a:pt x="1865950" y="265413"/>
                  <a:pt x="1583013" y="138737"/>
                  <a:pt x="1270488" y="138737"/>
                </a:cubicBezTo>
                <a:cubicBezTo>
                  <a:pt x="645439" y="138737"/>
                  <a:pt x="138737" y="645439"/>
                  <a:pt x="138737" y="1270488"/>
                </a:cubicBezTo>
                <a:cubicBezTo>
                  <a:pt x="138737" y="1895537"/>
                  <a:pt x="645439" y="2402239"/>
                  <a:pt x="1270488" y="2402239"/>
                </a:cubicBezTo>
                <a:cubicBezTo>
                  <a:pt x="1895537" y="2402239"/>
                  <a:pt x="2402239" y="1895537"/>
                  <a:pt x="2402239" y="1270488"/>
                </a:cubicBezTo>
                <a:cubicBezTo>
                  <a:pt x="2402239" y="1192357"/>
                  <a:pt x="2394322" y="1116075"/>
                  <a:pt x="2379246" y="1042401"/>
                </a:cubicBezTo>
                <a:lnTo>
                  <a:pt x="2362787" y="978388"/>
                </a:lnTo>
                <a:lnTo>
                  <a:pt x="2361604" y="978388"/>
                </a:lnTo>
                <a:lnTo>
                  <a:pt x="2351360" y="933941"/>
                </a:lnTo>
                <a:lnTo>
                  <a:pt x="2343525" y="912535"/>
                </a:lnTo>
                <a:lnTo>
                  <a:pt x="2364452" y="855360"/>
                </a:lnTo>
                <a:cubicBezTo>
                  <a:pt x="2378769" y="821509"/>
                  <a:pt x="2394687" y="788501"/>
                  <a:pt x="2412109" y="756428"/>
                </a:cubicBezTo>
                <a:lnTo>
                  <a:pt x="2422428" y="739443"/>
                </a:lnTo>
                <a:lnTo>
                  <a:pt x="2452853" y="804633"/>
                </a:lnTo>
                <a:cubicBezTo>
                  <a:pt x="2467073" y="840695"/>
                  <a:pt x="2479691" y="877563"/>
                  <a:pt x="2490618" y="915151"/>
                </a:cubicBezTo>
                <a:lnTo>
                  <a:pt x="2505832" y="978388"/>
                </a:lnTo>
                <a:lnTo>
                  <a:pt x="2505894" y="978388"/>
                </a:lnTo>
                <a:lnTo>
                  <a:pt x="2515164" y="1014441"/>
                </a:lnTo>
                <a:cubicBezTo>
                  <a:pt x="2532088" y="1097146"/>
                  <a:pt x="2540976" y="1182779"/>
                  <a:pt x="2540976" y="1270488"/>
                </a:cubicBezTo>
                <a:cubicBezTo>
                  <a:pt x="2540976" y="1972159"/>
                  <a:pt x="1972159" y="2540976"/>
                  <a:pt x="1270488" y="2540976"/>
                </a:cubicBezTo>
                <a:cubicBezTo>
                  <a:pt x="568817" y="2540976"/>
                  <a:pt x="0" y="1972159"/>
                  <a:pt x="0" y="1270488"/>
                </a:cubicBezTo>
                <a:cubicBezTo>
                  <a:pt x="0" y="568817"/>
                  <a:pt x="568817" y="0"/>
                  <a:pt x="12704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5636616-07CD-47B5-B9A4-FB43390A7EFA}"/>
              </a:ext>
            </a:extLst>
          </p:cNvPr>
          <p:cNvSpPr/>
          <p:nvPr/>
        </p:nvSpPr>
        <p:spPr>
          <a:xfrm>
            <a:off x="2714136" y="1361552"/>
            <a:ext cx="2540976" cy="2540976"/>
          </a:xfrm>
          <a:custGeom>
            <a:avLst/>
            <a:gdLst>
              <a:gd name="connsiteX0" fmla="*/ 2422429 w 2540976"/>
              <a:gd name="connsiteY0" fmla="*/ 739443 h 2540976"/>
              <a:gd name="connsiteX1" fmla="*/ 2452854 w 2540976"/>
              <a:gd name="connsiteY1" fmla="*/ 804633 h 2540976"/>
              <a:gd name="connsiteX2" fmla="*/ 2490620 w 2540976"/>
              <a:gd name="connsiteY2" fmla="*/ 915151 h 2540976"/>
              <a:gd name="connsiteX3" fmla="*/ 2508889 w 2540976"/>
              <a:gd name="connsiteY3" fmla="*/ 991087 h 2540976"/>
              <a:gd name="connsiteX4" fmla="*/ 2509160 w 2540976"/>
              <a:gd name="connsiteY4" fmla="*/ 991087 h 2540976"/>
              <a:gd name="connsiteX5" fmla="*/ 2515164 w 2540976"/>
              <a:gd name="connsiteY5" fmla="*/ 1014441 h 2540976"/>
              <a:gd name="connsiteX6" fmla="*/ 2540976 w 2540976"/>
              <a:gd name="connsiteY6" fmla="*/ 1270488 h 2540976"/>
              <a:gd name="connsiteX7" fmla="*/ 1270488 w 2540976"/>
              <a:gd name="connsiteY7" fmla="*/ 2540976 h 2540976"/>
              <a:gd name="connsiteX8" fmla="*/ 372118 w 2540976"/>
              <a:gd name="connsiteY8" fmla="*/ 2168859 h 2540976"/>
              <a:gd name="connsiteX9" fmla="*/ 296565 w 2540976"/>
              <a:gd name="connsiteY9" fmla="*/ 2085730 h 2540976"/>
              <a:gd name="connsiteX10" fmla="*/ 296645 w 2540976"/>
              <a:gd name="connsiteY10" fmla="*/ 2085730 h 2540976"/>
              <a:gd name="connsiteX11" fmla="*/ 290120 w 2540976"/>
              <a:gd name="connsiteY11" fmla="*/ 2078636 h 2540976"/>
              <a:gd name="connsiteX12" fmla="*/ 237000 w 2540976"/>
              <a:gd name="connsiteY12" fmla="*/ 2007601 h 2540976"/>
              <a:gd name="connsiteX13" fmla="*/ 237001 w 2540976"/>
              <a:gd name="connsiteY13" fmla="*/ 2007600 h 2540976"/>
              <a:gd name="connsiteX14" fmla="*/ 236312 w 2540976"/>
              <a:gd name="connsiteY14" fmla="*/ 2006679 h 2540976"/>
              <a:gd name="connsiteX15" fmla="*/ 258961 w 2540976"/>
              <a:gd name="connsiteY15" fmla="*/ 1974211 h 2540976"/>
              <a:gd name="connsiteX16" fmla="*/ 314468 w 2540976"/>
              <a:gd name="connsiteY16" fmla="*/ 1874362 h 2540976"/>
              <a:gd name="connsiteX17" fmla="*/ 332024 w 2540976"/>
              <a:gd name="connsiteY17" fmla="*/ 1903261 h 2540976"/>
              <a:gd name="connsiteX18" fmla="*/ 414719 w 2540976"/>
              <a:gd name="connsiteY18" fmla="*/ 2011135 h 2540976"/>
              <a:gd name="connsiteX19" fmla="*/ 429602 w 2540976"/>
              <a:gd name="connsiteY19" fmla="*/ 2026377 h 2540976"/>
              <a:gd name="connsiteX20" fmla="*/ 429602 w 2540976"/>
              <a:gd name="connsiteY20" fmla="*/ 2026067 h 2540976"/>
              <a:gd name="connsiteX21" fmla="*/ 470219 w 2540976"/>
              <a:gd name="connsiteY21" fmla="*/ 2070757 h 2540976"/>
              <a:gd name="connsiteX22" fmla="*/ 1270488 w 2540976"/>
              <a:gd name="connsiteY22" fmla="*/ 2402239 h 2540976"/>
              <a:gd name="connsiteX23" fmla="*/ 2402239 w 2540976"/>
              <a:gd name="connsiteY23" fmla="*/ 1270488 h 2540976"/>
              <a:gd name="connsiteX24" fmla="*/ 2379246 w 2540976"/>
              <a:gd name="connsiteY24" fmla="*/ 1042401 h 2540976"/>
              <a:gd name="connsiteX25" fmla="*/ 2366052 w 2540976"/>
              <a:gd name="connsiteY25" fmla="*/ 991087 h 2540976"/>
              <a:gd name="connsiteX26" fmla="*/ 2364531 w 2540976"/>
              <a:gd name="connsiteY26" fmla="*/ 991087 h 2540976"/>
              <a:gd name="connsiteX27" fmla="*/ 2351361 w 2540976"/>
              <a:gd name="connsiteY27" fmla="*/ 933941 h 2540976"/>
              <a:gd name="connsiteX28" fmla="*/ 2343526 w 2540976"/>
              <a:gd name="connsiteY28" fmla="*/ 912535 h 2540976"/>
              <a:gd name="connsiteX29" fmla="*/ 2364453 w 2540976"/>
              <a:gd name="connsiteY29" fmla="*/ 855360 h 2540976"/>
              <a:gd name="connsiteX30" fmla="*/ 2412110 w 2540976"/>
              <a:gd name="connsiteY30" fmla="*/ 756428 h 2540976"/>
              <a:gd name="connsiteX31" fmla="*/ 1270488 w 2540976"/>
              <a:gd name="connsiteY31" fmla="*/ 0 h 2540976"/>
              <a:gd name="connsiteX32" fmla="*/ 2168859 w 2540976"/>
              <a:gd name="connsiteY32" fmla="*/ 372118 h 2540976"/>
              <a:gd name="connsiteX33" fmla="*/ 2237973 w 2540976"/>
              <a:gd name="connsiteY33" fmla="*/ 448162 h 2540976"/>
              <a:gd name="connsiteX34" fmla="*/ 2237820 w 2540976"/>
              <a:gd name="connsiteY34" fmla="*/ 448162 h 2540976"/>
              <a:gd name="connsiteX35" fmla="*/ 2250861 w 2540976"/>
              <a:gd name="connsiteY35" fmla="*/ 462340 h 2540976"/>
              <a:gd name="connsiteX36" fmla="*/ 2303982 w 2540976"/>
              <a:gd name="connsiteY36" fmla="*/ 533376 h 2540976"/>
              <a:gd name="connsiteX37" fmla="*/ 2302957 w 2540976"/>
              <a:gd name="connsiteY37" fmla="*/ 534746 h 2540976"/>
              <a:gd name="connsiteX38" fmla="*/ 2239319 w 2540976"/>
              <a:gd name="connsiteY38" fmla="*/ 639498 h 2540976"/>
              <a:gd name="connsiteX39" fmla="*/ 2226370 w 2540976"/>
              <a:gd name="connsiteY39" fmla="*/ 666378 h 2540976"/>
              <a:gd name="connsiteX40" fmla="*/ 2208957 w 2540976"/>
              <a:gd name="connsiteY40" fmla="*/ 637715 h 2540976"/>
              <a:gd name="connsiteX41" fmla="*/ 2126262 w 2540976"/>
              <a:gd name="connsiteY41" fmla="*/ 529841 h 2540976"/>
              <a:gd name="connsiteX42" fmla="*/ 2046508 w 2540976"/>
              <a:gd name="connsiteY42" fmla="*/ 448162 h 2540976"/>
              <a:gd name="connsiteX43" fmla="*/ 2046488 w 2540976"/>
              <a:gd name="connsiteY43" fmla="*/ 448162 h 2540976"/>
              <a:gd name="connsiteX44" fmla="*/ 1990387 w 2540976"/>
              <a:gd name="connsiteY44" fmla="*/ 397174 h 2540976"/>
              <a:gd name="connsiteX45" fmla="*/ 1270488 w 2540976"/>
              <a:gd name="connsiteY45" fmla="*/ 138737 h 2540976"/>
              <a:gd name="connsiteX46" fmla="*/ 138737 w 2540976"/>
              <a:gd name="connsiteY46" fmla="*/ 1270488 h 2540976"/>
              <a:gd name="connsiteX47" fmla="*/ 161730 w 2540976"/>
              <a:gd name="connsiteY47" fmla="*/ 1498575 h 2540976"/>
              <a:gd name="connsiteX48" fmla="*/ 177059 w 2540976"/>
              <a:gd name="connsiteY48" fmla="*/ 1558192 h 2540976"/>
              <a:gd name="connsiteX49" fmla="*/ 178363 w 2540976"/>
              <a:gd name="connsiteY49" fmla="*/ 1558192 h 2540976"/>
              <a:gd name="connsiteX50" fmla="*/ 189619 w 2540976"/>
              <a:gd name="connsiteY50" fmla="*/ 1607036 h 2540976"/>
              <a:gd name="connsiteX51" fmla="*/ 197674 w 2540976"/>
              <a:gd name="connsiteY51" fmla="*/ 1629043 h 2540976"/>
              <a:gd name="connsiteX52" fmla="*/ 186963 w 2540976"/>
              <a:gd name="connsiteY52" fmla="*/ 1660072 h 2540976"/>
              <a:gd name="connsiteX53" fmla="*/ 117080 w 2540976"/>
              <a:gd name="connsiteY53" fmla="*/ 1800804 h 2540976"/>
              <a:gd name="connsiteX54" fmla="*/ 99842 w 2540976"/>
              <a:gd name="connsiteY54" fmla="*/ 1765019 h 2540976"/>
              <a:gd name="connsiteX55" fmla="*/ 40000 w 2540976"/>
              <a:gd name="connsiteY55" fmla="*/ 1588003 h 2540976"/>
              <a:gd name="connsiteX56" fmla="*/ 34687 w 2540976"/>
              <a:gd name="connsiteY56" fmla="*/ 1558192 h 2540976"/>
              <a:gd name="connsiteX57" fmla="*/ 33952 w 2540976"/>
              <a:gd name="connsiteY57" fmla="*/ 1558192 h 2540976"/>
              <a:gd name="connsiteX58" fmla="*/ 25812 w 2540976"/>
              <a:gd name="connsiteY58" fmla="*/ 1526536 h 2540976"/>
              <a:gd name="connsiteX59" fmla="*/ 0 w 2540976"/>
              <a:gd name="connsiteY59" fmla="*/ 1270488 h 2540976"/>
              <a:gd name="connsiteX60" fmla="*/ 1270488 w 2540976"/>
              <a:gd name="connsiteY60" fmla="*/ 0 h 25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540976" h="2540976">
                <a:moveTo>
                  <a:pt x="2422429" y="739443"/>
                </a:moveTo>
                <a:lnTo>
                  <a:pt x="2452854" y="804633"/>
                </a:lnTo>
                <a:cubicBezTo>
                  <a:pt x="2467074" y="840695"/>
                  <a:pt x="2479692" y="877563"/>
                  <a:pt x="2490620" y="915151"/>
                </a:cubicBezTo>
                <a:lnTo>
                  <a:pt x="2508889" y="991087"/>
                </a:lnTo>
                <a:lnTo>
                  <a:pt x="2509160" y="991087"/>
                </a:lnTo>
                <a:lnTo>
                  <a:pt x="2515164" y="1014441"/>
                </a:lnTo>
                <a:cubicBezTo>
                  <a:pt x="2532088" y="1097146"/>
                  <a:pt x="2540976" y="1182779"/>
                  <a:pt x="2540976" y="1270488"/>
                </a:cubicBezTo>
                <a:cubicBezTo>
                  <a:pt x="2540976" y="1972159"/>
                  <a:pt x="1972159" y="2540976"/>
                  <a:pt x="1270488" y="2540976"/>
                </a:cubicBezTo>
                <a:cubicBezTo>
                  <a:pt x="919653" y="2540976"/>
                  <a:pt x="602031" y="2398772"/>
                  <a:pt x="372118" y="2168859"/>
                </a:cubicBezTo>
                <a:lnTo>
                  <a:pt x="296565" y="2085730"/>
                </a:lnTo>
                <a:lnTo>
                  <a:pt x="296645" y="2085730"/>
                </a:lnTo>
                <a:lnTo>
                  <a:pt x="290120" y="2078636"/>
                </a:lnTo>
                <a:lnTo>
                  <a:pt x="237000" y="2007601"/>
                </a:lnTo>
                <a:lnTo>
                  <a:pt x="237001" y="2007600"/>
                </a:lnTo>
                <a:lnTo>
                  <a:pt x="236312" y="2006679"/>
                </a:lnTo>
                <a:lnTo>
                  <a:pt x="258961" y="1974211"/>
                </a:lnTo>
                <a:lnTo>
                  <a:pt x="314468" y="1874362"/>
                </a:lnTo>
                <a:lnTo>
                  <a:pt x="332024" y="1903261"/>
                </a:lnTo>
                <a:cubicBezTo>
                  <a:pt x="357447" y="1940892"/>
                  <a:pt x="385074" y="1976912"/>
                  <a:pt x="414719" y="2011135"/>
                </a:cubicBezTo>
                <a:lnTo>
                  <a:pt x="429602" y="2026377"/>
                </a:lnTo>
                <a:lnTo>
                  <a:pt x="429602" y="2026067"/>
                </a:lnTo>
                <a:lnTo>
                  <a:pt x="470219" y="2070757"/>
                </a:lnTo>
                <a:cubicBezTo>
                  <a:pt x="675026" y="2275564"/>
                  <a:pt x="957964" y="2402239"/>
                  <a:pt x="1270488" y="2402239"/>
                </a:cubicBezTo>
                <a:cubicBezTo>
                  <a:pt x="1895537" y="2402239"/>
                  <a:pt x="2402239" y="1895537"/>
                  <a:pt x="2402239" y="1270488"/>
                </a:cubicBezTo>
                <a:cubicBezTo>
                  <a:pt x="2402239" y="1192357"/>
                  <a:pt x="2394322" y="1116075"/>
                  <a:pt x="2379246" y="1042401"/>
                </a:cubicBezTo>
                <a:lnTo>
                  <a:pt x="2366052" y="991087"/>
                </a:lnTo>
                <a:lnTo>
                  <a:pt x="2364531" y="991087"/>
                </a:lnTo>
                <a:lnTo>
                  <a:pt x="2351361" y="933941"/>
                </a:lnTo>
                <a:lnTo>
                  <a:pt x="2343526" y="912535"/>
                </a:lnTo>
                <a:lnTo>
                  <a:pt x="2364453" y="855360"/>
                </a:lnTo>
                <a:cubicBezTo>
                  <a:pt x="2378770" y="821509"/>
                  <a:pt x="2394688" y="788501"/>
                  <a:pt x="2412110" y="756428"/>
                </a:cubicBezTo>
                <a:close/>
                <a:moveTo>
                  <a:pt x="1270488" y="0"/>
                </a:moveTo>
                <a:cubicBezTo>
                  <a:pt x="1621324" y="0"/>
                  <a:pt x="1938946" y="142204"/>
                  <a:pt x="2168859" y="372118"/>
                </a:cubicBezTo>
                <a:lnTo>
                  <a:pt x="2237973" y="448162"/>
                </a:lnTo>
                <a:lnTo>
                  <a:pt x="2237820" y="448162"/>
                </a:lnTo>
                <a:lnTo>
                  <a:pt x="2250861" y="462340"/>
                </a:lnTo>
                <a:lnTo>
                  <a:pt x="2303982" y="533376"/>
                </a:lnTo>
                <a:lnTo>
                  <a:pt x="2302957" y="534746"/>
                </a:lnTo>
                <a:cubicBezTo>
                  <a:pt x="2280126" y="568541"/>
                  <a:pt x="2258878" y="603494"/>
                  <a:pt x="2239319" y="639498"/>
                </a:cubicBezTo>
                <a:lnTo>
                  <a:pt x="2226370" y="666378"/>
                </a:lnTo>
                <a:lnTo>
                  <a:pt x="2208957" y="637715"/>
                </a:lnTo>
                <a:cubicBezTo>
                  <a:pt x="2183534" y="600084"/>
                  <a:pt x="2155907" y="564065"/>
                  <a:pt x="2126262" y="529841"/>
                </a:cubicBezTo>
                <a:lnTo>
                  <a:pt x="2046508" y="448162"/>
                </a:lnTo>
                <a:lnTo>
                  <a:pt x="2046488" y="448162"/>
                </a:lnTo>
                <a:lnTo>
                  <a:pt x="1990387" y="397174"/>
                </a:lnTo>
                <a:cubicBezTo>
                  <a:pt x="1794754" y="235723"/>
                  <a:pt x="1543947" y="138737"/>
                  <a:pt x="1270488" y="138737"/>
                </a:cubicBezTo>
                <a:cubicBezTo>
                  <a:pt x="645439" y="138737"/>
                  <a:pt x="138737" y="645439"/>
                  <a:pt x="138737" y="1270488"/>
                </a:cubicBezTo>
                <a:cubicBezTo>
                  <a:pt x="138737" y="1348619"/>
                  <a:pt x="146654" y="1424901"/>
                  <a:pt x="161730" y="1498575"/>
                </a:cubicBezTo>
                <a:lnTo>
                  <a:pt x="177059" y="1558192"/>
                </a:lnTo>
                <a:lnTo>
                  <a:pt x="178363" y="1558192"/>
                </a:lnTo>
                <a:lnTo>
                  <a:pt x="189619" y="1607036"/>
                </a:lnTo>
                <a:lnTo>
                  <a:pt x="197674" y="1629043"/>
                </a:lnTo>
                <a:lnTo>
                  <a:pt x="186963" y="1660072"/>
                </a:lnTo>
                <a:lnTo>
                  <a:pt x="117080" y="1800804"/>
                </a:lnTo>
                <a:lnTo>
                  <a:pt x="99842" y="1765019"/>
                </a:lnTo>
                <a:cubicBezTo>
                  <a:pt x="75734" y="1708020"/>
                  <a:pt x="55666" y="1648894"/>
                  <a:pt x="40000" y="1588003"/>
                </a:cubicBezTo>
                <a:lnTo>
                  <a:pt x="34687" y="1558192"/>
                </a:lnTo>
                <a:lnTo>
                  <a:pt x="33952" y="1558192"/>
                </a:lnTo>
                <a:lnTo>
                  <a:pt x="25812" y="1526536"/>
                </a:lnTo>
                <a:cubicBezTo>
                  <a:pt x="8888" y="1443830"/>
                  <a:pt x="0" y="1358197"/>
                  <a:pt x="0" y="1270488"/>
                </a:cubicBezTo>
                <a:cubicBezTo>
                  <a:pt x="0" y="568817"/>
                  <a:pt x="568817" y="0"/>
                  <a:pt x="127048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CCE58A5-B717-4E22-BAA0-6627BE7FA9F6}"/>
              </a:ext>
            </a:extLst>
          </p:cNvPr>
          <p:cNvSpPr/>
          <p:nvPr/>
        </p:nvSpPr>
        <p:spPr>
          <a:xfrm>
            <a:off x="9048262" y="1361552"/>
            <a:ext cx="2540976" cy="2540976"/>
          </a:xfrm>
          <a:custGeom>
            <a:avLst/>
            <a:gdLst>
              <a:gd name="connsiteX0" fmla="*/ 1270488 w 2540976"/>
              <a:gd name="connsiteY0" fmla="*/ 0 h 2540976"/>
              <a:gd name="connsiteX1" fmla="*/ 2540976 w 2540976"/>
              <a:gd name="connsiteY1" fmla="*/ 1270488 h 2540976"/>
              <a:gd name="connsiteX2" fmla="*/ 1270488 w 2540976"/>
              <a:gd name="connsiteY2" fmla="*/ 2540976 h 2540976"/>
              <a:gd name="connsiteX3" fmla="*/ 372118 w 2540976"/>
              <a:gd name="connsiteY3" fmla="*/ 2168859 h 2540976"/>
              <a:gd name="connsiteX4" fmla="*/ 296565 w 2540976"/>
              <a:gd name="connsiteY4" fmla="*/ 2085730 h 2540976"/>
              <a:gd name="connsiteX5" fmla="*/ 296645 w 2540976"/>
              <a:gd name="connsiteY5" fmla="*/ 2085730 h 2540976"/>
              <a:gd name="connsiteX6" fmla="*/ 290120 w 2540976"/>
              <a:gd name="connsiteY6" fmla="*/ 2078636 h 2540976"/>
              <a:gd name="connsiteX7" fmla="*/ 237000 w 2540976"/>
              <a:gd name="connsiteY7" fmla="*/ 2007601 h 2540976"/>
              <a:gd name="connsiteX8" fmla="*/ 237001 w 2540976"/>
              <a:gd name="connsiteY8" fmla="*/ 2007600 h 2540976"/>
              <a:gd name="connsiteX9" fmla="*/ 236312 w 2540976"/>
              <a:gd name="connsiteY9" fmla="*/ 2006679 h 2540976"/>
              <a:gd name="connsiteX10" fmla="*/ 258961 w 2540976"/>
              <a:gd name="connsiteY10" fmla="*/ 1974211 h 2540976"/>
              <a:gd name="connsiteX11" fmla="*/ 314468 w 2540976"/>
              <a:gd name="connsiteY11" fmla="*/ 1874362 h 2540976"/>
              <a:gd name="connsiteX12" fmla="*/ 332024 w 2540976"/>
              <a:gd name="connsiteY12" fmla="*/ 1903261 h 2540976"/>
              <a:gd name="connsiteX13" fmla="*/ 414719 w 2540976"/>
              <a:gd name="connsiteY13" fmla="*/ 2011135 h 2540976"/>
              <a:gd name="connsiteX14" fmla="*/ 429602 w 2540976"/>
              <a:gd name="connsiteY14" fmla="*/ 2026377 h 2540976"/>
              <a:gd name="connsiteX15" fmla="*/ 429602 w 2540976"/>
              <a:gd name="connsiteY15" fmla="*/ 2026067 h 2540976"/>
              <a:gd name="connsiteX16" fmla="*/ 470219 w 2540976"/>
              <a:gd name="connsiteY16" fmla="*/ 2070757 h 2540976"/>
              <a:gd name="connsiteX17" fmla="*/ 1270488 w 2540976"/>
              <a:gd name="connsiteY17" fmla="*/ 2402239 h 2540976"/>
              <a:gd name="connsiteX18" fmla="*/ 2402239 w 2540976"/>
              <a:gd name="connsiteY18" fmla="*/ 1270488 h 2540976"/>
              <a:gd name="connsiteX19" fmla="*/ 1270488 w 2540976"/>
              <a:gd name="connsiteY19" fmla="*/ 138737 h 2540976"/>
              <a:gd name="connsiteX20" fmla="*/ 138737 w 2540976"/>
              <a:gd name="connsiteY20" fmla="*/ 1270488 h 2540976"/>
              <a:gd name="connsiteX21" fmla="*/ 161730 w 2540976"/>
              <a:gd name="connsiteY21" fmla="*/ 1498575 h 2540976"/>
              <a:gd name="connsiteX22" fmla="*/ 177059 w 2540976"/>
              <a:gd name="connsiteY22" fmla="*/ 1558192 h 2540976"/>
              <a:gd name="connsiteX23" fmla="*/ 178363 w 2540976"/>
              <a:gd name="connsiteY23" fmla="*/ 1558192 h 2540976"/>
              <a:gd name="connsiteX24" fmla="*/ 189619 w 2540976"/>
              <a:gd name="connsiteY24" fmla="*/ 1607036 h 2540976"/>
              <a:gd name="connsiteX25" fmla="*/ 197674 w 2540976"/>
              <a:gd name="connsiteY25" fmla="*/ 1629043 h 2540976"/>
              <a:gd name="connsiteX26" fmla="*/ 186963 w 2540976"/>
              <a:gd name="connsiteY26" fmla="*/ 1660072 h 2540976"/>
              <a:gd name="connsiteX27" fmla="*/ 117080 w 2540976"/>
              <a:gd name="connsiteY27" fmla="*/ 1800804 h 2540976"/>
              <a:gd name="connsiteX28" fmla="*/ 99842 w 2540976"/>
              <a:gd name="connsiteY28" fmla="*/ 1765019 h 2540976"/>
              <a:gd name="connsiteX29" fmla="*/ 40000 w 2540976"/>
              <a:gd name="connsiteY29" fmla="*/ 1588003 h 2540976"/>
              <a:gd name="connsiteX30" fmla="*/ 34687 w 2540976"/>
              <a:gd name="connsiteY30" fmla="*/ 1558192 h 2540976"/>
              <a:gd name="connsiteX31" fmla="*/ 33952 w 2540976"/>
              <a:gd name="connsiteY31" fmla="*/ 1558192 h 2540976"/>
              <a:gd name="connsiteX32" fmla="*/ 25812 w 2540976"/>
              <a:gd name="connsiteY32" fmla="*/ 1526536 h 2540976"/>
              <a:gd name="connsiteX33" fmla="*/ 0 w 2540976"/>
              <a:gd name="connsiteY33" fmla="*/ 1270488 h 2540976"/>
              <a:gd name="connsiteX34" fmla="*/ 1270488 w 2540976"/>
              <a:gd name="connsiteY34" fmla="*/ 0 h 25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40976" h="2540976">
                <a:moveTo>
                  <a:pt x="1270488" y="0"/>
                </a:moveTo>
                <a:cubicBezTo>
                  <a:pt x="1972159" y="0"/>
                  <a:pt x="2540976" y="568817"/>
                  <a:pt x="2540976" y="1270488"/>
                </a:cubicBezTo>
                <a:cubicBezTo>
                  <a:pt x="2540976" y="1972159"/>
                  <a:pt x="1972159" y="2540976"/>
                  <a:pt x="1270488" y="2540976"/>
                </a:cubicBezTo>
                <a:cubicBezTo>
                  <a:pt x="919653" y="2540976"/>
                  <a:pt x="602031" y="2398772"/>
                  <a:pt x="372118" y="2168859"/>
                </a:cubicBezTo>
                <a:lnTo>
                  <a:pt x="296565" y="2085730"/>
                </a:lnTo>
                <a:lnTo>
                  <a:pt x="296645" y="2085730"/>
                </a:lnTo>
                <a:lnTo>
                  <a:pt x="290120" y="2078636"/>
                </a:lnTo>
                <a:lnTo>
                  <a:pt x="237000" y="2007601"/>
                </a:lnTo>
                <a:lnTo>
                  <a:pt x="237001" y="2007600"/>
                </a:lnTo>
                <a:lnTo>
                  <a:pt x="236312" y="2006679"/>
                </a:lnTo>
                <a:lnTo>
                  <a:pt x="258961" y="1974211"/>
                </a:lnTo>
                <a:lnTo>
                  <a:pt x="314468" y="1874362"/>
                </a:lnTo>
                <a:lnTo>
                  <a:pt x="332024" y="1903261"/>
                </a:lnTo>
                <a:cubicBezTo>
                  <a:pt x="357447" y="1940892"/>
                  <a:pt x="385074" y="1976912"/>
                  <a:pt x="414719" y="2011135"/>
                </a:cubicBezTo>
                <a:lnTo>
                  <a:pt x="429602" y="2026377"/>
                </a:lnTo>
                <a:lnTo>
                  <a:pt x="429602" y="2026067"/>
                </a:lnTo>
                <a:lnTo>
                  <a:pt x="470219" y="2070757"/>
                </a:lnTo>
                <a:cubicBezTo>
                  <a:pt x="675026" y="2275564"/>
                  <a:pt x="957964" y="2402239"/>
                  <a:pt x="1270488" y="2402239"/>
                </a:cubicBezTo>
                <a:cubicBezTo>
                  <a:pt x="1895537" y="2402239"/>
                  <a:pt x="2402239" y="1895537"/>
                  <a:pt x="2402239" y="1270488"/>
                </a:cubicBezTo>
                <a:cubicBezTo>
                  <a:pt x="2402239" y="645439"/>
                  <a:pt x="1895537" y="138737"/>
                  <a:pt x="1270488" y="138737"/>
                </a:cubicBezTo>
                <a:cubicBezTo>
                  <a:pt x="645439" y="138737"/>
                  <a:pt x="138737" y="645439"/>
                  <a:pt x="138737" y="1270488"/>
                </a:cubicBezTo>
                <a:cubicBezTo>
                  <a:pt x="138737" y="1348619"/>
                  <a:pt x="146654" y="1424901"/>
                  <a:pt x="161730" y="1498575"/>
                </a:cubicBezTo>
                <a:lnTo>
                  <a:pt x="177059" y="1558192"/>
                </a:lnTo>
                <a:lnTo>
                  <a:pt x="178363" y="1558192"/>
                </a:lnTo>
                <a:lnTo>
                  <a:pt x="189619" y="1607036"/>
                </a:lnTo>
                <a:lnTo>
                  <a:pt x="197674" y="1629043"/>
                </a:lnTo>
                <a:lnTo>
                  <a:pt x="186963" y="1660072"/>
                </a:lnTo>
                <a:lnTo>
                  <a:pt x="117080" y="1800804"/>
                </a:lnTo>
                <a:lnTo>
                  <a:pt x="99842" y="1765019"/>
                </a:lnTo>
                <a:cubicBezTo>
                  <a:pt x="75734" y="1708020"/>
                  <a:pt x="55666" y="1648894"/>
                  <a:pt x="40000" y="1588003"/>
                </a:cubicBezTo>
                <a:lnTo>
                  <a:pt x="34687" y="1558192"/>
                </a:lnTo>
                <a:lnTo>
                  <a:pt x="33952" y="1558192"/>
                </a:lnTo>
                <a:lnTo>
                  <a:pt x="25812" y="1526536"/>
                </a:lnTo>
                <a:cubicBezTo>
                  <a:pt x="8888" y="1443830"/>
                  <a:pt x="0" y="1358197"/>
                  <a:pt x="0" y="1270488"/>
                </a:cubicBezTo>
                <a:cubicBezTo>
                  <a:pt x="0" y="568817"/>
                  <a:pt x="568817" y="0"/>
                  <a:pt x="127048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94548EEB-0870-4FAD-AD61-649F8525FED5}"/>
              </a:ext>
            </a:extLst>
          </p:cNvPr>
          <p:cNvSpPr/>
          <p:nvPr/>
        </p:nvSpPr>
        <p:spPr>
          <a:xfrm>
            <a:off x="4825512" y="1361552"/>
            <a:ext cx="2540976" cy="2540976"/>
          </a:xfrm>
          <a:custGeom>
            <a:avLst/>
            <a:gdLst>
              <a:gd name="connsiteX0" fmla="*/ 2422429 w 2540976"/>
              <a:gd name="connsiteY0" fmla="*/ 739443 h 2540976"/>
              <a:gd name="connsiteX1" fmla="*/ 2452854 w 2540976"/>
              <a:gd name="connsiteY1" fmla="*/ 804633 h 2540976"/>
              <a:gd name="connsiteX2" fmla="*/ 2490620 w 2540976"/>
              <a:gd name="connsiteY2" fmla="*/ 915151 h 2540976"/>
              <a:gd name="connsiteX3" fmla="*/ 2508889 w 2540976"/>
              <a:gd name="connsiteY3" fmla="*/ 991087 h 2540976"/>
              <a:gd name="connsiteX4" fmla="*/ 2509160 w 2540976"/>
              <a:gd name="connsiteY4" fmla="*/ 991087 h 2540976"/>
              <a:gd name="connsiteX5" fmla="*/ 2515164 w 2540976"/>
              <a:gd name="connsiteY5" fmla="*/ 1014441 h 2540976"/>
              <a:gd name="connsiteX6" fmla="*/ 2540976 w 2540976"/>
              <a:gd name="connsiteY6" fmla="*/ 1270488 h 2540976"/>
              <a:gd name="connsiteX7" fmla="*/ 1270488 w 2540976"/>
              <a:gd name="connsiteY7" fmla="*/ 2540976 h 2540976"/>
              <a:gd name="connsiteX8" fmla="*/ 372118 w 2540976"/>
              <a:gd name="connsiteY8" fmla="*/ 2168859 h 2540976"/>
              <a:gd name="connsiteX9" fmla="*/ 296565 w 2540976"/>
              <a:gd name="connsiteY9" fmla="*/ 2085730 h 2540976"/>
              <a:gd name="connsiteX10" fmla="*/ 296645 w 2540976"/>
              <a:gd name="connsiteY10" fmla="*/ 2085730 h 2540976"/>
              <a:gd name="connsiteX11" fmla="*/ 290120 w 2540976"/>
              <a:gd name="connsiteY11" fmla="*/ 2078636 h 2540976"/>
              <a:gd name="connsiteX12" fmla="*/ 237000 w 2540976"/>
              <a:gd name="connsiteY12" fmla="*/ 2007601 h 2540976"/>
              <a:gd name="connsiteX13" fmla="*/ 237001 w 2540976"/>
              <a:gd name="connsiteY13" fmla="*/ 2007600 h 2540976"/>
              <a:gd name="connsiteX14" fmla="*/ 236312 w 2540976"/>
              <a:gd name="connsiteY14" fmla="*/ 2006679 h 2540976"/>
              <a:gd name="connsiteX15" fmla="*/ 258961 w 2540976"/>
              <a:gd name="connsiteY15" fmla="*/ 1974211 h 2540976"/>
              <a:gd name="connsiteX16" fmla="*/ 314468 w 2540976"/>
              <a:gd name="connsiteY16" fmla="*/ 1874362 h 2540976"/>
              <a:gd name="connsiteX17" fmla="*/ 332024 w 2540976"/>
              <a:gd name="connsiteY17" fmla="*/ 1903261 h 2540976"/>
              <a:gd name="connsiteX18" fmla="*/ 414719 w 2540976"/>
              <a:gd name="connsiteY18" fmla="*/ 2011135 h 2540976"/>
              <a:gd name="connsiteX19" fmla="*/ 429602 w 2540976"/>
              <a:gd name="connsiteY19" fmla="*/ 2026377 h 2540976"/>
              <a:gd name="connsiteX20" fmla="*/ 429602 w 2540976"/>
              <a:gd name="connsiteY20" fmla="*/ 2026067 h 2540976"/>
              <a:gd name="connsiteX21" fmla="*/ 470219 w 2540976"/>
              <a:gd name="connsiteY21" fmla="*/ 2070757 h 2540976"/>
              <a:gd name="connsiteX22" fmla="*/ 1270488 w 2540976"/>
              <a:gd name="connsiteY22" fmla="*/ 2402239 h 2540976"/>
              <a:gd name="connsiteX23" fmla="*/ 2402239 w 2540976"/>
              <a:gd name="connsiteY23" fmla="*/ 1270488 h 2540976"/>
              <a:gd name="connsiteX24" fmla="*/ 2379246 w 2540976"/>
              <a:gd name="connsiteY24" fmla="*/ 1042401 h 2540976"/>
              <a:gd name="connsiteX25" fmla="*/ 2366052 w 2540976"/>
              <a:gd name="connsiteY25" fmla="*/ 991087 h 2540976"/>
              <a:gd name="connsiteX26" fmla="*/ 2364531 w 2540976"/>
              <a:gd name="connsiteY26" fmla="*/ 991087 h 2540976"/>
              <a:gd name="connsiteX27" fmla="*/ 2351361 w 2540976"/>
              <a:gd name="connsiteY27" fmla="*/ 933941 h 2540976"/>
              <a:gd name="connsiteX28" fmla="*/ 2343526 w 2540976"/>
              <a:gd name="connsiteY28" fmla="*/ 912535 h 2540976"/>
              <a:gd name="connsiteX29" fmla="*/ 2364453 w 2540976"/>
              <a:gd name="connsiteY29" fmla="*/ 855360 h 2540976"/>
              <a:gd name="connsiteX30" fmla="*/ 2412110 w 2540976"/>
              <a:gd name="connsiteY30" fmla="*/ 756428 h 2540976"/>
              <a:gd name="connsiteX31" fmla="*/ 1270488 w 2540976"/>
              <a:gd name="connsiteY31" fmla="*/ 0 h 2540976"/>
              <a:gd name="connsiteX32" fmla="*/ 2168859 w 2540976"/>
              <a:gd name="connsiteY32" fmla="*/ 372118 h 2540976"/>
              <a:gd name="connsiteX33" fmla="*/ 2237973 w 2540976"/>
              <a:gd name="connsiteY33" fmla="*/ 448162 h 2540976"/>
              <a:gd name="connsiteX34" fmla="*/ 2237820 w 2540976"/>
              <a:gd name="connsiteY34" fmla="*/ 448162 h 2540976"/>
              <a:gd name="connsiteX35" fmla="*/ 2250861 w 2540976"/>
              <a:gd name="connsiteY35" fmla="*/ 462340 h 2540976"/>
              <a:gd name="connsiteX36" fmla="*/ 2303982 w 2540976"/>
              <a:gd name="connsiteY36" fmla="*/ 533376 h 2540976"/>
              <a:gd name="connsiteX37" fmla="*/ 2302957 w 2540976"/>
              <a:gd name="connsiteY37" fmla="*/ 534746 h 2540976"/>
              <a:gd name="connsiteX38" fmla="*/ 2239319 w 2540976"/>
              <a:gd name="connsiteY38" fmla="*/ 639498 h 2540976"/>
              <a:gd name="connsiteX39" fmla="*/ 2226370 w 2540976"/>
              <a:gd name="connsiteY39" fmla="*/ 666378 h 2540976"/>
              <a:gd name="connsiteX40" fmla="*/ 2208957 w 2540976"/>
              <a:gd name="connsiteY40" fmla="*/ 637715 h 2540976"/>
              <a:gd name="connsiteX41" fmla="*/ 2126262 w 2540976"/>
              <a:gd name="connsiteY41" fmla="*/ 529841 h 2540976"/>
              <a:gd name="connsiteX42" fmla="*/ 2046508 w 2540976"/>
              <a:gd name="connsiteY42" fmla="*/ 448162 h 2540976"/>
              <a:gd name="connsiteX43" fmla="*/ 2046488 w 2540976"/>
              <a:gd name="connsiteY43" fmla="*/ 448162 h 2540976"/>
              <a:gd name="connsiteX44" fmla="*/ 1990387 w 2540976"/>
              <a:gd name="connsiteY44" fmla="*/ 397174 h 2540976"/>
              <a:gd name="connsiteX45" fmla="*/ 1270488 w 2540976"/>
              <a:gd name="connsiteY45" fmla="*/ 138737 h 2540976"/>
              <a:gd name="connsiteX46" fmla="*/ 138737 w 2540976"/>
              <a:gd name="connsiteY46" fmla="*/ 1270488 h 2540976"/>
              <a:gd name="connsiteX47" fmla="*/ 161730 w 2540976"/>
              <a:gd name="connsiteY47" fmla="*/ 1498575 h 2540976"/>
              <a:gd name="connsiteX48" fmla="*/ 177059 w 2540976"/>
              <a:gd name="connsiteY48" fmla="*/ 1558192 h 2540976"/>
              <a:gd name="connsiteX49" fmla="*/ 178363 w 2540976"/>
              <a:gd name="connsiteY49" fmla="*/ 1558192 h 2540976"/>
              <a:gd name="connsiteX50" fmla="*/ 189619 w 2540976"/>
              <a:gd name="connsiteY50" fmla="*/ 1607036 h 2540976"/>
              <a:gd name="connsiteX51" fmla="*/ 197674 w 2540976"/>
              <a:gd name="connsiteY51" fmla="*/ 1629043 h 2540976"/>
              <a:gd name="connsiteX52" fmla="*/ 186963 w 2540976"/>
              <a:gd name="connsiteY52" fmla="*/ 1660072 h 2540976"/>
              <a:gd name="connsiteX53" fmla="*/ 117080 w 2540976"/>
              <a:gd name="connsiteY53" fmla="*/ 1800804 h 2540976"/>
              <a:gd name="connsiteX54" fmla="*/ 99842 w 2540976"/>
              <a:gd name="connsiteY54" fmla="*/ 1765019 h 2540976"/>
              <a:gd name="connsiteX55" fmla="*/ 40000 w 2540976"/>
              <a:gd name="connsiteY55" fmla="*/ 1588003 h 2540976"/>
              <a:gd name="connsiteX56" fmla="*/ 34687 w 2540976"/>
              <a:gd name="connsiteY56" fmla="*/ 1558192 h 2540976"/>
              <a:gd name="connsiteX57" fmla="*/ 33952 w 2540976"/>
              <a:gd name="connsiteY57" fmla="*/ 1558192 h 2540976"/>
              <a:gd name="connsiteX58" fmla="*/ 25812 w 2540976"/>
              <a:gd name="connsiteY58" fmla="*/ 1526536 h 2540976"/>
              <a:gd name="connsiteX59" fmla="*/ 0 w 2540976"/>
              <a:gd name="connsiteY59" fmla="*/ 1270488 h 2540976"/>
              <a:gd name="connsiteX60" fmla="*/ 1270488 w 2540976"/>
              <a:gd name="connsiteY60" fmla="*/ 0 h 25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540976" h="2540976">
                <a:moveTo>
                  <a:pt x="2422429" y="739443"/>
                </a:moveTo>
                <a:lnTo>
                  <a:pt x="2452854" y="804633"/>
                </a:lnTo>
                <a:cubicBezTo>
                  <a:pt x="2467074" y="840695"/>
                  <a:pt x="2479692" y="877563"/>
                  <a:pt x="2490620" y="915151"/>
                </a:cubicBezTo>
                <a:lnTo>
                  <a:pt x="2508889" y="991087"/>
                </a:lnTo>
                <a:lnTo>
                  <a:pt x="2509160" y="991087"/>
                </a:lnTo>
                <a:lnTo>
                  <a:pt x="2515164" y="1014441"/>
                </a:lnTo>
                <a:cubicBezTo>
                  <a:pt x="2532088" y="1097146"/>
                  <a:pt x="2540976" y="1182779"/>
                  <a:pt x="2540976" y="1270488"/>
                </a:cubicBezTo>
                <a:cubicBezTo>
                  <a:pt x="2540976" y="1972159"/>
                  <a:pt x="1972159" y="2540976"/>
                  <a:pt x="1270488" y="2540976"/>
                </a:cubicBezTo>
                <a:cubicBezTo>
                  <a:pt x="919653" y="2540976"/>
                  <a:pt x="602031" y="2398772"/>
                  <a:pt x="372118" y="2168859"/>
                </a:cubicBezTo>
                <a:lnTo>
                  <a:pt x="296565" y="2085730"/>
                </a:lnTo>
                <a:lnTo>
                  <a:pt x="296645" y="2085730"/>
                </a:lnTo>
                <a:lnTo>
                  <a:pt x="290120" y="2078636"/>
                </a:lnTo>
                <a:lnTo>
                  <a:pt x="237000" y="2007601"/>
                </a:lnTo>
                <a:lnTo>
                  <a:pt x="237001" y="2007600"/>
                </a:lnTo>
                <a:lnTo>
                  <a:pt x="236312" y="2006679"/>
                </a:lnTo>
                <a:lnTo>
                  <a:pt x="258961" y="1974211"/>
                </a:lnTo>
                <a:lnTo>
                  <a:pt x="314468" y="1874362"/>
                </a:lnTo>
                <a:lnTo>
                  <a:pt x="332024" y="1903261"/>
                </a:lnTo>
                <a:cubicBezTo>
                  <a:pt x="357447" y="1940892"/>
                  <a:pt x="385074" y="1976912"/>
                  <a:pt x="414719" y="2011135"/>
                </a:cubicBezTo>
                <a:lnTo>
                  <a:pt x="429602" y="2026377"/>
                </a:lnTo>
                <a:lnTo>
                  <a:pt x="429602" y="2026067"/>
                </a:lnTo>
                <a:lnTo>
                  <a:pt x="470219" y="2070757"/>
                </a:lnTo>
                <a:cubicBezTo>
                  <a:pt x="675026" y="2275564"/>
                  <a:pt x="957964" y="2402239"/>
                  <a:pt x="1270488" y="2402239"/>
                </a:cubicBezTo>
                <a:cubicBezTo>
                  <a:pt x="1895537" y="2402239"/>
                  <a:pt x="2402239" y="1895537"/>
                  <a:pt x="2402239" y="1270488"/>
                </a:cubicBezTo>
                <a:cubicBezTo>
                  <a:pt x="2402239" y="1192357"/>
                  <a:pt x="2394322" y="1116075"/>
                  <a:pt x="2379246" y="1042401"/>
                </a:cubicBezTo>
                <a:lnTo>
                  <a:pt x="2366052" y="991087"/>
                </a:lnTo>
                <a:lnTo>
                  <a:pt x="2364531" y="991087"/>
                </a:lnTo>
                <a:lnTo>
                  <a:pt x="2351361" y="933941"/>
                </a:lnTo>
                <a:lnTo>
                  <a:pt x="2343526" y="912535"/>
                </a:lnTo>
                <a:lnTo>
                  <a:pt x="2364453" y="855360"/>
                </a:lnTo>
                <a:cubicBezTo>
                  <a:pt x="2378770" y="821509"/>
                  <a:pt x="2394688" y="788501"/>
                  <a:pt x="2412110" y="756428"/>
                </a:cubicBezTo>
                <a:close/>
                <a:moveTo>
                  <a:pt x="1270488" y="0"/>
                </a:moveTo>
                <a:cubicBezTo>
                  <a:pt x="1621324" y="0"/>
                  <a:pt x="1938946" y="142204"/>
                  <a:pt x="2168859" y="372118"/>
                </a:cubicBezTo>
                <a:lnTo>
                  <a:pt x="2237973" y="448162"/>
                </a:lnTo>
                <a:lnTo>
                  <a:pt x="2237820" y="448162"/>
                </a:lnTo>
                <a:lnTo>
                  <a:pt x="2250861" y="462340"/>
                </a:lnTo>
                <a:lnTo>
                  <a:pt x="2303982" y="533376"/>
                </a:lnTo>
                <a:lnTo>
                  <a:pt x="2302957" y="534746"/>
                </a:lnTo>
                <a:cubicBezTo>
                  <a:pt x="2280126" y="568541"/>
                  <a:pt x="2258878" y="603494"/>
                  <a:pt x="2239319" y="639498"/>
                </a:cubicBezTo>
                <a:lnTo>
                  <a:pt x="2226370" y="666378"/>
                </a:lnTo>
                <a:lnTo>
                  <a:pt x="2208957" y="637715"/>
                </a:lnTo>
                <a:cubicBezTo>
                  <a:pt x="2183534" y="600084"/>
                  <a:pt x="2155907" y="564065"/>
                  <a:pt x="2126262" y="529841"/>
                </a:cubicBezTo>
                <a:lnTo>
                  <a:pt x="2046508" y="448162"/>
                </a:lnTo>
                <a:lnTo>
                  <a:pt x="2046488" y="448162"/>
                </a:lnTo>
                <a:lnTo>
                  <a:pt x="1990387" y="397174"/>
                </a:lnTo>
                <a:cubicBezTo>
                  <a:pt x="1794754" y="235723"/>
                  <a:pt x="1543947" y="138737"/>
                  <a:pt x="1270488" y="138737"/>
                </a:cubicBezTo>
                <a:cubicBezTo>
                  <a:pt x="645439" y="138737"/>
                  <a:pt x="138737" y="645439"/>
                  <a:pt x="138737" y="1270488"/>
                </a:cubicBezTo>
                <a:cubicBezTo>
                  <a:pt x="138737" y="1348619"/>
                  <a:pt x="146654" y="1424901"/>
                  <a:pt x="161730" y="1498575"/>
                </a:cubicBezTo>
                <a:lnTo>
                  <a:pt x="177059" y="1558192"/>
                </a:lnTo>
                <a:lnTo>
                  <a:pt x="178363" y="1558192"/>
                </a:lnTo>
                <a:lnTo>
                  <a:pt x="189619" y="1607036"/>
                </a:lnTo>
                <a:lnTo>
                  <a:pt x="197674" y="1629043"/>
                </a:lnTo>
                <a:lnTo>
                  <a:pt x="186963" y="1660072"/>
                </a:lnTo>
                <a:lnTo>
                  <a:pt x="117080" y="1800804"/>
                </a:lnTo>
                <a:lnTo>
                  <a:pt x="99842" y="1765019"/>
                </a:lnTo>
                <a:cubicBezTo>
                  <a:pt x="75734" y="1708020"/>
                  <a:pt x="55666" y="1648894"/>
                  <a:pt x="40000" y="1588003"/>
                </a:cubicBezTo>
                <a:lnTo>
                  <a:pt x="34687" y="1558192"/>
                </a:lnTo>
                <a:lnTo>
                  <a:pt x="33952" y="1558192"/>
                </a:lnTo>
                <a:lnTo>
                  <a:pt x="25812" y="1526536"/>
                </a:lnTo>
                <a:cubicBezTo>
                  <a:pt x="8888" y="1443830"/>
                  <a:pt x="0" y="1358197"/>
                  <a:pt x="0" y="1270488"/>
                </a:cubicBezTo>
                <a:cubicBezTo>
                  <a:pt x="0" y="568817"/>
                  <a:pt x="568817" y="0"/>
                  <a:pt x="127048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C2475DB-4FB6-48D5-9BFB-5A417945B2C2}"/>
              </a:ext>
            </a:extLst>
          </p:cNvPr>
          <p:cNvSpPr/>
          <p:nvPr/>
        </p:nvSpPr>
        <p:spPr>
          <a:xfrm>
            <a:off x="6936888" y="1361552"/>
            <a:ext cx="2540976" cy="2540976"/>
          </a:xfrm>
          <a:custGeom>
            <a:avLst/>
            <a:gdLst>
              <a:gd name="connsiteX0" fmla="*/ 2422429 w 2540976"/>
              <a:gd name="connsiteY0" fmla="*/ 739443 h 2540976"/>
              <a:gd name="connsiteX1" fmla="*/ 2452854 w 2540976"/>
              <a:gd name="connsiteY1" fmla="*/ 804633 h 2540976"/>
              <a:gd name="connsiteX2" fmla="*/ 2490620 w 2540976"/>
              <a:gd name="connsiteY2" fmla="*/ 915151 h 2540976"/>
              <a:gd name="connsiteX3" fmla="*/ 2508889 w 2540976"/>
              <a:gd name="connsiteY3" fmla="*/ 991087 h 2540976"/>
              <a:gd name="connsiteX4" fmla="*/ 2509160 w 2540976"/>
              <a:gd name="connsiteY4" fmla="*/ 991087 h 2540976"/>
              <a:gd name="connsiteX5" fmla="*/ 2515164 w 2540976"/>
              <a:gd name="connsiteY5" fmla="*/ 1014441 h 2540976"/>
              <a:gd name="connsiteX6" fmla="*/ 2540976 w 2540976"/>
              <a:gd name="connsiteY6" fmla="*/ 1270488 h 2540976"/>
              <a:gd name="connsiteX7" fmla="*/ 1270488 w 2540976"/>
              <a:gd name="connsiteY7" fmla="*/ 2540976 h 2540976"/>
              <a:gd name="connsiteX8" fmla="*/ 372118 w 2540976"/>
              <a:gd name="connsiteY8" fmla="*/ 2168859 h 2540976"/>
              <a:gd name="connsiteX9" fmla="*/ 296565 w 2540976"/>
              <a:gd name="connsiteY9" fmla="*/ 2085730 h 2540976"/>
              <a:gd name="connsiteX10" fmla="*/ 296645 w 2540976"/>
              <a:gd name="connsiteY10" fmla="*/ 2085730 h 2540976"/>
              <a:gd name="connsiteX11" fmla="*/ 290120 w 2540976"/>
              <a:gd name="connsiteY11" fmla="*/ 2078636 h 2540976"/>
              <a:gd name="connsiteX12" fmla="*/ 237000 w 2540976"/>
              <a:gd name="connsiteY12" fmla="*/ 2007601 h 2540976"/>
              <a:gd name="connsiteX13" fmla="*/ 237001 w 2540976"/>
              <a:gd name="connsiteY13" fmla="*/ 2007600 h 2540976"/>
              <a:gd name="connsiteX14" fmla="*/ 236312 w 2540976"/>
              <a:gd name="connsiteY14" fmla="*/ 2006679 h 2540976"/>
              <a:gd name="connsiteX15" fmla="*/ 258961 w 2540976"/>
              <a:gd name="connsiteY15" fmla="*/ 1974211 h 2540976"/>
              <a:gd name="connsiteX16" fmla="*/ 314468 w 2540976"/>
              <a:gd name="connsiteY16" fmla="*/ 1874362 h 2540976"/>
              <a:gd name="connsiteX17" fmla="*/ 332024 w 2540976"/>
              <a:gd name="connsiteY17" fmla="*/ 1903261 h 2540976"/>
              <a:gd name="connsiteX18" fmla="*/ 414719 w 2540976"/>
              <a:gd name="connsiteY18" fmla="*/ 2011135 h 2540976"/>
              <a:gd name="connsiteX19" fmla="*/ 429602 w 2540976"/>
              <a:gd name="connsiteY19" fmla="*/ 2026377 h 2540976"/>
              <a:gd name="connsiteX20" fmla="*/ 429602 w 2540976"/>
              <a:gd name="connsiteY20" fmla="*/ 2026067 h 2540976"/>
              <a:gd name="connsiteX21" fmla="*/ 470219 w 2540976"/>
              <a:gd name="connsiteY21" fmla="*/ 2070757 h 2540976"/>
              <a:gd name="connsiteX22" fmla="*/ 1270488 w 2540976"/>
              <a:gd name="connsiteY22" fmla="*/ 2402239 h 2540976"/>
              <a:gd name="connsiteX23" fmla="*/ 2402239 w 2540976"/>
              <a:gd name="connsiteY23" fmla="*/ 1270488 h 2540976"/>
              <a:gd name="connsiteX24" fmla="*/ 2379246 w 2540976"/>
              <a:gd name="connsiteY24" fmla="*/ 1042401 h 2540976"/>
              <a:gd name="connsiteX25" fmla="*/ 2366052 w 2540976"/>
              <a:gd name="connsiteY25" fmla="*/ 991087 h 2540976"/>
              <a:gd name="connsiteX26" fmla="*/ 2364531 w 2540976"/>
              <a:gd name="connsiteY26" fmla="*/ 991087 h 2540976"/>
              <a:gd name="connsiteX27" fmla="*/ 2351361 w 2540976"/>
              <a:gd name="connsiteY27" fmla="*/ 933941 h 2540976"/>
              <a:gd name="connsiteX28" fmla="*/ 2343526 w 2540976"/>
              <a:gd name="connsiteY28" fmla="*/ 912535 h 2540976"/>
              <a:gd name="connsiteX29" fmla="*/ 2364453 w 2540976"/>
              <a:gd name="connsiteY29" fmla="*/ 855360 h 2540976"/>
              <a:gd name="connsiteX30" fmla="*/ 2412110 w 2540976"/>
              <a:gd name="connsiteY30" fmla="*/ 756428 h 2540976"/>
              <a:gd name="connsiteX31" fmla="*/ 1270488 w 2540976"/>
              <a:gd name="connsiteY31" fmla="*/ 0 h 2540976"/>
              <a:gd name="connsiteX32" fmla="*/ 2168859 w 2540976"/>
              <a:gd name="connsiteY32" fmla="*/ 372118 h 2540976"/>
              <a:gd name="connsiteX33" fmla="*/ 2237973 w 2540976"/>
              <a:gd name="connsiteY33" fmla="*/ 448162 h 2540976"/>
              <a:gd name="connsiteX34" fmla="*/ 2237820 w 2540976"/>
              <a:gd name="connsiteY34" fmla="*/ 448162 h 2540976"/>
              <a:gd name="connsiteX35" fmla="*/ 2250861 w 2540976"/>
              <a:gd name="connsiteY35" fmla="*/ 462340 h 2540976"/>
              <a:gd name="connsiteX36" fmla="*/ 2303982 w 2540976"/>
              <a:gd name="connsiteY36" fmla="*/ 533376 h 2540976"/>
              <a:gd name="connsiteX37" fmla="*/ 2302957 w 2540976"/>
              <a:gd name="connsiteY37" fmla="*/ 534746 h 2540976"/>
              <a:gd name="connsiteX38" fmla="*/ 2239319 w 2540976"/>
              <a:gd name="connsiteY38" fmla="*/ 639498 h 2540976"/>
              <a:gd name="connsiteX39" fmla="*/ 2226370 w 2540976"/>
              <a:gd name="connsiteY39" fmla="*/ 666378 h 2540976"/>
              <a:gd name="connsiteX40" fmla="*/ 2208957 w 2540976"/>
              <a:gd name="connsiteY40" fmla="*/ 637715 h 2540976"/>
              <a:gd name="connsiteX41" fmla="*/ 2126262 w 2540976"/>
              <a:gd name="connsiteY41" fmla="*/ 529841 h 2540976"/>
              <a:gd name="connsiteX42" fmla="*/ 2046508 w 2540976"/>
              <a:gd name="connsiteY42" fmla="*/ 448162 h 2540976"/>
              <a:gd name="connsiteX43" fmla="*/ 2046488 w 2540976"/>
              <a:gd name="connsiteY43" fmla="*/ 448162 h 2540976"/>
              <a:gd name="connsiteX44" fmla="*/ 1990387 w 2540976"/>
              <a:gd name="connsiteY44" fmla="*/ 397174 h 2540976"/>
              <a:gd name="connsiteX45" fmla="*/ 1270488 w 2540976"/>
              <a:gd name="connsiteY45" fmla="*/ 138737 h 2540976"/>
              <a:gd name="connsiteX46" fmla="*/ 138737 w 2540976"/>
              <a:gd name="connsiteY46" fmla="*/ 1270488 h 2540976"/>
              <a:gd name="connsiteX47" fmla="*/ 161730 w 2540976"/>
              <a:gd name="connsiteY47" fmla="*/ 1498575 h 2540976"/>
              <a:gd name="connsiteX48" fmla="*/ 177059 w 2540976"/>
              <a:gd name="connsiteY48" fmla="*/ 1558192 h 2540976"/>
              <a:gd name="connsiteX49" fmla="*/ 178363 w 2540976"/>
              <a:gd name="connsiteY49" fmla="*/ 1558192 h 2540976"/>
              <a:gd name="connsiteX50" fmla="*/ 189619 w 2540976"/>
              <a:gd name="connsiteY50" fmla="*/ 1607036 h 2540976"/>
              <a:gd name="connsiteX51" fmla="*/ 197674 w 2540976"/>
              <a:gd name="connsiteY51" fmla="*/ 1629043 h 2540976"/>
              <a:gd name="connsiteX52" fmla="*/ 186963 w 2540976"/>
              <a:gd name="connsiteY52" fmla="*/ 1660072 h 2540976"/>
              <a:gd name="connsiteX53" fmla="*/ 117080 w 2540976"/>
              <a:gd name="connsiteY53" fmla="*/ 1800804 h 2540976"/>
              <a:gd name="connsiteX54" fmla="*/ 99842 w 2540976"/>
              <a:gd name="connsiteY54" fmla="*/ 1765019 h 2540976"/>
              <a:gd name="connsiteX55" fmla="*/ 40000 w 2540976"/>
              <a:gd name="connsiteY55" fmla="*/ 1588003 h 2540976"/>
              <a:gd name="connsiteX56" fmla="*/ 34687 w 2540976"/>
              <a:gd name="connsiteY56" fmla="*/ 1558192 h 2540976"/>
              <a:gd name="connsiteX57" fmla="*/ 33952 w 2540976"/>
              <a:gd name="connsiteY57" fmla="*/ 1558192 h 2540976"/>
              <a:gd name="connsiteX58" fmla="*/ 25812 w 2540976"/>
              <a:gd name="connsiteY58" fmla="*/ 1526536 h 2540976"/>
              <a:gd name="connsiteX59" fmla="*/ 0 w 2540976"/>
              <a:gd name="connsiteY59" fmla="*/ 1270488 h 2540976"/>
              <a:gd name="connsiteX60" fmla="*/ 1270488 w 2540976"/>
              <a:gd name="connsiteY60" fmla="*/ 0 h 25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540976" h="2540976">
                <a:moveTo>
                  <a:pt x="2422429" y="739443"/>
                </a:moveTo>
                <a:lnTo>
                  <a:pt x="2452854" y="804633"/>
                </a:lnTo>
                <a:cubicBezTo>
                  <a:pt x="2467074" y="840695"/>
                  <a:pt x="2479692" y="877563"/>
                  <a:pt x="2490620" y="915151"/>
                </a:cubicBezTo>
                <a:lnTo>
                  <a:pt x="2508889" y="991087"/>
                </a:lnTo>
                <a:lnTo>
                  <a:pt x="2509160" y="991087"/>
                </a:lnTo>
                <a:lnTo>
                  <a:pt x="2515164" y="1014441"/>
                </a:lnTo>
                <a:cubicBezTo>
                  <a:pt x="2532088" y="1097146"/>
                  <a:pt x="2540976" y="1182779"/>
                  <a:pt x="2540976" y="1270488"/>
                </a:cubicBezTo>
                <a:cubicBezTo>
                  <a:pt x="2540976" y="1972159"/>
                  <a:pt x="1972159" y="2540976"/>
                  <a:pt x="1270488" y="2540976"/>
                </a:cubicBezTo>
                <a:cubicBezTo>
                  <a:pt x="919653" y="2540976"/>
                  <a:pt x="602031" y="2398772"/>
                  <a:pt x="372118" y="2168859"/>
                </a:cubicBezTo>
                <a:lnTo>
                  <a:pt x="296565" y="2085730"/>
                </a:lnTo>
                <a:lnTo>
                  <a:pt x="296645" y="2085730"/>
                </a:lnTo>
                <a:lnTo>
                  <a:pt x="290120" y="2078636"/>
                </a:lnTo>
                <a:lnTo>
                  <a:pt x="237000" y="2007601"/>
                </a:lnTo>
                <a:lnTo>
                  <a:pt x="237001" y="2007600"/>
                </a:lnTo>
                <a:lnTo>
                  <a:pt x="236312" y="2006679"/>
                </a:lnTo>
                <a:lnTo>
                  <a:pt x="258961" y="1974211"/>
                </a:lnTo>
                <a:lnTo>
                  <a:pt x="314468" y="1874362"/>
                </a:lnTo>
                <a:lnTo>
                  <a:pt x="332024" y="1903261"/>
                </a:lnTo>
                <a:cubicBezTo>
                  <a:pt x="357447" y="1940892"/>
                  <a:pt x="385074" y="1976912"/>
                  <a:pt x="414719" y="2011135"/>
                </a:cubicBezTo>
                <a:lnTo>
                  <a:pt x="429602" y="2026377"/>
                </a:lnTo>
                <a:lnTo>
                  <a:pt x="429602" y="2026067"/>
                </a:lnTo>
                <a:lnTo>
                  <a:pt x="470219" y="2070757"/>
                </a:lnTo>
                <a:cubicBezTo>
                  <a:pt x="675026" y="2275564"/>
                  <a:pt x="957964" y="2402239"/>
                  <a:pt x="1270488" y="2402239"/>
                </a:cubicBezTo>
                <a:cubicBezTo>
                  <a:pt x="1895537" y="2402239"/>
                  <a:pt x="2402239" y="1895537"/>
                  <a:pt x="2402239" y="1270488"/>
                </a:cubicBezTo>
                <a:cubicBezTo>
                  <a:pt x="2402239" y="1192357"/>
                  <a:pt x="2394322" y="1116075"/>
                  <a:pt x="2379246" y="1042401"/>
                </a:cubicBezTo>
                <a:lnTo>
                  <a:pt x="2366052" y="991087"/>
                </a:lnTo>
                <a:lnTo>
                  <a:pt x="2364531" y="991087"/>
                </a:lnTo>
                <a:lnTo>
                  <a:pt x="2351361" y="933941"/>
                </a:lnTo>
                <a:lnTo>
                  <a:pt x="2343526" y="912535"/>
                </a:lnTo>
                <a:lnTo>
                  <a:pt x="2364453" y="855360"/>
                </a:lnTo>
                <a:cubicBezTo>
                  <a:pt x="2378770" y="821509"/>
                  <a:pt x="2394688" y="788501"/>
                  <a:pt x="2412110" y="756428"/>
                </a:cubicBezTo>
                <a:close/>
                <a:moveTo>
                  <a:pt x="1270488" y="0"/>
                </a:moveTo>
                <a:cubicBezTo>
                  <a:pt x="1621324" y="0"/>
                  <a:pt x="1938946" y="142204"/>
                  <a:pt x="2168859" y="372118"/>
                </a:cubicBezTo>
                <a:lnTo>
                  <a:pt x="2237973" y="448162"/>
                </a:lnTo>
                <a:lnTo>
                  <a:pt x="2237820" y="448162"/>
                </a:lnTo>
                <a:lnTo>
                  <a:pt x="2250861" y="462340"/>
                </a:lnTo>
                <a:lnTo>
                  <a:pt x="2303982" y="533376"/>
                </a:lnTo>
                <a:lnTo>
                  <a:pt x="2302957" y="534746"/>
                </a:lnTo>
                <a:cubicBezTo>
                  <a:pt x="2280126" y="568541"/>
                  <a:pt x="2258878" y="603494"/>
                  <a:pt x="2239319" y="639498"/>
                </a:cubicBezTo>
                <a:lnTo>
                  <a:pt x="2226370" y="666378"/>
                </a:lnTo>
                <a:lnTo>
                  <a:pt x="2208957" y="637715"/>
                </a:lnTo>
                <a:cubicBezTo>
                  <a:pt x="2183534" y="600084"/>
                  <a:pt x="2155907" y="564065"/>
                  <a:pt x="2126262" y="529841"/>
                </a:cubicBezTo>
                <a:lnTo>
                  <a:pt x="2046508" y="448162"/>
                </a:lnTo>
                <a:lnTo>
                  <a:pt x="2046488" y="448162"/>
                </a:lnTo>
                <a:lnTo>
                  <a:pt x="1990387" y="397174"/>
                </a:lnTo>
                <a:cubicBezTo>
                  <a:pt x="1794754" y="235723"/>
                  <a:pt x="1543947" y="138737"/>
                  <a:pt x="1270488" y="138737"/>
                </a:cubicBezTo>
                <a:cubicBezTo>
                  <a:pt x="645439" y="138737"/>
                  <a:pt x="138737" y="645439"/>
                  <a:pt x="138737" y="1270488"/>
                </a:cubicBezTo>
                <a:cubicBezTo>
                  <a:pt x="138737" y="1348619"/>
                  <a:pt x="146654" y="1424901"/>
                  <a:pt x="161730" y="1498575"/>
                </a:cubicBezTo>
                <a:lnTo>
                  <a:pt x="177059" y="1558192"/>
                </a:lnTo>
                <a:lnTo>
                  <a:pt x="178363" y="1558192"/>
                </a:lnTo>
                <a:lnTo>
                  <a:pt x="189619" y="1607036"/>
                </a:lnTo>
                <a:lnTo>
                  <a:pt x="197674" y="1629043"/>
                </a:lnTo>
                <a:lnTo>
                  <a:pt x="186963" y="1660072"/>
                </a:lnTo>
                <a:lnTo>
                  <a:pt x="117080" y="1800804"/>
                </a:lnTo>
                <a:lnTo>
                  <a:pt x="99842" y="1765019"/>
                </a:lnTo>
                <a:cubicBezTo>
                  <a:pt x="75734" y="1708020"/>
                  <a:pt x="55666" y="1648894"/>
                  <a:pt x="40000" y="1588003"/>
                </a:cubicBezTo>
                <a:lnTo>
                  <a:pt x="34687" y="1558192"/>
                </a:lnTo>
                <a:lnTo>
                  <a:pt x="33952" y="1558192"/>
                </a:lnTo>
                <a:lnTo>
                  <a:pt x="25812" y="1526536"/>
                </a:lnTo>
                <a:cubicBezTo>
                  <a:pt x="8888" y="1443830"/>
                  <a:pt x="0" y="1358197"/>
                  <a:pt x="0" y="1270488"/>
                </a:cubicBezTo>
                <a:cubicBezTo>
                  <a:pt x="0" y="568817"/>
                  <a:pt x="568817" y="0"/>
                  <a:pt x="127048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8" name="Graphic 32" descr="Rain">
            <a:extLst>
              <a:ext uri="{FF2B5EF4-FFF2-40B4-BE49-F238E27FC236}">
                <a16:creationId xmlns:a16="http://schemas.microsoft.com/office/drawing/2014/main" id="{B486A524-4466-466D-BF9B-29AD24C75D7B}"/>
              </a:ext>
            </a:extLst>
          </p:cNvPr>
          <p:cNvGrpSpPr/>
          <p:nvPr/>
        </p:nvGrpSpPr>
        <p:grpSpPr>
          <a:xfrm>
            <a:off x="1547272" y="2332694"/>
            <a:ext cx="650779" cy="599383"/>
            <a:chOff x="1547272" y="2332694"/>
            <a:chExt cx="650779" cy="59938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173F212-204A-415D-849F-E7F3606F141C}"/>
                </a:ext>
              </a:extLst>
            </p:cNvPr>
            <p:cNvSpPr/>
            <p:nvPr/>
          </p:nvSpPr>
          <p:spPr>
            <a:xfrm>
              <a:off x="1807526" y="2732052"/>
              <a:ext cx="133350" cy="200025"/>
            </a:xfrm>
            <a:custGeom>
              <a:avLst/>
              <a:gdLst>
                <a:gd name="connsiteX0" fmla="*/ 133350 w 133350"/>
                <a:gd name="connsiteY0" fmla="*/ 133350 h 200025"/>
                <a:gd name="connsiteX1" fmla="*/ 66675 w 133350"/>
                <a:gd name="connsiteY1" fmla="*/ 200025 h 200025"/>
                <a:gd name="connsiteX2" fmla="*/ 0 w 133350"/>
                <a:gd name="connsiteY2" fmla="*/ 133350 h 200025"/>
                <a:gd name="connsiteX3" fmla="*/ 66675 w 133350"/>
                <a:gd name="connsiteY3" fmla="*/ 0 h 200025"/>
                <a:gd name="connsiteX4" fmla="*/ 133350 w 133350"/>
                <a:gd name="connsiteY4" fmla="*/ 133350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50" h="200025">
                  <a:moveTo>
                    <a:pt x="133350" y="133350"/>
                  </a:moveTo>
                  <a:cubicBezTo>
                    <a:pt x="133350" y="170498"/>
                    <a:pt x="103823" y="200025"/>
                    <a:pt x="66675" y="200025"/>
                  </a:cubicBezTo>
                  <a:cubicBezTo>
                    <a:pt x="29528" y="200025"/>
                    <a:pt x="0" y="170498"/>
                    <a:pt x="0" y="133350"/>
                  </a:cubicBezTo>
                  <a:cubicBezTo>
                    <a:pt x="0" y="96202"/>
                    <a:pt x="66675" y="0"/>
                    <a:pt x="66675" y="0"/>
                  </a:cubicBezTo>
                  <a:cubicBezTo>
                    <a:pt x="66675" y="0"/>
                    <a:pt x="133350" y="97155"/>
                    <a:pt x="133350" y="1333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1F6EB7B-46A4-490D-A915-CD88404B39AE}"/>
                </a:ext>
              </a:extLst>
            </p:cNvPr>
            <p:cNvSpPr/>
            <p:nvPr/>
          </p:nvSpPr>
          <p:spPr>
            <a:xfrm>
              <a:off x="1988501" y="2732052"/>
              <a:ext cx="95250" cy="142875"/>
            </a:xfrm>
            <a:custGeom>
              <a:avLst/>
              <a:gdLst>
                <a:gd name="connsiteX0" fmla="*/ 95250 w 95250"/>
                <a:gd name="connsiteY0" fmla="*/ 95250 h 142875"/>
                <a:gd name="connsiteX1" fmla="*/ 47625 w 95250"/>
                <a:gd name="connsiteY1" fmla="*/ 142875 h 142875"/>
                <a:gd name="connsiteX2" fmla="*/ 0 w 95250"/>
                <a:gd name="connsiteY2" fmla="*/ 95250 h 142875"/>
                <a:gd name="connsiteX3" fmla="*/ 47625 w 95250"/>
                <a:gd name="connsiteY3" fmla="*/ 0 h 142875"/>
                <a:gd name="connsiteX4" fmla="*/ 95250 w 95250"/>
                <a:gd name="connsiteY4" fmla="*/ 95250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142875">
                  <a:moveTo>
                    <a:pt x="95250" y="95250"/>
                  </a:moveTo>
                  <a:cubicBezTo>
                    <a:pt x="95250" y="121920"/>
                    <a:pt x="74295" y="142875"/>
                    <a:pt x="47625" y="142875"/>
                  </a:cubicBezTo>
                  <a:cubicBezTo>
                    <a:pt x="20955" y="142875"/>
                    <a:pt x="0" y="121920"/>
                    <a:pt x="0" y="95250"/>
                  </a:cubicBezTo>
                  <a:cubicBezTo>
                    <a:pt x="0" y="68580"/>
                    <a:pt x="47625" y="0"/>
                    <a:pt x="47625" y="0"/>
                  </a:cubicBezTo>
                  <a:cubicBezTo>
                    <a:pt x="47625" y="0"/>
                    <a:pt x="95250" y="69533"/>
                    <a:pt x="95250" y="952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260D7D6-1C3F-4545-A1D1-A80F02EEB0A9}"/>
                </a:ext>
              </a:extLst>
            </p:cNvPr>
            <p:cNvSpPr/>
            <p:nvPr/>
          </p:nvSpPr>
          <p:spPr>
            <a:xfrm>
              <a:off x="1664651" y="2732052"/>
              <a:ext cx="95249" cy="142875"/>
            </a:xfrm>
            <a:custGeom>
              <a:avLst/>
              <a:gdLst>
                <a:gd name="connsiteX0" fmla="*/ 95250 w 95249"/>
                <a:gd name="connsiteY0" fmla="*/ 95250 h 142875"/>
                <a:gd name="connsiteX1" fmla="*/ 47625 w 95249"/>
                <a:gd name="connsiteY1" fmla="*/ 142875 h 142875"/>
                <a:gd name="connsiteX2" fmla="*/ 0 w 95249"/>
                <a:gd name="connsiteY2" fmla="*/ 95250 h 142875"/>
                <a:gd name="connsiteX3" fmla="*/ 47625 w 95249"/>
                <a:gd name="connsiteY3" fmla="*/ 0 h 142875"/>
                <a:gd name="connsiteX4" fmla="*/ 95250 w 95249"/>
                <a:gd name="connsiteY4" fmla="*/ 95250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49" h="142875">
                  <a:moveTo>
                    <a:pt x="95250" y="95250"/>
                  </a:moveTo>
                  <a:cubicBezTo>
                    <a:pt x="95250" y="121920"/>
                    <a:pt x="74295" y="142875"/>
                    <a:pt x="47625" y="142875"/>
                  </a:cubicBezTo>
                  <a:cubicBezTo>
                    <a:pt x="20955" y="142875"/>
                    <a:pt x="0" y="121920"/>
                    <a:pt x="0" y="95250"/>
                  </a:cubicBezTo>
                  <a:cubicBezTo>
                    <a:pt x="0" y="68580"/>
                    <a:pt x="47625" y="0"/>
                    <a:pt x="47625" y="0"/>
                  </a:cubicBezTo>
                  <a:cubicBezTo>
                    <a:pt x="47625" y="0"/>
                    <a:pt x="95250" y="69533"/>
                    <a:pt x="95250" y="952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716561A-9F04-4873-A7F8-BBF3351DCF4A}"/>
                </a:ext>
              </a:extLst>
            </p:cNvPr>
            <p:cNvSpPr/>
            <p:nvPr/>
          </p:nvSpPr>
          <p:spPr>
            <a:xfrm>
              <a:off x="1547272" y="2332694"/>
              <a:ext cx="650779" cy="362210"/>
            </a:xfrm>
            <a:custGeom>
              <a:avLst/>
              <a:gdLst>
                <a:gd name="connsiteX0" fmla="*/ 650779 w 650779"/>
                <a:gd name="connsiteY0" fmla="*/ 270771 h 362210"/>
                <a:gd name="connsiteX1" fmla="*/ 619347 w 650779"/>
                <a:gd name="connsiteY1" fmla="*/ 202191 h 362210"/>
                <a:gd name="connsiteX2" fmla="*/ 546004 w 650779"/>
                <a:gd name="connsiteY2" fmla="*/ 182188 h 362210"/>
                <a:gd name="connsiteX3" fmla="*/ 546004 w 650779"/>
                <a:gd name="connsiteY3" fmla="*/ 181236 h 362210"/>
                <a:gd name="connsiteX4" fmla="*/ 498379 w 650779"/>
                <a:gd name="connsiteY4" fmla="*/ 88843 h 362210"/>
                <a:gd name="connsiteX5" fmla="*/ 395509 w 650779"/>
                <a:gd name="connsiteY5" fmla="*/ 72651 h 362210"/>
                <a:gd name="connsiteX6" fmla="*/ 241204 w 650779"/>
                <a:gd name="connsiteY6" fmla="*/ 4071 h 362210"/>
                <a:gd name="connsiteX7" fmla="*/ 135477 w 650779"/>
                <a:gd name="connsiteY7" fmla="*/ 135516 h 362210"/>
                <a:gd name="connsiteX8" fmla="*/ 24987 w 650779"/>
                <a:gd name="connsiteY8" fmla="*/ 177426 h 362210"/>
                <a:gd name="connsiteX9" fmla="*/ 9747 w 650779"/>
                <a:gd name="connsiteY9" fmla="*/ 294583 h 362210"/>
                <a:gd name="connsiteX10" fmla="*/ 106902 w 650779"/>
                <a:gd name="connsiteY10" fmla="*/ 362211 h 362210"/>
                <a:gd name="connsiteX11" fmla="*/ 564102 w 650779"/>
                <a:gd name="connsiteY11" fmla="*/ 362211 h 362210"/>
                <a:gd name="connsiteX12" fmla="*/ 650779 w 650779"/>
                <a:gd name="connsiteY12" fmla="*/ 270771 h 362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0779" h="362210">
                  <a:moveTo>
                    <a:pt x="650779" y="270771"/>
                  </a:moveTo>
                  <a:cubicBezTo>
                    <a:pt x="650779" y="244101"/>
                    <a:pt x="639349" y="219336"/>
                    <a:pt x="619347" y="202191"/>
                  </a:cubicBezTo>
                  <a:cubicBezTo>
                    <a:pt x="599344" y="185046"/>
                    <a:pt x="572674" y="177426"/>
                    <a:pt x="546004" y="182188"/>
                  </a:cubicBezTo>
                  <a:lnTo>
                    <a:pt x="546004" y="181236"/>
                  </a:lnTo>
                  <a:cubicBezTo>
                    <a:pt x="546004" y="145041"/>
                    <a:pt x="528860" y="109798"/>
                    <a:pt x="498379" y="88843"/>
                  </a:cubicBezTo>
                  <a:cubicBezTo>
                    <a:pt x="468852" y="66936"/>
                    <a:pt x="430752" y="61221"/>
                    <a:pt x="395509" y="72651"/>
                  </a:cubicBezTo>
                  <a:cubicBezTo>
                    <a:pt x="365982" y="17406"/>
                    <a:pt x="302164" y="-11169"/>
                    <a:pt x="241204" y="4071"/>
                  </a:cubicBezTo>
                  <a:cubicBezTo>
                    <a:pt x="180244" y="18358"/>
                    <a:pt x="136429" y="72651"/>
                    <a:pt x="135477" y="135516"/>
                  </a:cubicBezTo>
                  <a:cubicBezTo>
                    <a:pt x="93567" y="127896"/>
                    <a:pt x="50704" y="144088"/>
                    <a:pt x="24987" y="177426"/>
                  </a:cubicBezTo>
                  <a:cubicBezTo>
                    <a:pt x="-1683" y="210763"/>
                    <a:pt x="-7398" y="255531"/>
                    <a:pt x="9747" y="294583"/>
                  </a:cubicBezTo>
                  <a:cubicBezTo>
                    <a:pt x="26892" y="333636"/>
                    <a:pt x="64039" y="359353"/>
                    <a:pt x="106902" y="362211"/>
                  </a:cubicBezTo>
                  <a:lnTo>
                    <a:pt x="564102" y="362211"/>
                  </a:lnTo>
                  <a:cubicBezTo>
                    <a:pt x="613632" y="359353"/>
                    <a:pt x="650779" y="319348"/>
                    <a:pt x="650779" y="2707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3" name="Graphic 34" descr="Snowflake">
            <a:extLst>
              <a:ext uri="{FF2B5EF4-FFF2-40B4-BE49-F238E27FC236}">
                <a16:creationId xmlns:a16="http://schemas.microsoft.com/office/drawing/2014/main" id="{2B52D1ED-7273-4481-A2F9-363A27CF8B1A}"/>
              </a:ext>
            </a:extLst>
          </p:cNvPr>
          <p:cNvSpPr/>
          <p:nvPr/>
        </p:nvSpPr>
        <p:spPr>
          <a:xfrm>
            <a:off x="3701656" y="2308190"/>
            <a:ext cx="565934" cy="647700"/>
          </a:xfrm>
          <a:custGeom>
            <a:avLst/>
            <a:gdLst>
              <a:gd name="connsiteX0" fmla="*/ 556335 w 565934"/>
              <a:gd name="connsiteY0" fmla="*/ 460058 h 647700"/>
              <a:gd name="connsiteX1" fmla="*/ 513472 w 565934"/>
              <a:gd name="connsiteY1" fmla="*/ 435293 h 647700"/>
              <a:gd name="connsiteX2" fmla="*/ 546810 w 565934"/>
              <a:gd name="connsiteY2" fmla="*/ 426720 h 647700"/>
              <a:gd name="connsiteX3" fmla="*/ 560145 w 565934"/>
              <a:gd name="connsiteY3" fmla="*/ 403860 h 647700"/>
              <a:gd name="connsiteX4" fmla="*/ 537285 w 565934"/>
              <a:gd name="connsiteY4" fmla="*/ 390525 h 647700"/>
              <a:gd name="connsiteX5" fmla="*/ 466800 w 565934"/>
              <a:gd name="connsiteY5" fmla="*/ 409575 h 647700"/>
              <a:gd name="connsiteX6" fmla="*/ 439177 w 565934"/>
              <a:gd name="connsiteY6" fmla="*/ 393383 h 647700"/>
              <a:gd name="connsiteX7" fmla="*/ 524902 w 565934"/>
              <a:gd name="connsiteY7" fmla="*/ 370523 h 647700"/>
              <a:gd name="connsiteX8" fmla="*/ 538237 w 565934"/>
              <a:gd name="connsiteY8" fmla="*/ 347663 h 647700"/>
              <a:gd name="connsiteX9" fmla="*/ 515377 w 565934"/>
              <a:gd name="connsiteY9" fmla="*/ 334328 h 647700"/>
              <a:gd name="connsiteX10" fmla="*/ 392505 w 565934"/>
              <a:gd name="connsiteY10" fmla="*/ 366713 h 647700"/>
              <a:gd name="connsiteX11" fmla="*/ 356310 w 565934"/>
              <a:gd name="connsiteY11" fmla="*/ 345758 h 647700"/>
              <a:gd name="connsiteX12" fmla="*/ 359167 w 565934"/>
              <a:gd name="connsiteY12" fmla="*/ 325755 h 647700"/>
              <a:gd name="connsiteX13" fmla="*/ 356310 w 565934"/>
              <a:gd name="connsiteY13" fmla="*/ 305753 h 647700"/>
              <a:gd name="connsiteX14" fmla="*/ 392505 w 565934"/>
              <a:gd name="connsiteY14" fmla="*/ 284798 h 647700"/>
              <a:gd name="connsiteX15" fmla="*/ 515377 w 565934"/>
              <a:gd name="connsiteY15" fmla="*/ 317183 h 647700"/>
              <a:gd name="connsiteX16" fmla="*/ 520140 w 565934"/>
              <a:gd name="connsiteY16" fmla="*/ 318135 h 647700"/>
              <a:gd name="connsiteX17" fmla="*/ 538237 w 565934"/>
              <a:gd name="connsiteY17" fmla="*/ 303848 h 647700"/>
              <a:gd name="connsiteX18" fmla="*/ 524902 w 565934"/>
              <a:gd name="connsiteY18" fmla="*/ 280988 h 647700"/>
              <a:gd name="connsiteX19" fmla="*/ 439177 w 565934"/>
              <a:gd name="connsiteY19" fmla="*/ 258127 h 647700"/>
              <a:gd name="connsiteX20" fmla="*/ 466800 w 565934"/>
              <a:gd name="connsiteY20" fmla="*/ 241935 h 647700"/>
              <a:gd name="connsiteX21" fmla="*/ 537285 w 565934"/>
              <a:gd name="connsiteY21" fmla="*/ 260985 h 647700"/>
              <a:gd name="connsiteX22" fmla="*/ 542047 w 565934"/>
              <a:gd name="connsiteY22" fmla="*/ 261938 h 647700"/>
              <a:gd name="connsiteX23" fmla="*/ 560145 w 565934"/>
              <a:gd name="connsiteY23" fmla="*/ 247650 h 647700"/>
              <a:gd name="connsiteX24" fmla="*/ 546810 w 565934"/>
              <a:gd name="connsiteY24" fmla="*/ 224790 h 647700"/>
              <a:gd name="connsiteX25" fmla="*/ 513472 w 565934"/>
              <a:gd name="connsiteY25" fmla="*/ 216218 h 647700"/>
              <a:gd name="connsiteX26" fmla="*/ 556335 w 565934"/>
              <a:gd name="connsiteY26" fmla="*/ 191452 h 647700"/>
              <a:gd name="connsiteX27" fmla="*/ 563002 w 565934"/>
              <a:gd name="connsiteY27" fmla="*/ 165735 h 647700"/>
              <a:gd name="connsiteX28" fmla="*/ 537285 w 565934"/>
              <a:gd name="connsiteY28" fmla="*/ 159068 h 647700"/>
              <a:gd name="connsiteX29" fmla="*/ 494422 w 565934"/>
              <a:gd name="connsiteY29" fmla="*/ 183833 h 647700"/>
              <a:gd name="connsiteX30" fmla="*/ 502995 w 565934"/>
              <a:gd name="connsiteY30" fmla="*/ 150495 h 647700"/>
              <a:gd name="connsiteX31" fmla="*/ 489660 w 565934"/>
              <a:gd name="connsiteY31" fmla="*/ 127635 h 647700"/>
              <a:gd name="connsiteX32" fmla="*/ 466800 w 565934"/>
              <a:gd name="connsiteY32" fmla="*/ 140970 h 647700"/>
              <a:gd name="connsiteX33" fmla="*/ 447750 w 565934"/>
              <a:gd name="connsiteY33" fmla="*/ 211455 h 647700"/>
              <a:gd name="connsiteX34" fmla="*/ 420127 w 565934"/>
              <a:gd name="connsiteY34" fmla="*/ 227648 h 647700"/>
              <a:gd name="connsiteX35" fmla="*/ 442987 w 565934"/>
              <a:gd name="connsiteY35" fmla="*/ 141923 h 647700"/>
              <a:gd name="connsiteX36" fmla="*/ 429652 w 565934"/>
              <a:gd name="connsiteY36" fmla="*/ 119063 h 647700"/>
              <a:gd name="connsiteX37" fmla="*/ 406792 w 565934"/>
              <a:gd name="connsiteY37" fmla="*/ 132398 h 647700"/>
              <a:gd name="connsiteX38" fmla="*/ 374407 w 565934"/>
              <a:gd name="connsiteY38" fmla="*/ 255270 h 647700"/>
              <a:gd name="connsiteX39" fmla="*/ 338212 w 565934"/>
              <a:gd name="connsiteY39" fmla="*/ 276225 h 647700"/>
              <a:gd name="connsiteX40" fmla="*/ 302970 w 565934"/>
              <a:gd name="connsiteY40" fmla="*/ 256223 h 647700"/>
              <a:gd name="connsiteX41" fmla="*/ 302970 w 565934"/>
              <a:gd name="connsiteY41" fmla="*/ 214313 h 647700"/>
              <a:gd name="connsiteX42" fmla="*/ 392505 w 565934"/>
              <a:gd name="connsiteY42" fmla="*/ 124778 h 647700"/>
              <a:gd name="connsiteX43" fmla="*/ 392505 w 565934"/>
              <a:gd name="connsiteY43" fmla="*/ 98107 h 647700"/>
              <a:gd name="connsiteX44" fmla="*/ 365835 w 565934"/>
              <a:gd name="connsiteY44" fmla="*/ 98107 h 647700"/>
              <a:gd name="connsiteX45" fmla="*/ 302017 w 565934"/>
              <a:gd name="connsiteY45" fmla="*/ 154305 h 647700"/>
              <a:gd name="connsiteX46" fmla="*/ 302017 w 565934"/>
              <a:gd name="connsiteY46" fmla="*/ 122873 h 647700"/>
              <a:gd name="connsiteX47" fmla="*/ 353452 w 565934"/>
              <a:gd name="connsiteY47" fmla="*/ 71438 h 647700"/>
              <a:gd name="connsiteX48" fmla="*/ 353452 w 565934"/>
              <a:gd name="connsiteY48" fmla="*/ 44768 h 647700"/>
              <a:gd name="connsiteX49" fmla="*/ 326782 w 565934"/>
              <a:gd name="connsiteY49" fmla="*/ 44768 h 647700"/>
              <a:gd name="connsiteX50" fmla="*/ 302017 w 565934"/>
              <a:gd name="connsiteY50" fmla="*/ 68580 h 647700"/>
              <a:gd name="connsiteX51" fmla="*/ 302017 w 565934"/>
              <a:gd name="connsiteY51" fmla="*/ 19050 h 647700"/>
              <a:gd name="connsiteX52" fmla="*/ 282967 w 565934"/>
              <a:gd name="connsiteY52" fmla="*/ 0 h 647700"/>
              <a:gd name="connsiteX53" fmla="*/ 263917 w 565934"/>
              <a:gd name="connsiteY53" fmla="*/ 19050 h 647700"/>
              <a:gd name="connsiteX54" fmla="*/ 263917 w 565934"/>
              <a:gd name="connsiteY54" fmla="*/ 68580 h 647700"/>
              <a:gd name="connsiteX55" fmla="*/ 239152 w 565934"/>
              <a:gd name="connsiteY55" fmla="*/ 43815 h 647700"/>
              <a:gd name="connsiteX56" fmla="*/ 212482 w 565934"/>
              <a:gd name="connsiteY56" fmla="*/ 43815 h 647700"/>
              <a:gd name="connsiteX57" fmla="*/ 212482 w 565934"/>
              <a:gd name="connsiteY57" fmla="*/ 70485 h 647700"/>
              <a:gd name="connsiteX58" fmla="*/ 263917 w 565934"/>
              <a:gd name="connsiteY58" fmla="*/ 121920 h 647700"/>
              <a:gd name="connsiteX59" fmla="*/ 263917 w 565934"/>
              <a:gd name="connsiteY59" fmla="*/ 153353 h 647700"/>
              <a:gd name="connsiteX60" fmla="*/ 201052 w 565934"/>
              <a:gd name="connsiteY60" fmla="*/ 90488 h 647700"/>
              <a:gd name="connsiteX61" fmla="*/ 174382 w 565934"/>
              <a:gd name="connsiteY61" fmla="*/ 90488 h 647700"/>
              <a:gd name="connsiteX62" fmla="*/ 174382 w 565934"/>
              <a:gd name="connsiteY62" fmla="*/ 117157 h 647700"/>
              <a:gd name="connsiteX63" fmla="*/ 263917 w 565934"/>
              <a:gd name="connsiteY63" fmla="*/ 206693 h 647700"/>
              <a:gd name="connsiteX64" fmla="*/ 263917 w 565934"/>
              <a:gd name="connsiteY64" fmla="*/ 248602 h 647700"/>
              <a:gd name="connsiteX65" fmla="*/ 228675 w 565934"/>
              <a:gd name="connsiteY65" fmla="*/ 268605 h 647700"/>
              <a:gd name="connsiteX66" fmla="*/ 192480 w 565934"/>
              <a:gd name="connsiteY66" fmla="*/ 247650 h 647700"/>
              <a:gd name="connsiteX67" fmla="*/ 159142 w 565934"/>
              <a:gd name="connsiteY67" fmla="*/ 126682 h 647700"/>
              <a:gd name="connsiteX68" fmla="*/ 136282 w 565934"/>
              <a:gd name="connsiteY68" fmla="*/ 113348 h 647700"/>
              <a:gd name="connsiteX69" fmla="*/ 122947 w 565934"/>
              <a:gd name="connsiteY69" fmla="*/ 136208 h 647700"/>
              <a:gd name="connsiteX70" fmla="*/ 145807 w 565934"/>
              <a:gd name="connsiteY70" fmla="*/ 221933 h 647700"/>
              <a:gd name="connsiteX71" fmla="*/ 118185 w 565934"/>
              <a:gd name="connsiteY71" fmla="*/ 205740 h 647700"/>
              <a:gd name="connsiteX72" fmla="*/ 99135 w 565934"/>
              <a:gd name="connsiteY72" fmla="*/ 135255 h 647700"/>
              <a:gd name="connsiteX73" fmla="*/ 76275 w 565934"/>
              <a:gd name="connsiteY73" fmla="*/ 121920 h 647700"/>
              <a:gd name="connsiteX74" fmla="*/ 62940 w 565934"/>
              <a:gd name="connsiteY74" fmla="*/ 144780 h 647700"/>
              <a:gd name="connsiteX75" fmla="*/ 71512 w 565934"/>
              <a:gd name="connsiteY75" fmla="*/ 178118 h 647700"/>
              <a:gd name="connsiteX76" fmla="*/ 28650 w 565934"/>
              <a:gd name="connsiteY76" fmla="*/ 153353 h 647700"/>
              <a:gd name="connsiteX77" fmla="*/ 2932 w 565934"/>
              <a:gd name="connsiteY77" fmla="*/ 160020 h 647700"/>
              <a:gd name="connsiteX78" fmla="*/ 9600 w 565934"/>
              <a:gd name="connsiteY78" fmla="*/ 185738 h 647700"/>
              <a:gd name="connsiteX79" fmla="*/ 52462 w 565934"/>
              <a:gd name="connsiteY79" fmla="*/ 210502 h 647700"/>
              <a:gd name="connsiteX80" fmla="*/ 19125 w 565934"/>
              <a:gd name="connsiteY80" fmla="*/ 219075 h 647700"/>
              <a:gd name="connsiteX81" fmla="*/ 5790 w 565934"/>
              <a:gd name="connsiteY81" fmla="*/ 241935 h 647700"/>
              <a:gd name="connsiteX82" fmla="*/ 23887 w 565934"/>
              <a:gd name="connsiteY82" fmla="*/ 256223 h 647700"/>
              <a:gd name="connsiteX83" fmla="*/ 28650 w 565934"/>
              <a:gd name="connsiteY83" fmla="*/ 255270 h 647700"/>
              <a:gd name="connsiteX84" fmla="*/ 99135 w 565934"/>
              <a:gd name="connsiteY84" fmla="*/ 236220 h 647700"/>
              <a:gd name="connsiteX85" fmla="*/ 126757 w 565934"/>
              <a:gd name="connsiteY85" fmla="*/ 252413 h 647700"/>
              <a:gd name="connsiteX86" fmla="*/ 41032 w 565934"/>
              <a:gd name="connsiteY86" fmla="*/ 275273 h 647700"/>
              <a:gd name="connsiteX87" fmla="*/ 27697 w 565934"/>
              <a:gd name="connsiteY87" fmla="*/ 298133 h 647700"/>
              <a:gd name="connsiteX88" fmla="*/ 45795 w 565934"/>
              <a:gd name="connsiteY88" fmla="*/ 312420 h 647700"/>
              <a:gd name="connsiteX89" fmla="*/ 50557 w 565934"/>
              <a:gd name="connsiteY89" fmla="*/ 311468 h 647700"/>
              <a:gd name="connsiteX90" fmla="*/ 173430 w 565934"/>
              <a:gd name="connsiteY90" fmla="*/ 279083 h 647700"/>
              <a:gd name="connsiteX91" fmla="*/ 209625 w 565934"/>
              <a:gd name="connsiteY91" fmla="*/ 300038 h 647700"/>
              <a:gd name="connsiteX92" fmla="*/ 206767 w 565934"/>
              <a:gd name="connsiteY92" fmla="*/ 323850 h 647700"/>
              <a:gd name="connsiteX93" fmla="*/ 209625 w 565934"/>
              <a:gd name="connsiteY93" fmla="*/ 343853 h 647700"/>
              <a:gd name="connsiteX94" fmla="*/ 173430 w 565934"/>
              <a:gd name="connsiteY94" fmla="*/ 364808 h 647700"/>
              <a:gd name="connsiteX95" fmla="*/ 50557 w 565934"/>
              <a:gd name="connsiteY95" fmla="*/ 332423 h 647700"/>
              <a:gd name="connsiteX96" fmla="*/ 27697 w 565934"/>
              <a:gd name="connsiteY96" fmla="*/ 345758 h 647700"/>
              <a:gd name="connsiteX97" fmla="*/ 41032 w 565934"/>
              <a:gd name="connsiteY97" fmla="*/ 368618 h 647700"/>
              <a:gd name="connsiteX98" fmla="*/ 126757 w 565934"/>
              <a:gd name="connsiteY98" fmla="*/ 391478 h 647700"/>
              <a:gd name="connsiteX99" fmla="*/ 99135 w 565934"/>
              <a:gd name="connsiteY99" fmla="*/ 407670 h 647700"/>
              <a:gd name="connsiteX100" fmla="*/ 28650 w 565934"/>
              <a:gd name="connsiteY100" fmla="*/ 388620 h 647700"/>
              <a:gd name="connsiteX101" fmla="*/ 5790 w 565934"/>
              <a:gd name="connsiteY101" fmla="*/ 401955 h 647700"/>
              <a:gd name="connsiteX102" fmla="*/ 19125 w 565934"/>
              <a:gd name="connsiteY102" fmla="*/ 424815 h 647700"/>
              <a:gd name="connsiteX103" fmla="*/ 52462 w 565934"/>
              <a:gd name="connsiteY103" fmla="*/ 433388 h 647700"/>
              <a:gd name="connsiteX104" fmla="*/ 9600 w 565934"/>
              <a:gd name="connsiteY104" fmla="*/ 458153 h 647700"/>
              <a:gd name="connsiteX105" fmla="*/ 2932 w 565934"/>
              <a:gd name="connsiteY105" fmla="*/ 483870 h 647700"/>
              <a:gd name="connsiteX106" fmla="*/ 19125 w 565934"/>
              <a:gd name="connsiteY106" fmla="*/ 493395 h 647700"/>
              <a:gd name="connsiteX107" fmla="*/ 28650 w 565934"/>
              <a:gd name="connsiteY107" fmla="*/ 490538 h 647700"/>
              <a:gd name="connsiteX108" fmla="*/ 71512 w 565934"/>
              <a:gd name="connsiteY108" fmla="*/ 465773 h 647700"/>
              <a:gd name="connsiteX109" fmla="*/ 62940 w 565934"/>
              <a:gd name="connsiteY109" fmla="*/ 499110 h 647700"/>
              <a:gd name="connsiteX110" fmla="*/ 76275 w 565934"/>
              <a:gd name="connsiteY110" fmla="*/ 521970 h 647700"/>
              <a:gd name="connsiteX111" fmla="*/ 81037 w 565934"/>
              <a:gd name="connsiteY111" fmla="*/ 522923 h 647700"/>
              <a:gd name="connsiteX112" fmla="*/ 99135 w 565934"/>
              <a:gd name="connsiteY112" fmla="*/ 508635 h 647700"/>
              <a:gd name="connsiteX113" fmla="*/ 118185 w 565934"/>
              <a:gd name="connsiteY113" fmla="*/ 438150 h 647700"/>
              <a:gd name="connsiteX114" fmla="*/ 145807 w 565934"/>
              <a:gd name="connsiteY114" fmla="*/ 421958 h 647700"/>
              <a:gd name="connsiteX115" fmla="*/ 122947 w 565934"/>
              <a:gd name="connsiteY115" fmla="*/ 507683 h 647700"/>
              <a:gd name="connsiteX116" fmla="*/ 136282 w 565934"/>
              <a:gd name="connsiteY116" fmla="*/ 530543 h 647700"/>
              <a:gd name="connsiteX117" fmla="*/ 141045 w 565934"/>
              <a:gd name="connsiteY117" fmla="*/ 531495 h 647700"/>
              <a:gd name="connsiteX118" fmla="*/ 159142 w 565934"/>
              <a:gd name="connsiteY118" fmla="*/ 517208 h 647700"/>
              <a:gd name="connsiteX119" fmla="*/ 191527 w 565934"/>
              <a:gd name="connsiteY119" fmla="*/ 394335 h 647700"/>
              <a:gd name="connsiteX120" fmla="*/ 227722 w 565934"/>
              <a:gd name="connsiteY120" fmla="*/ 373380 h 647700"/>
              <a:gd name="connsiteX121" fmla="*/ 262965 w 565934"/>
              <a:gd name="connsiteY121" fmla="*/ 393383 h 647700"/>
              <a:gd name="connsiteX122" fmla="*/ 262965 w 565934"/>
              <a:gd name="connsiteY122" fmla="*/ 435293 h 647700"/>
              <a:gd name="connsiteX123" fmla="*/ 173430 w 565934"/>
              <a:gd name="connsiteY123" fmla="*/ 524828 h 647700"/>
              <a:gd name="connsiteX124" fmla="*/ 173430 w 565934"/>
              <a:gd name="connsiteY124" fmla="*/ 551498 h 647700"/>
              <a:gd name="connsiteX125" fmla="*/ 200100 w 565934"/>
              <a:gd name="connsiteY125" fmla="*/ 551498 h 647700"/>
              <a:gd name="connsiteX126" fmla="*/ 262965 w 565934"/>
              <a:gd name="connsiteY126" fmla="*/ 488633 h 647700"/>
              <a:gd name="connsiteX127" fmla="*/ 262965 w 565934"/>
              <a:gd name="connsiteY127" fmla="*/ 520065 h 647700"/>
              <a:gd name="connsiteX128" fmla="*/ 211530 w 565934"/>
              <a:gd name="connsiteY128" fmla="*/ 571500 h 647700"/>
              <a:gd name="connsiteX129" fmla="*/ 211530 w 565934"/>
              <a:gd name="connsiteY129" fmla="*/ 598170 h 647700"/>
              <a:gd name="connsiteX130" fmla="*/ 238200 w 565934"/>
              <a:gd name="connsiteY130" fmla="*/ 598170 h 647700"/>
              <a:gd name="connsiteX131" fmla="*/ 262965 w 565934"/>
              <a:gd name="connsiteY131" fmla="*/ 573405 h 647700"/>
              <a:gd name="connsiteX132" fmla="*/ 262965 w 565934"/>
              <a:gd name="connsiteY132" fmla="*/ 628650 h 647700"/>
              <a:gd name="connsiteX133" fmla="*/ 282015 w 565934"/>
              <a:gd name="connsiteY133" fmla="*/ 647700 h 647700"/>
              <a:gd name="connsiteX134" fmla="*/ 301065 w 565934"/>
              <a:gd name="connsiteY134" fmla="*/ 628650 h 647700"/>
              <a:gd name="connsiteX135" fmla="*/ 301065 w 565934"/>
              <a:gd name="connsiteY135" fmla="*/ 579120 h 647700"/>
              <a:gd name="connsiteX136" fmla="*/ 325830 w 565934"/>
              <a:gd name="connsiteY136" fmla="*/ 603885 h 647700"/>
              <a:gd name="connsiteX137" fmla="*/ 340117 w 565934"/>
              <a:gd name="connsiteY137" fmla="*/ 609600 h 647700"/>
              <a:gd name="connsiteX138" fmla="*/ 353452 w 565934"/>
              <a:gd name="connsiteY138" fmla="*/ 603885 h 647700"/>
              <a:gd name="connsiteX139" fmla="*/ 353452 w 565934"/>
              <a:gd name="connsiteY139" fmla="*/ 577215 h 647700"/>
              <a:gd name="connsiteX140" fmla="*/ 302017 w 565934"/>
              <a:gd name="connsiteY140" fmla="*/ 525780 h 647700"/>
              <a:gd name="connsiteX141" fmla="*/ 302017 w 565934"/>
              <a:gd name="connsiteY141" fmla="*/ 494348 h 647700"/>
              <a:gd name="connsiteX142" fmla="*/ 364882 w 565934"/>
              <a:gd name="connsiteY142" fmla="*/ 557213 h 647700"/>
              <a:gd name="connsiteX143" fmla="*/ 378217 w 565934"/>
              <a:gd name="connsiteY143" fmla="*/ 561975 h 647700"/>
              <a:gd name="connsiteX144" fmla="*/ 391552 w 565934"/>
              <a:gd name="connsiteY144" fmla="*/ 556260 h 647700"/>
              <a:gd name="connsiteX145" fmla="*/ 391552 w 565934"/>
              <a:gd name="connsiteY145" fmla="*/ 529590 h 647700"/>
              <a:gd name="connsiteX146" fmla="*/ 302017 w 565934"/>
              <a:gd name="connsiteY146" fmla="*/ 440055 h 647700"/>
              <a:gd name="connsiteX147" fmla="*/ 302017 w 565934"/>
              <a:gd name="connsiteY147" fmla="*/ 398145 h 647700"/>
              <a:gd name="connsiteX148" fmla="*/ 337260 w 565934"/>
              <a:gd name="connsiteY148" fmla="*/ 378143 h 647700"/>
              <a:gd name="connsiteX149" fmla="*/ 373455 w 565934"/>
              <a:gd name="connsiteY149" fmla="*/ 399098 h 647700"/>
              <a:gd name="connsiteX150" fmla="*/ 406792 w 565934"/>
              <a:gd name="connsiteY150" fmla="*/ 521017 h 647700"/>
              <a:gd name="connsiteX151" fmla="*/ 424890 w 565934"/>
              <a:gd name="connsiteY151" fmla="*/ 535305 h 647700"/>
              <a:gd name="connsiteX152" fmla="*/ 429652 w 565934"/>
              <a:gd name="connsiteY152" fmla="*/ 534353 h 647700"/>
              <a:gd name="connsiteX153" fmla="*/ 442987 w 565934"/>
              <a:gd name="connsiteY153" fmla="*/ 511492 h 647700"/>
              <a:gd name="connsiteX154" fmla="*/ 420127 w 565934"/>
              <a:gd name="connsiteY154" fmla="*/ 425768 h 647700"/>
              <a:gd name="connsiteX155" fmla="*/ 447750 w 565934"/>
              <a:gd name="connsiteY155" fmla="*/ 441960 h 647700"/>
              <a:gd name="connsiteX156" fmla="*/ 466800 w 565934"/>
              <a:gd name="connsiteY156" fmla="*/ 512445 h 647700"/>
              <a:gd name="connsiteX157" fmla="*/ 484897 w 565934"/>
              <a:gd name="connsiteY157" fmla="*/ 526733 h 647700"/>
              <a:gd name="connsiteX158" fmla="*/ 489660 w 565934"/>
              <a:gd name="connsiteY158" fmla="*/ 525780 h 647700"/>
              <a:gd name="connsiteX159" fmla="*/ 502995 w 565934"/>
              <a:gd name="connsiteY159" fmla="*/ 502920 h 647700"/>
              <a:gd name="connsiteX160" fmla="*/ 494422 w 565934"/>
              <a:gd name="connsiteY160" fmla="*/ 469583 h 647700"/>
              <a:gd name="connsiteX161" fmla="*/ 537285 w 565934"/>
              <a:gd name="connsiteY161" fmla="*/ 494348 h 647700"/>
              <a:gd name="connsiteX162" fmla="*/ 546810 w 565934"/>
              <a:gd name="connsiteY162" fmla="*/ 497205 h 647700"/>
              <a:gd name="connsiteX163" fmla="*/ 563002 w 565934"/>
              <a:gd name="connsiteY163" fmla="*/ 487680 h 647700"/>
              <a:gd name="connsiteX164" fmla="*/ 556335 w 565934"/>
              <a:gd name="connsiteY164" fmla="*/ 460058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</a:cxnLst>
            <a:rect l="l" t="t" r="r" b="b"/>
            <a:pathLst>
              <a:path w="565934" h="647700">
                <a:moveTo>
                  <a:pt x="556335" y="460058"/>
                </a:moveTo>
                <a:lnTo>
                  <a:pt x="513472" y="435293"/>
                </a:lnTo>
                <a:lnTo>
                  <a:pt x="546810" y="426720"/>
                </a:lnTo>
                <a:cubicBezTo>
                  <a:pt x="557287" y="423863"/>
                  <a:pt x="563002" y="413385"/>
                  <a:pt x="560145" y="403860"/>
                </a:cubicBezTo>
                <a:cubicBezTo>
                  <a:pt x="557287" y="394335"/>
                  <a:pt x="546810" y="387668"/>
                  <a:pt x="537285" y="390525"/>
                </a:cubicBezTo>
                <a:lnTo>
                  <a:pt x="466800" y="409575"/>
                </a:lnTo>
                <a:lnTo>
                  <a:pt x="439177" y="393383"/>
                </a:lnTo>
                <a:lnTo>
                  <a:pt x="524902" y="370523"/>
                </a:lnTo>
                <a:cubicBezTo>
                  <a:pt x="535380" y="367665"/>
                  <a:pt x="541095" y="357188"/>
                  <a:pt x="538237" y="347663"/>
                </a:cubicBezTo>
                <a:cubicBezTo>
                  <a:pt x="535380" y="338138"/>
                  <a:pt x="524902" y="331470"/>
                  <a:pt x="515377" y="334328"/>
                </a:cubicBezTo>
                <a:lnTo>
                  <a:pt x="392505" y="366713"/>
                </a:lnTo>
                <a:lnTo>
                  <a:pt x="356310" y="345758"/>
                </a:lnTo>
                <a:cubicBezTo>
                  <a:pt x="358215" y="339090"/>
                  <a:pt x="359167" y="332423"/>
                  <a:pt x="359167" y="325755"/>
                </a:cubicBezTo>
                <a:cubicBezTo>
                  <a:pt x="359167" y="319088"/>
                  <a:pt x="358215" y="311468"/>
                  <a:pt x="356310" y="305753"/>
                </a:cubicBezTo>
                <a:lnTo>
                  <a:pt x="392505" y="284798"/>
                </a:lnTo>
                <a:lnTo>
                  <a:pt x="515377" y="317183"/>
                </a:lnTo>
                <a:cubicBezTo>
                  <a:pt x="517282" y="317183"/>
                  <a:pt x="518235" y="318135"/>
                  <a:pt x="520140" y="318135"/>
                </a:cubicBezTo>
                <a:cubicBezTo>
                  <a:pt x="528712" y="318135"/>
                  <a:pt x="536332" y="312420"/>
                  <a:pt x="538237" y="303848"/>
                </a:cubicBezTo>
                <a:cubicBezTo>
                  <a:pt x="541095" y="293370"/>
                  <a:pt x="535380" y="282893"/>
                  <a:pt x="524902" y="280988"/>
                </a:cubicBezTo>
                <a:lnTo>
                  <a:pt x="439177" y="258127"/>
                </a:lnTo>
                <a:lnTo>
                  <a:pt x="466800" y="241935"/>
                </a:lnTo>
                <a:lnTo>
                  <a:pt x="537285" y="260985"/>
                </a:lnTo>
                <a:cubicBezTo>
                  <a:pt x="539190" y="260985"/>
                  <a:pt x="540142" y="261938"/>
                  <a:pt x="542047" y="261938"/>
                </a:cubicBezTo>
                <a:cubicBezTo>
                  <a:pt x="550620" y="261938"/>
                  <a:pt x="558240" y="256223"/>
                  <a:pt x="560145" y="247650"/>
                </a:cubicBezTo>
                <a:cubicBezTo>
                  <a:pt x="563002" y="237173"/>
                  <a:pt x="557287" y="226695"/>
                  <a:pt x="546810" y="224790"/>
                </a:cubicBezTo>
                <a:lnTo>
                  <a:pt x="513472" y="216218"/>
                </a:lnTo>
                <a:lnTo>
                  <a:pt x="556335" y="191452"/>
                </a:lnTo>
                <a:cubicBezTo>
                  <a:pt x="565860" y="185738"/>
                  <a:pt x="568717" y="174308"/>
                  <a:pt x="563002" y="165735"/>
                </a:cubicBezTo>
                <a:cubicBezTo>
                  <a:pt x="557287" y="156210"/>
                  <a:pt x="545857" y="153353"/>
                  <a:pt x="537285" y="159068"/>
                </a:cubicBezTo>
                <a:lnTo>
                  <a:pt x="494422" y="183833"/>
                </a:lnTo>
                <a:lnTo>
                  <a:pt x="502995" y="150495"/>
                </a:lnTo>
                <a:cubicBezTo>
                  <a:pt x="505852" y="140018"/>
                  <a:pt x="500137" y="129540"/>
                  <a:pt x="489660" y="127635"/>
                </a:cubicBezTo>
                <a:cubicBezTo>
                  <a:pt x="479182" y="124778"/>
                  <a:pt x="468705" y="130493"/>
                  <a:pt x="466800" y="140970"/>
                </a:cubicBezTo>
                <a:lnTo>
                  <a:pt x="447750" y="211455"/>
                </a:lnTo>
                <a:lnTo>
                  <a:pt x="420127" y="227648"/>
                </a:lnTo>
                <a:lnTo>
                  <a:pt x="442987" y="141923"/>
                </a:lnTo>
                <a:cubicBezTo>
                  <a:pt x="445845" y="131445"/>
                  <a:pt x="440130" y="120968"/>
                  <a:pt x="429652" y="119063"/>
                </a:cubicBezTo>
                <a:cubicBezTo>
                  <a:pt x="419175" y="116205"/>
                  <a:pt x="408697" y="121920"/>
                  <a:pt x="406792" y="132398"/>
                </a:cubicBezTo>
                <a:lnTo>
                  <a:pt x="374407" y="255270"/>
                </a:lnTo>
                <a:lnTo>
                  <a:pt x="338212" y="276225"/>
                </a:lnTo>
                <a:cubicBezTo>
                  <a:pt x="328687" y="266700"/>
                  <a:pt x="316305" y="259080"/>
                  <a:pt x="302970" y="256223"/>
                </a:cubicBezTo>
                <a:lnTo>
                  <a:pt x="302970" y="214313"/>
                </a:lnTo>
                <a:lnTo>
                  <a:pt x="392505" y="124778"/>
                </a:lnTo>
                <a:cubicBezTo>
                  <a:pt x="400125" y="117157"/>
                  <a:pt x="400125" y="105728"/>
                  <a:pt x="392505" y="98107"/>
                </a:cubicBezTo>
                <a:cubicBezTo>
                  <a:pt x="384885" y="90488"/>
                  <a:pt x="373455" y="90488"/>
                  <a:pt x="365835" y="98107"/>
                </a:cubicBezTo>
                <a:lnTo>
                  <a:pt x="302017" y="154305"/>
                </a:lnTo>
                <a:lnTo>
                  <a:pt x="302017" y="122873"/>
                </a:lnTo>
                <a:lnTo>
                  <a:pt x="353452" y="71438"/>
                </a:lnTo>
                <a:cubicBezTo>
                  <a:pt x="361072" y="63818"/>
                  <a:pt x="361072" y="52388"/>
                  <a:pt x="353452" y="44768"/>
                </a:cubicBezTo>
                <a:cubicBezTo>
                  <a:pt x="345832" y="37147"/>
                  <a:pt x="334402" y="37147"/>
                  <a:pt x="326782" y="44768"/>
                </a:cubicBezTo>
                <a:lnTo>
                  <a:pt x="302017" y="68580"/>
                </a:lnTo>
                <a:lnTo>
                  <a:pt x="302017" y="19050"/>
                </a:lnTo>
                <a:cubicBezTo>
                  <a:pt x="302017" y="8572"/>
                  <a:pt x="293445" y="0"/>
                  <a:pt x="282967" y="0"/>
                </a:cubicBezTo>
                <a:cubicBezTo>
                  <a:pt x="272490" y="0"/>
                  <a:pt x="263917" y="8572"/>
                  <a:pt x="263917" y="19050"/>
                </a:cubicBezTo>
                <a:lnTo>
                  <a:pt x="263917" y="68580"/>
                </a:lnTo>
                <a:lnTo>
                  <a:pt x="239152" y="43815"/>
                </a:lnTo>
                <a:cubicBezTo>
                  <a:pt x="231532" y="36195"/>
                  <a:pt x="220102" y="36195"/>
                  <a:pt x="212482" y="43815"/>
                </a:cubicBezTo>
                <a:cubicBezTo>
                  <a:pt x="204862" y="51435"/>
                  <a:pt x="204862" y="62865"/>
                  <a:pt x="212482" y="70485"/>
                </a:cubicBezTo>
                <a:lnTo>
                  <a:pt x="263917" y="121920"/>
                </a:lnTo>
                <a:lnTo>
                  <a:pt x="263917" y="153353"/>
                </a:lnTo>
                <a:lnTo>
                  <a:pt x="201052" y="90488"/>
                </a:lnTo>
                <a:cubicBezTo>
                  <a:pt x="193432" y="82868"/>
                  <a:pt x="182002" y="82868"/>
                  <a:pt x="174382" y="90488"/>
                </a:cubicBezTo>
                <a:cubicBezTo>
                  <a:pt x="166762" y="98107"/>
                  <a:pt x="166762" y="109538"/>
                  <a:pt x="174382" y="117157"/>
                </a:cubicBezTo>
                <a:lnTo>
                  <a:pt x="263917" y="206693"/>
                </a:lnTo>
                <a:lnTo>
                  <a:pt x="263917" y="248602"/>
                </a:lnTo>
                <a:cubicBezTo>
                  <a:pt x="250582" y="252413"/>
                  <a:pt x="238200" y="259080"/>
                  <a:pt x="228675" y="268605"/>
                </a:cubicBezTo>
                <a:lnTo>
                  <a:pt x="192480" y="247650"/>
                </a:lnTo>
                <a:lnTo>
                  <a:pt x="159142" y="126682"/>
                </a:lnTo>
                <a:cubicBezTo>
                  <a:pt x="156285" y="116205"/>
                  <a:pt x="145807" y="110490"/>
                  <a:pt x="136282" y="113348"/>
                </a:cubicBezTo>
                <a:cubicBezTo>
                  <a:pt x="125805" y="116205"/>
                  <a:pt x="120090" y="126682"/>
                  <a:pt x="122947" y="136208"/>
                </a:cubicBezTo>
                <a:lnTo>
                  <a:pt x="145807" y="221933"/>
                </a:lnTo>
                <a:lnTo>
                  <a:pt x="118185" y="205740"/>
                </a:lnTo>
                <a:lnTo>
                  <a:pt x="99135" y="135255"/>
                </a:lnTo>
                <a:cubicBezTo>
                  <a:pt x="96277" y="124778"/>
                  <a:pt x="85800" y="119063"/>
                  <a:pt x="76275" y="121920"/>
                </a:cubicBezTo>
                <a:cubicBezTo>
                  <a:pt x="65797" y="124778"/>
                  <a:pt x="60082" y="135255"/>
                  <a:pt x="62940" y="144780"/>
                </a:cubicBezTo>
                <a:lnTo>
                  <a:pt x="71512" y="178118"/>
                </a:lnTo>
                <a:lnTo>
                  <a:pt x="28650" y="153353"/>
                </a:lnTo>
                <a:cubicBezTo>
                  <a:pt x="19125" y="147638"/>
                  <a:pt x="7695" y="151448"/>
                  <a:pt x="2932" y="160020"/>
                </a:cubicBezTo>
                <a:cubicBezTo>
                  <a:pt x="-2783" y="169545"/>
                  <a:pt x="1027" y="180975"/>
                  <a:pt x="9600" y="185738"/>
                </a:cubicBezTo>
                <a:lnTo>
                  <a:pt x="52462" y="210502"/>
                </a:lnTo>
                <a:lnTo>
                  <a:pt x="19125" y="219075"/>
                </a:lnTo>
                <a:cubicBezTo>
                  <a:pt x="8647" y="221933"/>
                  <a:pt x="2932" y="232410"/>
                  <a:pt x="5790" y="241935"/>
                </a:cubicBezTo>
                <a:cubicBezTo>
                  <a:pt x="7695" y="250508"/>
                  <a:pt x="15315" y="256223"/>
                  <a:pt x="23887" y="256223"/>
                </a:cubicBezTo>
                <a:cubicBezTo>
                  <a:pt x="25792" y="256223"/>
                  <a:pt x="26745" y="256223"/>
                  <a:pt x="28650" y="255270"/>
                </a:cubicBezTo>
                <a:lnTo>
                  <a:pt x="99135" y="236220"/>
                </a:lnTo>
                <a:lnTo>
                  <a:pt x="126757" y="252413"/>
                </a:lnTo>
                <a:lnTo>
                  <a:pt x="41032" y="275273"/>
                </a:lnTo>
                <a:cubicBezTo>
                  <a:pt x="30555" y="278130"/>
                  <a:pt x="24840" y="288608"/>
                  <a:pt x="27697" y="298133"/>
                </a:cubicBezTo>
                <a:cubicBezTo>
                  <a:pt x="29602" y="306705"/>
                  <a:pt x="37222" y="312420"/>
                  <a:pt x="45795" y="312420"/>
                </a:cubicBezTo>
                <a:cubicBezTo>
                  <a:pt x="47700" y="312420"/>
                  <a:pt x="48652" y="312420"/>
                  <a:pt x="50557" y="311468"/>
                </a:cubicBezTo>
                <a:lnTo>
                  <a:pt x="173430" y="279083"/>
                </a:lnTo>
                <a:lnTo>
                  <a:pt x="209625" y="300038"/>
                </a:lnTo>
                <a:cubicBezTo>
                  <a:pt x="207720" y="309563"/>
                  <a:pt x="206767" y="317183"/>
                  <a:pt x="206767" y="323850"/>
                </a:cubicBezTo>
                <a:cubicBezTo>
                  <a:pt x="206767" y="330518"/>
                  <a:pt x="207720" y="338138"/>
                  <a:pt x="209625" y="343853"/>
                </a:cubicBezTo>
                <a:lnTo>
                  <a:pt x="173430" y="364808"/>
                </a:lnTo>
                <a:lnTo>
                  <a:pt x="50557" y="332423"/>
                </a:lnTo>
                <a:cubicBezTo>
                  <a:pt x="40080" y="329565"/>
                  <a:pt x="29602" y="335280"/>
                  <a:pt x="27697" y="345758"/>
                </a:cubicBezTo>
                <a:cubicBezTo>
                  <a:pt x="25792" y="356235"/>
                  <a:pt x="30555" y="366713"/>
                  <a:pt x="41032" y="368618"/>
                </a:cubicBezTo>
                <a:lnTo>
                  <a:pt x="126757" y="391478"/>
                </a:lnTo>
                <a:lnTo>
                  <a:pt x="99135" y="407670"/>
                </a:lnTo>
                <a:lnTo>
                  <a:pt x="28650" y="388620"/>
                </a:lnTo>
                <a:cubicBezTo>
                  <a:pt x="18172" y="385763"/>
                  <a:pt x="7695" y="391478"/>
                  <a:pt x="5790" y="401955"/>
                </a:cubicBezTo>
                <a:cubicBezTo>
                  <a:pt x="3885" y="412433"/>
                  <a:pt x="8647" y="422910"/>
                  <a:pt x="19125" y="424815"/>
                </a:cubicBezTo>
                <a:lnTo>
                  <a:pt x="52462" y="433388"/>
                </a:lnTo>
                <a:lnTo>
                  <a:pt x="9600" y="458153"/>
                </a:lnTo>
                <a:cubicBezTo>
                  <a:pt x="75" y="463868"/>
                  <a:pt x="-2783" y="475298"/>
                  <a:pt x="2932" y="483870"/>
                </a:cubicBezTo>
                <a:cubicBezTo>
                  <a:pt x="6742" y="489585"/>
                  <a:pt x="12457" y="493395"/>
                  <a:pt x="19125" y="493395"/>
                </a:cubicBezTo>
                <a:cubicBezTo>
                  <a:pt x="21982" y="493395"/>
                  <a:pt x="25792" y="492442"/>
                  <a:pt x="28650" y="490538"/>
                </a:cubicBezTo>
                <a:lnTo>
                  <a:pt x="71512" y="465773"/>
                </a:lnTo>
                <a:lnTo>
                  <a:pt x="62940" y="499110"/>
                </a:lnTo>
                <a:cubicBezTo>
                  <a:pt x="60082" y="509588"/>
                  <a:pt x="65797" y="520065"/>
                  <a:pt x="76275" y="521970"/>
                </a:cubicBezTo>
                <a:cubicBezTo>
                  <a:pt x="78180" y="521970"/>
                  <a:pt x="79132" y="522923"/>
                  <a:pt x="81037" y="522923"/>
                </a:cubicBezTo>
                <a:cubicBezTo>
                  <a:pt x="89610" y="522923"/>
                  <a:pt x="97230" y="517208"/>
                  <a:pt x="99135" y="508635"/>
                </a:cubicBezTo>
                <a:lnTo>
                  <a:pt x="118185" y="438150"/>
                </a:lnTo>
                <a:lnTo>
                  <a:pt x="145807" y="421958"/>
                </a:lnTo>
                <a:lnTo>
                  <a:pt x="122947" y="507683"/>
                </a:lnTo>
                <a:cubicBezTo>
                  <a:pt x="120090" y="518160"/>
                  <a:pt x="125805" y="528638"/>
                  <a:pt x="136282" y="530543"/>
                </a:cubicBezTo>
                <a:cubicBezTo>
                  <a:pt x="138187" y="530543"/>
                  <a:pt x="139140" y="531495"/>
                  <a:pt x="141045" y="531495"/>
                </a:cubicBezTo>
                <a:cubicBezTo>
                  <a:pt x="149617" y="531495"/>
                  <a:pt x="157237" y="525780"/>
                  <a:pt x="159142" y="517208"/>
                </a:cubicBezTo>
                <a:lnTo>
                  <a:pt x="191527" y="394335"/>
                </a:lnTo>
                <a:lnTo>
                  <a:pt x="227722" y="373380"/>
                </a:lnTo>
                <a:cubicBezTo>
                  <a:pt x="237247" y="382905"/>
                  <a:pt x="249630" y="390525"/>
                  <a:pt x="262965" y="393383"/>
                </a:cubicBezTo>
                <a:lnTo>
                  <a:pt x="262965" y="435293"/>
                </a:lnTo>
                <a:lnTo>
                  <a:pt x="173430" y="524828"/>
                </a:lnTo>
                <a:cubicBezTo>
                  <a:pt x="165810" y="532448"/>
                  <a:pt x="165810" y="543878"/>
                  <a:pt x="173430" y="551498"/>
                </a:cubicBezTo>
                <a:cubicBezTo>
                  <a:pt x="181050" y="559118"/>
                  <a:pt x="192480" y="559118"/>
                  <a:pt x="200100" y="551498"/>
                </a:cubicBezTo>
                <a:lnTo>
                  <a:pt x="262965" y="488633"/>
                </a:lnTo>
                <a:lnTo>
                  <a:pt x="262965" y="520065"/>
                </a:lnTo>
                <a:lnTo>
                  <a:pt x="211530" y="571500"/>
                </a:lnTo>
                <a:cubicBezTo>
                  <a:pt x="203910" y="579120"/>
                  <a:pt x="203910" y="590550"/>
                  <a:pt x="211530" y="598170"/>
                </a:cubicBezTo>
                <a:cubicBezTo>
                  <a:pt x="219150" y="605790"/>
                  <a:pt x="230580" y="605790"/>
                  <a:pt x="238200" y="598170"/>
                </a:cubicBezTo>
                <a:lnTo>
                  <a:pt x="262965" y="573405"/>
                </a:lnTo>
                <a:lnTo>
                  <a:pt x="262965" y="628650"/>
                </a:lnTo>
                <a:cubicBezTo>
                  <a:pt x="262965" y="639128"/>
                  <a:pt x="271537" y="647700"/>
                  <a:pt x="282015" y="647700"/>
                </a:cubicBezTo>
                <a:cubicBezTo>
                  <a:pt x="292492" y="647700"/>
                  <a:pt x="301065" y="639128"/>
                  <a:pt x="301065" y="628650"/>
                </a:cubicBezTo>
                <a:lnTo>
                  <a:pt x="301065" y="579120"/>
                </a:lnTo>
                <a:lnTo>
                  <a:pt x="325830" y="603885"/>
                </a:lnTo>
                <a:cubicBezTo>
                  <a:pt x="330592" y="607695"/>
                  <a:pt x="335355" y="609600"/>
                  <a:pt x="340117" y="609600"/>
                </a:cubicBezTo>
                <a:cubicBezTo>
                  <a:pt x="344880" y="609600"/>
                  <a:pt x="349642" y="607695"/>
                  <a:pt x="353452" y="603885"/>
                </a:cubicBezTo>
                <a:cubicBezTo>
                  <a:pt x="361072" y="596265"/>
                  <a:pt x="361072" y="584835"/>
                  <a:pt x="353452" y="577215"/>
                </a:cubicBezTo>
                <a:lnTo>
                  <a:pt x="302017" y="525780"/>
                </a:lnTo>
                <a:lnTo>
                  <a:pt x="302017" y="494348"/>
                </a:lnTo>
                <a:lnTo>
                  <a:pt x="364882" y="557213"/>
                </a:lnTo>
                <a:cubicBezTo>
                  <a:pt x="368692" y="560070"/>
                  <a:pt x="373455" y="561975"/>
                  <a:pt x="378217" y="561975"/>
                </a:cubicBezTo>
                <a:cubicBezTo>
                  <a:pt x="382980" y="561975"/>
                  <a:pt x="387742" y="560070"/>
                  <a:pt x="391552" y="556260"/>
                </a:cubicBezTo>
                <a:cubicBezTo>
                  <a:pt x="399172" y="548640"/>
                  <a:pt x="399172" y="537210"/>
                  <a:pt x="391552" y="529590"/>
                </a:cubicBezTo>
                <a:lnTo>
                  <a:pt x="302017" y="440055"/>
                </a:lnTo>
                <a:lnTo>
                  <a:pt x="302017" y="398145"/>
                </a:lnTo>
                <a:cubicBezTo>
                  <a:pt x="315352" y="394335"/>
                  <a:pt x="327735" y="387668"/>
                  <a:pt x="337260" y="378143"/>
                </a:cubicBezTo>
                <a:lnTo>
                  <a:pt x="373455" y="399098"/>
                </a:lnTo>
                <a:lnTo>
                  <a:pt x="406792" y="521017"/>
                </a:lnTo>
                <a:cubicBezTo>
                  <a:pt x="408697" y="529590"/>
                  <a:pt x="416317" y="535305"/>
                  <a:pt x="424890" y="535305"/>
                </a:cubicBezTo>
                <a:cubicBezTo>
                  <a:pt x="426795" y="535305"/>
                  <a:pt x="427747" y="535305"/>
                  <a:pt x="429652" y="534353"/>
                </a:cubicBezTo>
                <a:cubicBezTo>
                  <a:pt x="440130" y="531495"/>
                  <a:pt x="445845" y="521017"/>
                  <a:pt x="442987" y="511492"/>
                </a:cubicBezTo>
                <a:lnTo>
                  <a:pt x="420127" y="425768"/>
                </a:lnTo>
                <a:lnTo>
                  <a:pt x="447750" y="441960"/>
                </a:lnTo>
                <a:lnTo>
                  <a:pt x="466800" y="512445"/>
                </a:lnTo>
                <a:cubicBezTo>
                  <a:pt x="468705" y="521017"/>
                  <a:pt x="476325" y="526733"/>
                  <a:pt x="484897" y="526733"/>
                </a:cubicBezTo>
                <a:cubicBezTo>
                  <a:pt x="486802" y="526733"/>
                  <a:pt x="487755" y="526733"/>
                  <a:pt x="489660" y="525780"/>
                </a:cubicBezTo>
                <a:cubicBezTo>
                  <a:pt x="500137" y="522923"/>
                  <a:pt x="505852" y="512445"/>
                  <a:pt x="502995" y="502920"/>
                </a:cubicBezTo>
                <a:lnTo>
                  <a:pt x="494422" y="469583"/>
                </a:lnTo>
                <a:lnTo>
                  <a:pt x="537285" y="494348"/>
                </a:lnTo>
                <a:cubicBezTo>
                  <a:pt x="540142" y="496253"/>
                  <a:pt x="543952" y="497205"/>
                  <a:pt x="546810" y="497205"/>
                </a:cubicBezTo>
                <a:cubicBezTo>
                  <a:pt x="553477" y="497205"/>
                  <a:pt x="560145" y="493395"/>
                  <a:pt x="563002" y="487680"/>
                </a:cubicBezTo>
                <a:cubicBezTo>
                  <a:pt x="568717" y="476250"/>
                  <a:pt x="565860" y="464820"/>
                  <a:pt x="556335" y="46005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4" name="Graphic 28" descr="Lightning">
            <a:extLst>
              <a:ext uri="{FF2B5EF4-FFF2-40B4-BE49-F238E27FC236}">
                <a16:creationId xmlns:a16="http://schemas.microsoft.com/office/drawing/2014/main" id="{281802C4-6710-436F-93D9-16D78E5F9E12}"/>
              </a:ext>
            </a:extLst>
          </p:cNvPr>
          <p:cNvGrpSpPr/>
          <p:nvPr/>
        </p:nvGrpSpPr>
        <p:grpSpPr>
          <a:xfrm>
            <a:off x="5770023" y="2317454"/>
            <a:ext cx="650779" cy="628910"/>
            <a:chOff x="5770023" y="2317454"/>
            <a:chExt cx="650779" cy="62891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A299D2F-0FAC-4E72-87CC-9901F4B588A4}"/>
                </a:ext>
              </a:extLst>
            </p:cNvPr>
            <p:cNvSpPr/>
            <p:nvPr/>
          </p:nvSpPr>
          <p:spPr>
            <a:xfrm>
              <a:off x="5770023" y="2317454"/>
              <a:ext cx="650779" cy="362210"/>
            </a:xfrm>
            <a:custGeom>
              <a:avLst/>
              <a:gdLst>
                <a:gd name="connsiteX0" fmla="*/ 650779 w 650779"/>
                <a:gd name="connsiteY0" fmla="*/ 271723 h 362210"/>
                <a:gd name="connsiteX1" fmla="*/ 619347 w 650779"/>
                <a:gd name="connsiteY1" fmla="*/ 203143 h 362210"/>
                <a:gd name="connsiteX2" fmla="*/ 546004 w 650779"/>
                <a:gd name="connsiteY2" fmla="*/ 183141 h 362210"/>
                <a:gd name="connsiteX3" fmla="*/ 546004 w 650779"/>
                <a:gd name="connsiteY3" fmla="*/ 181236 h 362210"/>
                <a:gd name="connsiteX4" fmla="*/ 498379 w 650779"/>
                <a:gd name="connsiteY4" fmla="*/ 88843 h 362210"/>
                <a:gd name="connsiteX5" fmla="*/ 395509 w 650779"/>
                <a:gd name="connsiteY5" fmla="*/ 72651 h 362210"/>
                <a:gd name="connsiteX6" fmla="*/ 241204 w 650779"/>
                <a:gd name="connsiteY6" fmla="*/ 4071 h 362210"/>
                <a:gd name="connsiteX7" fmla="*/ 135477 w 650779"/>
                <a:gd name="connsiteY7" fmla="*/ 135516 h 362210"/>
                <a:gd name="connsiteX8" fmla="*/ 24987 w 650779"/>
                <a:gd name="connsiteY8" fmla="*/ 177426 h 362210"/>
                <a:gd name="connsiteX9" fmla="*/ 9747 w 650779"/>
                <a:gd name="connsiteY9" fmla="*/ 294583 h 362210"/>
                <a:gd name="connsiteX10" fmla="*/ 106902 w 650779"/>
                <a:gd name="connsiteY10" fmla="*/ 362211 h 362210"/>
                <a:gd name="connsiteX11" fmla="*/ 106902 w 650779"/>
                <a:gd name="connsiteY11" fmla="*/ 362211 h 362210"/>
                <a:gd name="connsiteX12" fmla="*/ 564102 w 650779"/>
                <a:gd name="connsiteY12" fmla="*/ 362211 h 362210"/>
                <a:gd name="connsiteX13" fmla="*/ 650779 w 650779"/>
                <a:gd name="connsiteY13" fmla="*/ 271723 h 362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0779" h="362210">
                  <a:moveTo>
                    <a:pt x="650779" y="271723"/>
                  </a:moveTo>
                  <a:cubicBezTo>
                    <a:pt x="650779" y="245053"/>
                    <a:pt x="639349" y="220288"/>
                    <a:pt x="619347" y="203143"/>
                  </a:cubicBezTo>
                  <a:cubicBezTo>
                    <a:pt x="599344" y="185998"/>
                    <a:pt x="572674" y="178378"/>
                    <a:pt x="546004" y="183141"/>
                  </a:cubicBezTo>
                  <a:lnTo>
                    <a:pt x="546004" y="181236"/>
                  </a:lnTo>
                  <a:cubicBezTo>
                    <a:pt x="546004" y="145041"/>
                    <a:pt x="528860" y="109798"/>
                    <a:pt x="498379" y="88843"/>
                  </a:cubicBezTo>
                  <a:cubicBezTo>
                    <a:pt x="468852" y="66936"/>
                    <a:pt x="430752" y="61221"/>
                    <a:pt x="395509" y="72651"/>
                  </a:cubicBezTo>
                  <a:cubicBezTo>
                    <a:pt x="365982" y="17406"/>
                    <a:pt x="302164" y="-11169"/>
                    <a:pt x="241204" y="4071"/>
                  </a:cubicBezTo>
                  <a:cubicBezTo>
                    <a:pt x="180244" y="18358"/>
                    <a:pt x="136429" y="72651"/>
                    <a:pt x="135477" y="135516"/>
                  </a:cubicBezTo>
                  <a:cubicBezTo>
                    <a:pt x="93567" y="127896"/>
                    <a:pt x="50704" y="144088"/>
                    <a:pt x="24987" y="177426"/>
                  </a:cubicBezTo>
                  <a:cubicBezTo>
                    <a:pt x="-1683" y="210763"/>
                    <a:pt x="-7398" y="255531"/>
                    <a:pt x="9747" y="294583"/>
                  </a:cubicBezTo>
                  <a:cubicBezTo>
                    <a:pt x="26892" y="333636"/>
                    <a:pt x="64039" y="359353"/>
                    <a:pt x="106902" y="362211"/>
                  </a:cubicBezTo>
                  <a:lnTo>
                    <a:pt x="106902" y="362211"/>
                  </a:lnTo>
                  <a:lnTo>
                    <a:pt x="564102" y="362211"/>
                  </a:lnTo>
                  <a:cubicBezTo>
                    <a:pt x="613632" y="360306"/>
                    <a:pt x="650779" y="320301"/>
                    <a:pt x="650779" y="2717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397634F-B8C1-4F3E-9089-5B127EA9835E}"/>
                </a:ext>
              </a:extLst>
            </p:cNvPr>
            <p:cNvSpPr/>
            <p:nvPr/>
          </p:nvSpPr>
          <p:spPr>
            <a:xfrm>
              <a:off x="6020752" y="2717765"/>
              <a:ext cx="152400" cy="228600"/>
            </a:xfrm>
            <a:custGeom>
              <a:avLst/>
              <a:gdLst>
                <a:gd name="connsiteX0" fmla="*/ 152400 w 152400"/>
                <a:gd name="connsiteY0" fmla="*/ 76200 h 228600"/>
                <a:gd name="connsiteX1" fmla="*/ 71438 w 152400"/>
                <a:gd name="connsiteY1" fmla="*/ 76200 h 228600"/>
                <a:gd name="connsiteX2" fmla="*/ 101918 w 152400"/>
                <a:gd name="connsiteY2" fmla="*/ 0 h 228600"/>
                <a:gd name="connsiteX3" fmla="*/ 29528 w 152400"/>
                <a:gd name="connsiteY3" fmla="*/ 0 h 228600"/>
                <a:gd name="connsiteX4" fmla="*/ 0 w 152400"/>
                <a:gd name="connsiteY4" fmla="*/ 123825 h 228600"/>
                <a:gd name="connsiteX5" fmla="*/ 60960 w 152400"/>
                <a:gd name="connsiteY5" fmla="*/ 123825 h 228600"/>
                <a:gd name="connsiteX6" fmla="*/ 23813 w 152400"/>
                <a:gd name="connsiteY6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400" h="228600">
                  <a:moveTo>
                    <a:pt x="152400" y="76200"/>
                  </a:moveTo>
                  <a:lnTo>
                    <a:pt x="71438" y="76200"/>
                  </a:lnTo>
                  <a:lnTo>
                    <a:pt x="101918" y="0"/>
                  </a:lnTo>
                  <a:lnTo>
                    <a:pt x="29528" y="0"/>
                  </a:lnTo>
                  <a:lnTo>
                    <a:pt x="0" y="123825"/>
                  </a:lnTo>
                  <a:lnTo>
                    <a:pt x="60960" y="123825"/>
                  </a:lnTo>
                  <a:lnTo>
                    <a:pt x="23813" y="2286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47D60ED-D976-43FB-BFDC-F4A073F9B4C6}"/>
                </a:ext>
              </a:extLst>
            </p:cNvPr>
            <p:cNvSpPr/>
            <p:nvPr/>
          </p:nvSpPr>
          <p:spPr>
            <a:xfrm>
              <a:off x="6201727" y="2717765"/>
              <a:ext cx="76200" cy="114300"/>
            </a:xfrm>
            <a:custGeom>
              <a:avLst/>
              <a:gdLst>
                <a:gd name="connsiteX0" fmla="*/ 76200 w 76200"/>
                <a:gd name="connsiteY0" fmla="*/ 38100 h 114300"/>
                <a:gd name="connsiteX1" fmla="*/ 35243 w 76200"/>
                <a:gd name="connsiteY1" fmla="*/ 38100 h 114300"/>
                <a:gd name="connsiteX2" fmla="*/ 50483 w 76200"/>
                <a:gd name="connsiteY2" fmla="*/ 0 h 114300"/>
                <a:gd name="connsiteX3" fmla="*/ 15240 w 76200"/>
                <a:gd name="connsiteY3" fmla="*/ 0 h 114300"/>
                <a:gd name="connsiteX4" fmla="*/ 0 w 76200"/>
                <a:gd name="connsiteY4" fmla="*/ 61913 h 114300"/>
                <a:gd name="connsiteX5" fmla="*/ 30480 w 76200"/>
                <a:gd name="connsiteY5" fmla="*/ 61913 h 114300"/>
                <a:gd name="connsiteX6" fmla="*/ 11430 w 76200"/>
                <a:gd name="connsiteY6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200" h="114300">
                  <a:moveTo>
                    <a:pt x="76200" y="38100"/>
                  </a:moveTo>
                  <a:lnTo>
                    <a:pt x="35243" y="38100"/>
                  </a:lnTo>
                  <a:lnTo>
                    <a:pt x="50483" y="0"/>
                  </a:lnTo>
                  <a:lnTo>
                    <a:pt x="15240" y="0"/>
                  </a:lnTo>
                  <a:lnTo>
                    <a:pt x="0" y="61913"/>
                  </a:lnTo>
                  <a:lnTo>
                    <a:pt x="30480" y="61913"/>
                  </a:lnTo>
                  <a:lnTo>
                    <a:pt x="11430" y="1143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68DFDE3-D1A5-403B-999C-EF65BC007A1A}"/>
                </a:ext>
              </a:extLst>
            </p:cNvPr>
            <p:cNvSpPr/>
            <p:nvPr/>
          </p:nvSpPr>
          <p:spPr>
            <a:xfrm>
              <a:off x="5925502" y="2717765"/>
              <a:ext cx="76199" cy="114300"/>
            </a:xfrm>
            <a:custGeom>
              <a:avLst/>
              <a:gdLst>
                <a:gd name="connsiteX0" fmla="*/ 76200 w 76199"/>
                <a:gd name="connsiteY0" fmla="*/ 38100 h 114300"/>
                <a:gd name="connsiteX1" fmla="*/ 35242 w 76199"/>
                <a:gd name="connsiteY1" fmla="*/ 38100 h 114300"/>
                <a:gd name="connsiteX2" fmla="*/ 50483 w 76199"/>
                <a:gd name="connsiteY2" fmla="*/ 0 h 114300"/>
                <a:gd name="connsiteX3" fmla="*/ 15240 w 76199"/>
                <a:gd name="connsiteY3" fmla="*/ 0 h 114300"/>
                <a:gd name="connsiteX4" fmla="*/ 0 w 76199"/>
                <a:gd name="connsiteY4" fmla="*/ 61913 h 114300"/>
                <a:gd name="connsiteX5" fmla="*/ 30480 w 76199"/>
                <a:gd name="connsiteY5" fmla="*/ 61913 h 114300"/>
                <a:gd name="connsiteX6" fmla="*/ 11430 w 76199"/>
                <a:gd name="connsiteY6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199" h="114300">
                  <a:moveTo>
                    <a:pt x="76200" y="38100"/>
                  </a:moveTo>
                  <a:lnTo>
                    <a:pt x="35242" y="38100"/>
                  </a:lnTo>
                  <a:lnTo>
                    <a:pt x="50483" y="0"/>
                  </a:lnTo>
                  <a:lnTo>
                    <a:pt x="15240" y="0"/>
                  </a:lnTo>
                  <a:lnTo>
                    <a:pt x="0" y="61913"/>
                  </a:lnTo>
                  <a:lnTo>
                    <a:pt x="30480" y="61913"/>
                  </a:lnTo>
                  <a:lnTo>
                    <a:pt x="11430" y="1143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" name="Graphic 36" descr="Sun">
            <a:extLst>
              <a:ext uri="{FF2B5EF4-FFF2-40B4-BE49-F238E27FC236}">
                <a16:creationId xmlns:a16="http://schemas.microsoft.com/office/drawing/2014/main" id="{0B321395-9717-4841-B54A-712087F32711}"/>
              </a:ext>
            </a:extLst>
          </p:cNvPr>
          <p:cNvGrpSpPr/>
          <p:nvPr/>
        </p:nvGrpSpPr>
        <p:grpSpPr>
          <a:xfrm>
            <a:off x="7750176" y="2174840"/>
            <a:ext cx="914400" cy="914400"/>
            <a:chOff x="7750176" y="2174840"/>
            <a:chExt cx="914400" cy="9144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A14502A-1C4B-439A-A3B4-B37501B284EC}"/>
                </a:ext>
              </a:extLst>
            </p:cNvPr>
            <p:cNvSpPr/>
            <p:nvPr/>
          </p:nvSpPr>
          <p:spPr>
            <a:xfrm>
              <a:off x="7788276" y="2603465"/>
              <a:ext cx="171450" cy="57150"/>
            </a:xfrm>
            <a:custGeom>
              <a:avLst/>
              <a:gdLst>
                <a:gd name="connsiteX0" fmla="*/ 0 w 171450"/>
                <a:gd name="connsiteY0" fmla="*/ 0 h 57150"/>
                <a:gd name="connsiteX1" fmla="*/ 171450 w 171450"/>
                <a:gd name="connsiteY1" fmla="*/ 0 h 57150"/>
                <a:gd name="connsiteX2" fmla="*/ 171450 w 171450"/>
                <a:gd name="connsiteY2" fmla="*/ 57150 h 57150"/>
                <a:gd name="connsiteX3" fmla="*/ 0 w 171450"/>
                <a:gd name="connsiteY3" fmla="*/ 5715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57150">
                  <a:moveTo>
                    <a:pt x="0" y="0"/>
                  </a:moveTo>
                  <a:lnTo>
                    <a:pt x="171450" y="0"/>
                  </a:lnTo>
                  <a:lnTo>
                    <a:pt x="171450" y="57150"/>
                  </a:lnTo>
                  <a:lnTo>
                    <a:pt x="0" y="571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E592BD62-C7B6-40C8-BED9-ED44DD606BCB}"/>
                </a:ext>
              </a:extLst>
            </p:cNvPr>
            <p:cNvSpPr/>
            <p:nvPr/>
          </p:nvSpPr>
          <p:spPr>
            <a:xfrm>
              <a:off x="8455026" y="2603465"/>
              <a:ext cx="171450" cy="57150"/>
            </a:xfrm>
            <a:custGeom>
              <a:avLst/>
              <a:gdLst>
                <a:gd name="connsiteX0" fmla="*/ 0 w 171450"/>
                <a:gd name="connsiteY0" fmla="*/ 0 h 57150"/>
                <a:gd name="connsiteX1" fmla="*/ 171450 w 171450"/>
                <a:gd name="connsiteY1" fmla="*/ 0 h 57150"/>
                <a:gd name="connsiteX2" fmla="*/ 171450 w 171450"/>
                <a:gd name="connsiteY2" fmla="*/ 57150 h 57150"/>
                <a:gd name="connsiteX3" fmla="*/ 0 w 171450"/>
                <a:gd name="connsiteY3" fmla="*/ 5715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57150">
                  <a:moveTo>
                    <a:pt x="0" y="0"/>
                  </a:moveTo>
                  <a:lnTo>
                    <a:pt x="171450" y="0"/>
                  </a:lnTo>
                  <a:lnTo>
                    <a:pt x="171450" y="57150"/>
                  </a:lnTo>
                  <a:lnTo>
                    <a:pt x="0" y="571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A05FB4B-75A6-4FD8-8DD3-82539BCDCF41}"/>
                </a:ext>
              </a:extLst>
            </p:cNvPr>
            <p:cNvSpPr/>
            <p:nvPr/>
          </p:nvSpPr>
          <p:spPr>
            <a:xfrm>
              <a:off x="7997826" y="2422490"/>
              <a:ext cx="419100" cy="419100"/>
            </a:xfrm>
            <a:custGeom>
              <a:avLst/>
              <a:gdLst>
                <a:gd name="connsiteX0" fmla="*/ 419100 w 419100"/>
                <a:gd name="connsiteY0" fmla="*/ 209550 h 419100"/>
                <a:gd name="connsiteX1" fmla="*/ 209550 w 419100"/>
                <a:gd name="connsiteY1" fmla="*/ 419100 h 419100"/>
                <a:gd name="connsiteX2" fmla="*/ 0 w 419100"/>
                <a:gd name="connsiteY2" fmla="*/ 209550 h 419100"/>
                <a:gd name="connsiteX3" fmla="*/ 209550 w 419100"/>
                <a:gd name="connsiteY3" fmla="*/ 0 h 419100"/>
                <a:gd name="connsiteX4" fmla="*/ 419100 w 419100"/>
                <a:gd name="connsiteY4" fmla="*/ 20955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100" h="419100">
                  <a:moveTo>
                    <a:pt x="419100" y="209550"/>
                  </a:moveTo>
                  <a:cubicBezTo>
                    <a:pt x="419100" y="325281"/>
                    <a:pt x="325281" y="419100"/>
                    <a:pt x="209550" y="419100"/>
                  </a:cubicBezTo>
                  <a:cubicBezTo>
                    <a:pt x="93819" y="419100"/>
                    <a:pt x="0" y="325281"/>
                    <a:pt x="0" y="209550"/>
                  </a:cubicBezTo>
                  <a:cubicBezTo>
                    <a:pt x="0" y="93819"/>
                    <a:pt x="93819" y="0"/>
                    <a:pt x="209550" y="0"/>
                  </a:cubicBezTo>
                  <a:cubicBezTo>
                    <a:pt x="325281" y="0"/>
                    <a:pt x="419100" y="93819"/>
                    <a:pt x="419100" y="2095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528023C-EF4B-4CB6-B3A0-4BBE0396812C}"/>
                </a:ext>
              </a:extLst>
            </p:cNvPr>
            <p:cNvSpPr/>
            <p:nvPr/>
          </p:nvSpPr>
          <p:spPr>
            <a:xfrm>
              <a:off x="8178801" y="2879690"/>
              <a:ext cx="57150" cy="171450"/>
            </a:xfrm>
            <a:custGeom>
              <a:avLst/>
              <a:gdLst>
                <a:gd name="connsiteX0" fmla="*/ 0 w 57150"/>
                <a:gd name="connsiteY0" fmla="*/ 0 h 171450"/>
                <a:gd name="connsiteX1" fmla="*/ 57150 w 57150"/>
                <a:gd name="connsiteY1" fmla="*/ 0 h 171450"/>
                <a:gd name="connsiteX2" fmla="*/ 57150 w 57150"/>
                <a:gd name="connsiteY2" fmla="*/ 171450 h 171450"/>
                <a:gd name="connsiteX3" fmla="*/ 0 w 57150"/>
                <a:gd name="connsiteY3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50" h="171450">
                  <a:moveTo>
                    <a:pt x="0" y="0"/>
                  </a:moveTo>
                  <a:lnTo>
                    <a:pt x="57150" y="0"/>
                  </a:lnTo>
                  <a:lnTo>
                    <a:pt x="57150" y="171450"/>
                  </a:lnTo>
                  <a:lnTo>
                    <a:pt x="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23D197F-A8AA-4D75-887C-4305498F70BD}"/>
                </a:ext>
              </a:extLst>
            </p:cNvPr>
            <p:cNvSpPr/>
            <p:nvPr/>
          </p:nvSpPr>
          <p:spPr>
            <a:xfrm>
              <a:off x="8178801" y="2212940"/>
              <a:ext cx="57150" cy="171450"/>
            </a:xfrm>
            <a:custGeom>
              <a:avLst/>
              <a:gdLst>
                <a:gd name="connsiteX0" fmla="*/ 0 w 57150"/>
                <a:gd name="connsiteY0" fmla="*/ 0 h 171450"/>
                <a:gd name="connsiteX1" fmla="*/ 57150 w 57150"/>
                <a:gd name="connsiteY1" fmla="*/ 0 h 171450"/>
                <a:gd name="connsiteX2" fmla="*/ 57150 w 57150"/>
                <a:gd name="connsiteY2" fmla="*/ 171450 h 171450"/>
                <a:gd name="connsiteX3" fmla="*/ 0 w 57150"/>
                <a:gd name="connsiteY3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50" h="171450">
                  <a:moveTo>
                    <a:pt x="0" y="0"/>
                  </a:moveTo>
                  <a:lnTo>
                    <a:pt x="57150" y="0"/>
                  </a:lnTo>
                  <a:lnTo>
                    <a:pt x="57150" y="171450"/>
                  </a:lnTo>
                  <a:lnTo>
                    <a:pt x="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FEC836-12D5-4401-A1FA-8B15AFCE88B7}"/>
                </a:ext>
              </a:extLst>
            </p:cNvPr>
            <p:cNvSpPr/>
            <p:nvPr/>
          </p:nvSpPr>
          <p:spPr>
            <a:xfrm rot="8100000">
              <a:off x="7885451" y="2838697"/>
              <a:ext cx="171448" cy="57149"/>
            </a:xfrm>
            <a:custGeom>
              <a:avLst/>
              <a:gdLst>
                <a:gd name="connsiteX0" fmla="*/ 0 w 171448"/>
                <a:gd name="connsiteY0" fmla="*/ 0 h 57149"/>
                <a:gd name="connsiteX1" fmla="*/ 171448 w 171448"/>
                <a:gd name="connsiteY1" fmla="*/ 0 h 57149"/>
                <a:gd name="connsiteX2" fmla="*/ 171448 w 171448"/>
                <a:gd name="connsiteY2" fmla="*/ 57149 h 57149"/>
                <a:gd name="connsiteX3" fmla="*/ 0 w 171448"/>
                <a:gd name="connsiteY3" fmla="*/ 57149 h 5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48" h="57149">
                  <a:moveTo>
                    <a:pt x="0" y="0"/>
                  </a:moveTo>
                  <a:lnTo>
                    <a:pt x="171448" y="0"/>
                  </a:lnTo>
                  <a:lnTo>
                    <a:pt x="171448" y="57149"/>
                  </a:lnTo>
                  <a:lnTo>
                    <a:pt x="0" y="5714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E1F9CAB9-4759-4E88-A4EB-675F9ED429D2}"/>
                </a:ext>
              </a:extLst>
            </p:cNvPr>
            <p:cNvSpPr/>
            <p:nvPr/>
          </p:nvSpPr>
          <p:spPr>
            <a:xfrm rot="8100000">
              <a:off x="8357847" y="2368209"/>
              <a:ext cx="171448" cy="57149"/>
            </a:xfrm>
            <a:custGeom>
              <a:avLst/>
              <a:gdLst>
                <a:gd name="connsiteX0" fmla="*/ 0 w 171448"/>
                <a:gd name="connsiteY0" fmla="*/ 0 h 57149"/>
                <a:gd name="connsiteX1" fmla="*/ 171448 w 171448"/>
                <a:gd name="connsiteY1" fmla="*/ 0 h 57149"/>
                <a:gd name="connsiteX2" fmla="*/ 171448 w 171448"/>
                <a:gd name="connsiteY2" fmla="*/ 57149 h 57149"/>
                <a:gd name="connsiteX3" fmla="*/ 0 w 171448"/>
                <a:gd name="connsiteY3" fmla="*/ 57149 h 5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48" h="57149">
                  <a:moveTo>
                    <a:pt x="0" y="0"/>
                  </a:moveTo>
                  <a:lnTo>
                    <a:pt x="171448" y="0"/>
                  </a:lnTo>
                  <a:lnTo>
                    <a:pt x="171448" y="57149"/>
                  </a:lnTo>
                  <a:lnTo>
                    <a:pt x="0" y="5714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363FF8B-AE4A-4F83-83EE-ADA7B603FE6F}"/>
                </a:ext>
              </a:extLst>
            </p:cNvPr>
            <p:cNvSpPr/>
            <p:nvPr/>
          </p:nvSpPr>
          <p:spPr>
            <a:xfrm rot="8100000">
              <a:off x="7943532" y="2310123"/>
              <a:ext cx="57149" cy="171448"/>
            </a:xfrm>
            <a:custGeom>
              <a:avLst/>
              <a:gdLst>
                <a:gd name="connsiteX0" fmla="*/ 0 w 57149"/>
                <a:gd name="connsiteY0" fmla="*/ 0 h 171448"/>
                <a:gd name="connsiteX1" fmla="*/ 57149 w 57149"/>
                <a:gd name="connsiteY1" fmla="*/ 0 h 171448"/>
                <a:gd name="connsiteX2" fmla="*/ 57149 w 57149"/>
                <a:gd name="connsiteY2" fmla="*/ 171448 h 171448"/>
                <a:gd name="connsiteX3" fmla="*/ 0 w 57149"/>
                <a:gd name="connsiteY3" fmla="*/ 171448 h 171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49" h="171448">
                  <a:moveTo>
                    <a:pt x="0" y="0"/>
                  </a:moveTo>
                  <a:lnTo>
                    <a:pt x="57149" y="0"/>
                  </a:lnTo>
                  <a:lnTo>
                    <a:pt x="57149" y="171448"/>
                  </a:lnTo>
                  <a:lnTo>
                    <a:pt x="0" y="17144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FBC6241-9274-4DFA-9930-A3B7EA3CB7B4}"/>
                </a:ext>
              </a:extLst>
            </p:cNvPr>
            <p:cNvSpPr/>
            <p:nvPr/>
          </p:nvSpPr>
          <p:spPr>
            <a:xfrm rot="8100000">
              <a:off x="8414056" y="2782492"/>
              <a:ext cx="57149" cy="171448"/>
            </a:xfrm>
            <a:custGeom>
              <a:avLst/>
              <a:gdLst>
                <a:gd name="connsiteX0" fmla="*/ 0 w 57149"/>
                <a:gd name="connsiteY0" fmla="*/ 0 h 171448"/>
                <a:gd name="connsiteX1" fmla="*/ 57149 w 57149"/>
                <a:gd name="connsiteY1" fmla="*/ 0 h 171448"/>
                <a:gd name="connsiteX2" fmla="*/ 57149 w 57149"/>
                <a:gd name="connsiteY2" fmla="*/ 171448 h 171448"/>
                <a:gd name="connsiteX3" fmla="*/ 0 w 57149"/>
                <a:gd name="connsiteY3" fmla="*/ 171448 h 171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49" h="171448">
                  <a:moveTo>
                    <a:pt x="0" y="0"/>
                  </a:moveTo>
                  <a:lnTo>
                    <a:pt x="57149" y="0"/>
                  </a:lnTo>
                  <a:lnTo>
                    <a:pt x="57149" y="171448"/>
                  </a:lnTo>
                  <a:lnTo>
                    <a:pt x="0" y="17144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9" name="Graphic 30" descr="Partial sun">
            <a:extLst>
              <a:ext uri="{FF2B5EF4-FFF2-40B4-BE49-F238E27FC236}">
                <a16:creationId xmlns:a16="http://schemas.microsoft.com/office/drawing/2014/main" id="{F5A057CA-1F4C-4AF0-B0EE-C45CCBD5247F}"/>
              </a:ext>
            </a:extLst>
          </p:cNvPr>
          <p:cNvGrpSpPr/>
          <p:nvPr/>
        </p:nvGrpSpPr>
        <p:grpSpPr>
          <a:xfrm>
            <a:off x="9920329" y="2274852"/>
            <a:ext cx="796565" cy="714375"/>
            <a:chOff x="9920329" y="2274852"/>
            <a:chExt cx="796565" cy="714375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04FB2AA-B47E-4A8D-88B9-651074241812}"/>
                </a:ext>
              </a:extLst>
            </p:cNvPr>
            <p:cNvSpPr/>
            <p:nvPr/>
          </p:nvSpPr>
          <p:spPr>
            <a:xfrm>
              <a:off x="10402570" y="2274852"/>
              <a:ext cx="38100" cy="114300"/>
            </a:xfrm>
            <a:custGeom>
              <a:avLst/>
              <a:gdLst>
                <a:gd name="connsiteX0" fmla="*/ 0 w 38100"/>
                <a:gd name="connsiteY0" fmla="*/ 0 h 114300"/>
                <a:gd name="connsiteX1" fmla="*/ 38100 w 38100"/>
                <a:gd name="connsiteY1" fmla="*/ 0 h 114300"/>
                <a:gd name="connsiteX2" fmla="*/ 38100 w 38100"/>
                <a:gd name="connsiteY2" fmla="*/ 114300 h 114300"/>
                <a:gd name="connsiteX3" fmla="*/ 0 w 38100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114300">
                  <a:moveTo>
                    <a:pt x="0" y="0"/>
                  </a:moveTo>
                  <a:lnTo>
                    <a:pt x="38100" y="0"/>
                  </a:lnTo>
                  <a:lnTo>
                    <a:pt x="38100" y="114300"/>
                  </a:lnTo>
                  <a:lnTo>
                    <a:pt x="0" y="1143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6932076-5AE3-4E42-96D6-D9E8D9BCCD70}"/>
                </a:ext>
              </a:extLst>
            </p:cNvPr>
            <p:cNvSpPr/>
            <p:nvPr/>
          </p:nvSpPr>
          <p:spPr>
            <a:xfrm rot="8100000">
              <a:off x="10533480" y="2382677"/>
              <a:ext cx="114298" cy="38099"/>
            </a:xfrm>
            <a:custGeom>
              <a:avLst/>
              <a:gdLst>
                <a:gd name="connsiteX0" fmla="*/ 0 w 114298"/>
                <a:gd name="connsiteY0" fmla="*/ 0 h 38099"/>
                <a:gd name="connsiteX1" fmla="*/ 114299 w 114298"/>
                <a:gd name="connsiteY1" fmla="*/ 0 h 38099"/>
                <a:gd name="connsiteX2" fmla="*/ 114299 w 114298"/>
                <a:gd name="connsiteY2" fmla="*/ 38100 h 38099"/>
                <a:gd name="connsiteX3" fmla="*/ 0 w 114298"/>
                <a:gd name="connsiteY3" fmla="*/ 38100 h 38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8" h="38099">
                  <a:moveTo>
                    <a:pt x="0" y="0"/>
                  </a:moveTo>
                  <a:lnTo>
                    <a:pt x="114299" y="0"/>
                  </a:lnTo>
                  <a:lnTo>
                    <a:pt x="114299" y="38100"/>
                  </a:lnTo>
                  <a:lnTo>
                    <a:pt x="0" y="381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72777A2-ACFD-4224-B0F4-694602B0CB08}"/>
                </a:ext>
              </a:extLst>
            </p:cNvPr>
            <p:cNvSpPr/>
            <p:nvPr/>
          </p:nvSpPr>
          <p:spPr>
            <a:xfrm>
              <a:off x="10602595" y="2551077"/>
              <a:ext cx="114300" cy="38100"/>
            </a:xfrm>
            <a:custGeom>
              <a:avLst/>
              <a:gdLst>
                <a:gd name="connsiteX0" fmla="*/ 0 w 114300"/>
                <a:gd name="connsiteY0" fmla="*/ 0 h 38100"/>
                <a:gd name="connsiteX1" fmla="*/ 114300 w 114300"/>
                <a:gd name="connsiteY1" fmla="*/ 0 h 38100"/>
                <a:gd name="connsiteX2" fmla="*/ 114300 w 114300"/>
                <a:gd name="connsiteY2" fmla="*/ 38100 h 38100"/>
                <a:gd name="connsiteX3" fmla="*/ 0 w 114300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" h="38100">
                  <a:moveTo>
                    <a:pt x="0" y="0"/>
                  </a:moveTo>
                  <a:lnTo>
                    <a:pt x="114300" y="0"/>
                  </a:lnTo>
                  <a:lnTo>
                    <a:pt x="114300" y="38100"/>
                  </a:lnTo>
                  <a:lnTo>
                    <a:pt x="0" y="381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56D1D21-79E8-41EF-A8A2-BA0920E63E00}"/>
                </a:ext>
              </a:extLst>
            </p:cNvPr>
            <p:cNvSpPr/>
            <p:nvPr/>
          </p:nvSpPr>
          <p:spPr>
            <a:xfrm rot="8100000">
              <a:off x="10571386" y="2681143"/>
              <a:ext cx="38099" cy="114298"/>
            </a:xfrm>
            <a:custGeom>
              <a:avLst/>
              <a:gdLst>
                <a:gd name="connsiteX0" fmla="*/ 0 w 38099"/>
                <a:gd name="connsiteY0" fmla="*/ 0 h 114298"/>
                <a:gd name="connsiteX1" fmla="*/ 38100 w 38099"/>
                <a:gd name="connsiteY1" fmla="*/ 0 h 114298"/>
                <a:gd name="connsiteX2" fmla="*/ 38100 w 38099"/>
                <a:gd name="connsiteY2" fmla="*/ 114299 h 114298"/>
                <a:gd name="connsiteX3" fmla="*/ 0 w 38099"/>
                <a:gd name="connsiteY3" fmla="*/ 114299 h 11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99" h="114298">
                  <a:moveTo>
                    <a:pt x="0" y="0"/>
                  </a:moveTo>
                  <a:lnTo>
                    <a:pt x="38100" y="0"/>
                  </a:lnTo>
                  <a:lnTo>
                    <a:pt x="38100" y="114299"/>
                  </a:lnTo>
                  <a:lnTo>
                    <a:pt x="0" y="11429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BA6ECC2-B219-45F9-AB89-2D5EE7584A32}"/>
                </a:ext>
              </a:extLst>
            </p:cNvPr>
            <p:cNvSpPr/>
            <p:nvPr/>
          </p:nvSpPr>
          <p:spPr>
            <a:xfrm>
              <a:off x="10126345" y="2551077"/>
              <a:ext cx="114299" cy="38100"/>
            </a:xfrm>
            <a:custGeom>
              <a:avLst/>
              <a:gdLst>
                <a:gd name="connsiteX0" fmla="*/ 0 w 114299"/>
                <a:gd name="connsiteY0" fmla="*/ 0 h 38100"/>
                <a:gd name="connsiteX1" fmla="*/ 114300 w 114299"/>
                <a:gd name="connsiteY1" fmla="*/ 0 h 38100"/>
                <a:gd name="connsiteX2" fmla="*/ 114300 w 114299"/>
                <a:gd name="connsiteY2" fmla="*/ 38100 h 38100"/>
                <a:gd name="connsiteX3" fmla="*/ 0 w 114299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9" h="38100">
                  <a:moveTo>
                    <a:pt x="0" y="0"/>
                  </a:moveTo>
                  <a:lnTo>
                    <a:pt x="114300" y="0"/>
                  </a:lnTo>
                  <a:lnTo>
                    <a:pt x="114300" y="38100"/>
                  </a:lnTo>
                  <a:lnTo>
                    <a:pt x="0" y="381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8AA1B4F4-ADEA-4F9F-8EFA-7D03E2051E38}"/>
                </a:ext>
              </a:extLst>
            </p:cNvPr>
            <p:cNvSpPr/>
            <p:nvPr/>
          </p:nvSpPr>
          <p:spPr>
            <a:xfrm rot="8100000">
              <a:off x="10234334" y="2345059"/>
              <a:ext cx="38099" cy="114298"/>
            </a:xfrm>
            <a:custGeom>
              <a:avLst/>
              <a:gdLst>
                <a:gd name="connsiteX0" fmla="*/ 0 w 38099"/>
                <a:gd name="connsiteY0" fmla="*/ 0 h 114298"/>
                <a:gd name="connsiteX1" fmla="*/ 38100 w 38099"/>
                <a:gd name="connsiteY1" fmla="*/ 0 h 114298"/>
                <a:gd name="connsiteX2" fmla="*/ 38100 w 38099"/>
                <a:gd name="connsiteY2" fmla="*/ 114299 h 114298"/>
                <a:gd name="connsiteX3" fmla="*/ 0 w 38099"/>
                <a:gd name="connsiteY3" fmla="*/ 114299 h 11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99" h="114298">
                  <a:moveTo>
                    <a:pt x="0" y="0"/>
                  </a:moveTo>
                  <a:lnTo>
                    <a:pt x="38100" y="0"/>
                  </a:lnTo>
                  <a:lnTo>
                    <a:pt x="38100" y="114299"/>
                  </a:lnTo>
                  <a:lnTo>
                    <a:pt x="0" y="11429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A12F116-4A6C-4C3A-9F07-013B3FF94D95}"/>
                </a:ext>
              </a:extLst>
            </p:cNvPr>
            <p:cNvSpPr/>
            <p:nvPr/>
          </p:nvSpPr>
          <p:spPr>
            <a:xfrm>
              <a:off x="9920329" y="2627016"/>
              <a:ext cx="651850" cy="362210"/>
            </a:xfrm>
            <a:custGeom>
              <a:avLst/>
              <a:gdLst>
                <a:gd name="connsiteX0" fmla="*/ 558440 w 651850"/>
                <a:gd name="connsiteY0" fmla="*/ 181236 h 362210"/>
                <a:gd name="connsiteX1" fmla="*/ 544153 w 651850"/>
                <a:gd name="connsiteY1" fmla="*/ 182188 h 362210"/>
                <a:gd name="connsiteX2" fmla="*/ 544153 w 651850"/>
                <a:gd name="connsiteY2" fmla="*/ 181236 h 362210"/>
                <a:gd name="connsiteX3" fmla="*/ 496528 w 651850"/>
                <a:gd name="connsiteY3" fmla="*/ 88843 h 362210"/>
                <a:gd name="connsiteX4" fmla="*/ 393658 w 651850"/>
                <a:gd name="connsiteY4" fmla="*/ 72651 h 362210"/>
                <a:gd name="connsiteX5" fmla="*/ 239353 w 651850"/>
                <a:gd name="connsiteY5" fmla="*/ 4071 h 362210"/>
                <a:gd name="connsiteX6" fmla="*/ 133625 w 651850"/>
                <a:gd name="connsiteY6" fmla="*/ 135516 h 362210"/>
                <a:gd name="connsiteX7" fmla="*/ 24088 w 651850"/>
                <a:gd name="connsiteY7" fmla="*/ 176473 h 362210"/>
                <a:gd name="connsiteX8" fmla="*/ 9800 w 651850"/>
                <a:gd name="connsiteY8" fmla="*/ 293631 h 362210"/>
                <a:gd name="connsiteX9" fmla="*/ 106955 w 651850"/>
                <a:gd name="connsiteY9" fmla="*/ 361258 h 362210"/>
                <a:gd name="connsiteX10" fmla="*/ 564155 w 651850"/>
                <a:gd name="connsiteY10" fmla="*/ 362211 h 362210"/>
                <a:gd name="connsiteX11" fmla="*/ 651785 w 651850"/>
                <a:gd name="connsiteY11" fmla="*/ 268866 h 362210"/>
                <a:gd name="connsiteX12" fmla="*/ 558440 w 651850"/>
                <a:gd name="connsiteY12" fmla="*/ 181236 h 362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1850" h="362210">
                  <a:moveTo>
                    <a:pt x="558440" y="181236"/>
                  </a:moveTo>
                  <a:cubicBezTo>
                    <a:pt x="553678" y="181236"/>
                    <a:pt x="548915" y="181236"/>
                    <a:pt x="544153" y="182188"/>
                  </a:cubicBezTo>
                  <a:cubicBezTo>
                    <a:pt x="544153" y="182188"/>
                    <a:pt x="544153" y="181236"/>
                    <a:pt x="544153" y="181236"/>
                  </a:cubicBezTo>
                  <a:cubicBezTo>
                    <a:pt x="544153" y="145041"/>
                    <a:pt x="527008" y="109798"/>
                    <a:pt x="496528" y="88843"/>
                  </a:cubicBezTo>
                  <a:cubicBezTo>
                    <a:pt x="467000" y="66936"/>
                    <a:pt x="428900" y="61221"/>
                    <a:pt x="393658" y="72651"/>
                  </a:cubicBezTo>
                  <a:cubicBezTo>
                    <a:pt x="364130" y="17406"/>
                    <a:pt x="300313" y="-11169"/>
                    <a:pt x="239353" y="4071"/>
                  </a:cubicBezTo>
                  <a:cubicBezTo>
                    <a:pt x="178393" y="18358"/>
                    <a:pt x="135530" y="72651"/>
                    <a:pt x="133625" y="135516"/>
                  </a:cubicBezTo>
                  <a:cubicBezTo>
                    <a:pt x="93620" y="127896"/>
                    <a:pt x="50758" y="143136"/>
                    <a:pt x="24088" y="176473"/>
                  </a:cubicBezTo>
                  <a:cubicBezTo>
                    <a:pt x="-1630" y="209811"/>
                    <a:pt x="-7345" y="255531"/>
                    <a:pt x="9800" y="293631"/>
                  </a:cubicBezTo>
                  <a:cubicBezTo>
                    <a:pt x="26945" y="332683"/>
                    <a:pt x="64093" y="358401"/>
                    <a:pt x="106955" y="361258"/>
                  </a:cubicBezTo>
                  <a:lnTo>
                    <a:pt x="564155" y="362211"/>
                  </a:lnTo>
                  <a:cubicBezTo>
                    <a:pt x="613685" y="361258"/>
                    <a:pt x="653690" y="319348"/>
                    <a:pt x="651785" y="268866"/>
                  </a:cubicBezTo>
                  <a:cubicBezTo>
                    <a:pt x="650833" y="219336"/>
                    <a:pt x="608923" y="180283"/>
                    <a:pt x="558440" y="18123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F22046B-C1F2-46D8-A134-C751FB9A955A}"/>
                </a:ext>
              </a:extLst>
            </p:cNvPr>
            <p:cNvSpPr/>
            <p:nvPr/>
          </p:nvSpPr>
          <p:spPr>
            <a:xfrm>
              <a:off x="10279073" y="2426703"/>
              <a:ext cx="284955" cy="279631"/>
            </a:xfrm>
            <a:custGeom>
              <a:avLst/>
              <a:gdLst>
                <a:gd name="connsiteX0" fmla="*/ 7291 w 284955"/>
                <a:gd name="connsiteY0" fmla="*/ 189144 h 279631"/>
                <a:gd name="connsiteX1" fmla="*/ 53011 w 284955"/>
                <a:gd name="connsiteY1" fmla="*/ 230102 h 279631"/>
                <a:gd name="connsiteX2" fmla="*/ 184456 w 284955"/>
                <a:gd name="connsiteY2" fmla="*/ 279632 h 279631"/>
                <a:gd name="connsiteX3" fmla="*/ 284469 w 284955"/>
                <a:gd name="connsiteY3" fmla="*/ 155807 h 279631"/>
                <a:gd name="connsiteX4" fmla="*/ 207316 w 284955"/>
                <a:gd name="connsiteY4" fmla="*/ 15789 h 279631"/>
                <a:gd name="connsiteX5" fmla="*/ 49201 w 284955"/>
                <a:gd name="connsiteY5" fmla="*/ 34839 h 279631"/>
                <a:gd name="connsiteX6" fmla="*/ 7291 w 284955"/>
                <a:gd name="connsiteY6" fmla="*/ 189144 h 279631"/>
                <a:gd name="connsiteX7" fmla="*/ 7291 w 284955"/>
                <a:gd name="connsiteY7" fmla="*/ 189144 h 279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4955" h="279631">
                  <a:moveTo>
                    <a:pt x="7291" y="189144"/>
                  </a:moveTo>
                  <a:cubicBezTo>
                    <a:pt x="24436" y="199622"/>
                    <a:pt x="40629" y="213909"/>
                    <a:pt x="53011" y="230102"/>
                  </a:cubicBezTo>
                  <a:cubicBezTo>
                    <a:pt x="102541" y="224387"/>
                    <a:pt x="151119" y="242484"/>
                    <a:pt x="184456" y="279632"/>
                  </a:cubicBezTo>
                  <a:cubicBezTo>
                    <a:pt x="239701" y="262487"/>
                    <a:pt x="279706" y="213909"/>
                    <a:pt x="284469" y="155807"/>
                  </a:cubicBezTo>
                  <a:cubicBezTo>
                    <a:pt x="289231" y="97704"/>
                    <a:pt x="258751" y="42459"/>
                    <a:pt x="207316" y="15789"/>
                  </a:cubicBezTo>
                  <a:cubicBezTo>
                    <a:pt x="155881" y="-10881"/>
                    <a:pt x="93016" y="-3261"/>
                    <a:pt x="49201" y="34839"/>
                  </a:cubicBezTo>
                  <a:cubicBezTo>
                    <a:pt x="5386" y="72939"/>
                    <a:pt x="-10806" y="133899"/>
                    <a:pt x="7291" y="189144"/>
                  </a:cubicBezTo>
                  <a:lnTo>
                    <a:pt x="7291" y="189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Interlocking Ring Process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5492B2-81E0-4CCD-88B4-11681F935CC4}"/>
              </a:ext>
            </a:extLst>
          </p:cNvPr>
          <p:cNvGrpSpPr/>
          <p:nvPr/>
        </p:nvGrpSpPr>
        <p:grpSpPr>
          <a:xfrm>
            <a:off x="3143738" y="4253522"/>
            <a:ext cx="1681773" cy="1844151"/>
            <a:chOff x="332936" y="2627766"/>
            <a:chExt cx="2926080" cy="184415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CF62CD8-0096-4A59-85D8-EF515D4D473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7249A88-5DF0-4C7F-8AB2-95BD040EC71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A71D7C4-883D-40E8-8E60-B866305C5FB7}"/>
              </a:ext>
            </a:extLst>
          </p:cNvPr>
          <p:cNvGrpSpPr/>
          <p:nvPr/>
        </p:nvGrpSpPr>
        <p:grpSpPr>
          <a:xfrm>
            <a:off x="5255113" y="4253522"/>
            <a:ext cx="1681773" cy="1844151"/>
            <a:chOff x="332936" y="2627766"/>
            <a:chExt cx="2926080" cy="184415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F369C96-791A-4F61-863A-DBA952FDAF6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83552E-8494-44C4-835E-DA6AFDA9B1C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F086DD5-FB75-4594-BF69-1B5FD854EC14}"/>
              </a:ext>
            </a:extLst>
          </p:cNvPr>
          <p:cNvGrpSpPr/>
          <p:nvPr/>
        </p:nvGrpSpPr>
        <p:grpSpPr>
          <a:xfrm>
            <a:off x="1032364" y="4253522"/>
            <a:ext cx="1681773" cy="1844151"/>
            <a:chOff x="332936" y="2627766"/>
            <a:chExt cx="2926080" cy="184415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2931128-A925-4282-8322-70A00A5B3D4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DD24AFD-F411-4EF0-90B9-576AB82D731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4132764-8366-4894-9D33-3CD187DD52B6}"/>
              </a:ext>
            </a:extLst>
          </p:cNvPr>
          <p:cNvGrpSpPr/>
          <p:nvPr/>
        </p:nvGrpSpPr>
        <p:grpSpPr>
          <a:xfrm>
            <a:off x="7366489" y="4253522"/>
            <a:ext cx="1681773" cy="1844151"/>
            <a:chOff x="332936" y="2627766"/>
            <a:chExt cx="2926080" cy="184415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B0798D5-F685-43D7-AFCF-2010550AEC9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C1AEDBD-F971-4163-83BE-09EE453E8DA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B44A7B4-F6E4-41B7-85DC-3C650AE8118C}"/>
              </a:ext>
            </a:extLst>
          </p:cNvPr>
          <p:cNvGrpSpPr/>
          <p:nvPr/>
        </p:nvGrpSpPr>
        <p:grpSpPr>
          <a:xfrm>
            <a:off x="9477863" y="4253522"/>
            <a:ext cx="1681773" cy="1844151"/>
            <a:chOff x="332936" y="2627766"/>
            <a:chExt cx="2926080" cy="184415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220F39C-46CA-44A7-B20A-4215CC5D554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AC5F9E2-B604-4EEE-B084-5B3FE213617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BE339AC-D4D9-40FB-BD85-18EE23AB53A5}"/>
              </a:ext>
            </a:extLst>
          </p:cNvPr>
          <p:cNvSpPr/>
          <p:nvPr/>
        </p:nvSpPr>
        <p:spPr>
          <a:xfrm>
            <a:off x="602761" y="1361552"/>
            <a:ext cx="2540976" cy="2540976"/>
          </a:xfrm>
          <a:custGeom>
            <a:avLst/>
            <a:gdLst>
              <a:gd name="connsiteX0" fmla="*/ 1270488 w 2540976"/>
              <a:gd name="connsiteY0" fmla="*/ 0 h 2540976"/>
              <a:gd name="connsiteX1" fmla="*/ 2168859 w 2540976"/>
              <a:gd name="connsiteY1" fmla="*/ 372118 h 2540976"/>
              <a:gd name="connsiteX2" fmla="*/ 2235088 w 2540976"/>
              <a:gd name="connsiteY2" fmla="*/ 444988 h 2540976"/>
              <a:gd name="connsiteX3" fmla="*/ 2234900 w 2540976"/>
              <a:gd name="connsiteY3" fmla="*/ 444988 h 2540976"/>
              <a:gd name="connsiteX4" fmla="*/ 2250860 w 2540976"/>
              <a:gd name="connsiteY4" fmla="*/ 462340 h 2540976"/>
              <a:gd name="connsiteX5" fmla="*/ 2303981 w 2540976"/>
              <a:gd name="connsiteY5" fmla="*/ 533376 h 2540976"/>
              <a:gd name="connsiteX6" fmla="*/ 2302956 w 2540976"/>
              <a:gd name="connsiteY6" fmla="*/ 534746 h 2540976"/>
              <a:gd name="connsiteX7" fmla="*/ 2239318 w 2540976"/>
              <a:gd name="connsiteY7" fmla="*/ 639498 h 2540976"/>
              <a:gd name="connsiteX8" fmla="*/ 2226369 w 2540976"/>
              <a:gd name="connsiteY8" fmla="*/ 666378 h 2540976"/>
              <a:gd name="connsiteX9" fmla="*/ 2208956 w 2540976"/>
              <a:gd name="connsiteY9" fmla="*/ 637715 h 2540976"/>
              <a:gd name="connsiteX10" fmla="*/ 2126261 w 2540976"/>
              <a:gd name="connsiteY10" fmla="*/ 529841 h 2540976"/>
              <a:gd name="connsiteX11" fmla="*/ 2111375 w 2540976"/>
              <a:gd name="connsiteY11" fmla="*/ 514596 h 2540976"/>
              <a:gd name="connsiteX12" fmla="*/ 2111375 w 2540976"/>
              <a:gd name="connsiteY12" fmla="*/ 444988 h 2540976"/>
              <a:gd name="connsiteX13" fmla="*/ 2111374 w 2540976"/>
              <a:gd name="connsiteY13" fmla="*/ 444988 h 2540976"/>
              <a:gd name="connsiteX14" fmla="*/ 2111374 w 2540976"/>
              <a:gd name="connsiteY14" fmla="*/ 514909 h 2540976"/>
              <a:gd name="connsiteX15" fmla="*/ 2070757 w 2540976"/>
              <a:gd name="connsiteY15" fmla="*/ 470219 h 2540976"/>
              <a:gd name="connsiteX16" fmla="*/ 1270488 w 2540976"/>
              <a:gd name="connsiteY16" fmla="*/ 138737 h 2540976"/>
              <a:gd name="connsiteX17" fmla="*/ 138737 w 2540976"/>
              <a:gd name="connsiteY17" fmla="*/ 1270488 h 2540976"/>
              <a:gd name="connsiteX18" fmla="*/ 1270488 w 2540976"/>
              <a:gd name="connsiteY18" fmla="*/ 2402239 h 2540976"/>
              <a:gd name="connsiteX19" fmla="*/ 2402239 w 2540976"/>
              <a:gd name="connsiteY19" fmla="*/ 1270488 h 2540976"/>
              <a:gd name="connsiteX20" fmla="*/ 2379246 w 2540976"/>
              <a:gd name="connsiteY20" fmla="*/ 1042401 h 2540976"/>
              <a:gd name="connsiteX21" fmla="*/ 2362787 w 2540976"/>
              <a:gd name="connsiteY21" fmla="*/ 978388 h 2540976"/>
              <a:gd name="connsiteX22" fmla="*/ 2361604 w 2540976"/>
              <a:gd name="connsiteY22" fmla="*/ 978388 h 2540976"/>
              <a:gd name="connsiteX23" fmla="*/ 2351360 w 2540976"/>
              <a:gd name="connsiteY23" fmla="*/ 933941 h 2540976"/>
              <a:gd name="connsiteX24" fmla="*/ 2343525 w 2540976"/>
              <a:gd name="connsiteY24" fmla="*/ 912535 h 2540976"/>
              <a:gd name="connsiteX25" fmla="*/ 2364452 w 2540976"/>
              <a:gd name="connsiteY25" fmla="*/ 855360 h 2540976"/>
              <a:gd name="connsiteX26" fmla="*/ 2412109 w 2540976"/>
              <a:gd name="connsiteY26" fmla="*/ 756428 h 2540976"/>
              <a:gd name="connsiteX27" fmla="*/ 2422428 w 2540976"/>
              <a:gd name="connsiteY27" fmla="*/ 739443 h 2540976"/>
              <a:gd name="connsiteX28" fmla="*/ 2452853 w 2540976"/>
              <a:gd name="connsiteY28" fmla="*/ 804633 h 2540976"/>
              <a:gd name="connsiteX29" fmla="*/ 2490618 w 2540976"/>
              <a:gd name="connsiteY29" fmla="*/ 915151 h 2540976"/>
              <a:gd name="connsiteX30" fmla="*/ 2505832 w 2540976"/>
              <a:gd name="connsiteY30" fmla="*/ 978388 h 2540976"/>
              <a:gd name="connsiteX31" fmla="*/ 2505894 w 2540976"/>
              <a:gd name="connsiteY31" fmla="*/ 978388 h 2540976"/>
              <a:gd name="connsiteX32" fmla="*/ 2515164 w 2540976"/>
              <a:gd name="connsiteY32" fmla="*/ 1014441 h 2540976"/>
              <a:gd name="connsiteX33" fmla="*/ 2540976 w 2540976"/>
              <a:gd name="connsiteY33" fmla="*/ 1270488 h 2540976"/>
              <a:gd name="connsiteX34" fmla="*/ 1270488 w 2540976"/>
              <a:gd name="connsiteY34" fmla="*/ 2540976 h 2540976"/>
              <a:gd name="connsiteX35" fmla="*/ 0 w 2540976"/>
              <a:gd name="connsiteY35" fmla="*/ 1270488 h 2540976"/>
              <a:gd name="connsiteX36" fmla="*/ 1270488 w 2540976"/>
              <a:gd name="connsiteY36" fmla="*/ 0 h 25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540976" h="2540976">
                <a:moveTo>
                  <a:pt x="1270488" y="0"/>
                </a:moveTo>
                <a:cubicBezTo>
                  <a:pt x="1621324" y="0"/>
                  <a:pt x="1938946" y="142204"/>
                  <a:pt x="2168859" y="372118"/>
                </a:cubicBezTo>
                <a:lnTo>
                  <a:pt x="2235088" y="444988"/>
                </a:lnTo>
                <a:lnTo>
                  <a:pt x="2234900" y="444988"/>
                </a:lnTo>
                <a:lnTo>
                  <a:pt x="2250860" y="462340"/>
                </a:lnTo>
                <a:lnTo>
                  <a:pt x="2303981" y="533376"/>
                </a:lnTo>
                <a:lnTo>
                  <a:pt x="2302956" y="534746"/>
                </a:lnTo>
                <a:cubicBezTo>
                  <a:pt x="2280125" y="568541"/>
                  <a:pt x="2258877" y="603494"/>
                  <a:pt x="2239318" y="639498"/>
                </a:cubicBezTo>
                <a:lnTo>
                  <a:pt x="2226369" y="666378"/>
                </a:lnTo>
                <a:lnTo>
                  <a:pt x="2208956" y="637715"/>
                </a:lnTo>
                <a:cubicBezTo>
                  <a:pt x="2183533" y="600084"/>
                  <a:pt x="2155906" y="564065"/>
                  <a:pt x="2126261" y="529841"/>
                </a:cubicBezTo>
                <a:lnTo>
                  <a:pt x="2111375" y="514596"/>
                </a:lnTo>
                <a:lnTo>
                  <a:pt x="2111375" y="444988"/>
                </a:lnTo>
                <a:lnTo>
                  <a:pt x="2111374" y="444988"/>
                </a:lnTo>
                <a:lnTo>
                  <a:pt x="2111374" y="514909"/>
                </a:lnTo>
                <a:lnTo>
                  <a:pt x="2070757" y="470219"/>
                </a:lnTo>
                <a:cubicBezTo>
                  <a:pt x="1865950" y="265413"/>
                  <a:pt x="1583013" y="138737"/>
                  <a:pt x="1270488" y="138737"/>
                </a:cubicBezTo>
                <a:cubicBezTo>
                  <a:pt x="645439" y="138737"/>
                  <a:pt x="138737" y="645439"/>
                  <a:pt x="138737" y="1270488"/>
                </a:cubicBezTo>
                <a:cubicBezTo>
                  <a:pt x="138737" y="1895537"/>
                  <a:pt x="645439" y="2402239"/>
                  <a:pt x="1270488" y="2402239"/>
                </a:cubicBezTo>
                <a:cubicBezTo>
                  <a:pt x="1895537" y="2402239"/>
                  <a:pt x="2402239" y="1895537"/>
                  <a:pt x="2402239" y="1270488"/>
                </a:cubicBezTo>
                <a:cubicBezTo>
                  <a:pt x="2402239" y="1192357"/>
                  <a:pt x="2394322" y="1116075"/>
                  <a:pt x="2379246" y="1042401"/>
                </a:cubicBezTo>
                <a:lnTo>
                  <a:pt x="2362787" y="978388"/>
                </a:lnTo>
                <a:lnTo>
                  <a:pt x="2361604" y="978388"/>
                </a:lnTo>
                <a:lnTo>
                  <a:pt x="2351360" y="933941"/>
                </a:lnTo>
                <a:lnTo>
                  <a:pt x="2343525" y="912535"/>
                </a:lnTo>
                <a:lnTo>
                  <a:pt x="2364452" y="855360"/>
                </a:lnTo>
                <a:cubicBezTo>
                  <a:pt x="2378769" y="821509"/>
                  <a:pt x="2394687" y="788501"/>
                  <a:pt x="2412109" y="756428"/>
                </a:cubicBezTo>
                <a:lnTo>
                  <a:pt x="2422428" y="739443"/>
                </a:lnTo>
                <a:lnTo>
                  <a:pt x="2452853" y="804633"/>
                </a:lnTo>
                <a:cubicBezTo>
                  <a:pt x="2467073" y="840695"/>
                  <a:pt x="2479691" y="877563"/>
                  <a:pt x="2490618" y="915151"/>
                </a:cubicBezTo>
                <a:lnTo>
                  <a:pt x="2505832" y="978388"/>
                </a:lnTo>
                <a:lnTo>
                  <a:pt x="2505894" y="978388"/>
                </a:lnTo>
                <a:lnTo>
                  <a:pt x="2515164" y="1014441"/>
                </a:lnTo>
                <a:cubicBezTo>
                  <a:pt x="2532088" y="1097146"/>
                  <a:pt x="2540976" y="1182779"/>
                  <a:pt x="2540976" y="1270488"/>
                </a:cubicBezTo>
                <a:cubicBezTo>
                  <a:pt x="2540976" y="1972159"/>
                  <a:pt x="1972159" y="2540976"/>
                  <a:pt x="1270488" y="2540976"/>
                </a:cubicBezTo>
                <a:cubicBezTo>
                  <a:pt x="568817" y="2540976"/>
                  <a:pt x="0" y="1972159"/>
                  <a:pt x="0" y="1270488"/>
                </a:cubicBezTo>
                <a:cubicBezTo>
                  <a:pt x="0" y="568817"/>
                  <a:pt x="568817" y="0"/>
                  <a:pt x="127048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5636616-07CD-47B5-B9A4-FB43390A7EFA}"/>
              </a:ext>
            </a:extLst>
          </p:cNvPr>
          <p:cNvSpPr/>
          <p:nvPr/>
        </p:nvSpPr>
        <p:spPr>
          <a:xfrm>
            <a:off x="2714136" y="1361552"/>
            <a:ext cx="2540976" cy="2540976"/>
          </a:xfrm>
          <a:custGeom>
            <a:avLst/>
            <a:gdLst>
              <a:gd name="connsiteX0" fmla="*/ 2422429 w 2540976"/>
              <a:gd name="connsiteY0" fmla="*/ 739443 h 2540976"/>
              <a:gd name="connsiteX1" fmla="*/ 2452854 w 2540976"/>
              <a:gd name="connsiteY1" fmla="*/ 804633 h 2540976"/>
              <a:gd name="connsiteX2" fmla="*/ 2490620 w 2540976"/>
              <a:gd name="connsiteY2" fmla="*/ 915151 h 2540976"/>
              <a:gd name="connsiteX3" fmla="*/ 2508889 w 2540976"/>
              <a:gd name="connsiteY3" fmla="*/ 991087 h 2540976"/>
              <a:gd name="connsiteX4" fmla="*/ 2509160 w 2540976"/>
              <a:gd name="connsiteY4" fmla="*/ 991087 h 2540976"/>
              <a:gd name="connsiteX5" fmla="*/ 2515164 w 2540976"/>
              <a:gd name="connsiteY5" fmla="*/ 1014441 h 2540976"/>
              <a:gd name="connsiteX6" fmla="*/ 2540976 w 2540976"/>
              <a:gd name="connsiteY6" fmla="*/ 1270488 h 2540976"/>
              <a:gd name="connsiteX7" fmla="*/ 1270488 w 2540976"/>
              <a:gd name="connsiteY7" fmla="*/ 2540976 h 2540976"/>
              <a:gd name="connsiteX8" fmla="*/ 372118 w 2540976"/>
              <a:gd name="connsiteY8" fmla="*/ 2168859 h 2540976"/>
              <a:gd name="connsiteX9" fmla="*/ 296565 w 2540976"/>
              <a:gd name="connsiteY9" fmla="*/ 2085730 h 2540976"/>
              <a:gd name="connsiteX10" fmla="*/ 296645 w 2540976"/>
              <a:gd name="connsiteY10" fmla="*/ 2085730 h 2540976"/>
              <a:gd name="connsiteX11" fmla="*/ 290120 w 2540976"/>
              <a:gd name="connsiteY11" fmla="*/ 2078636 h 2540976"/>
              <a:gd name="connsiteX12" fmla="*/ 237000 w 2540976"/>
              <a:gd name="connsiteY12" fmla="*/ 2007601 h 2540976"/>
              <a:gd name="connsiteX13" fmla="*/ 237001 w 2540976"/>
              <a:gd name="connsiteY13" fmla="*/ 2007600 h 2540976"/>
              <a:gd name="connsiteX14" fmla="*/ 236312 w 2540976"/>
              <a:gd name="connsiteY14" fmla="*/ 2006679 h 2540976"/>
              <a:gd name="connsiteX15" fmla="*/ 258961 w 2540976"/>
              <a:gd name="connsiteY15" fmla="*/ 1974211 h 2540976"/>
              <a:gd name="connsiteX16" fmla="*/ 314468 w 2540976"/>
              <a:gd name="connsiteY16" fmla="*/ 1874362 h 2540976"/>
              <a:gd name="connsiteX17" fmla="*/ 332024 w 2540976"/>
              <a:gd name="connsiteY17" fmla="*/ 1903261 h 2540976"/>
              <a:gd name="connsiteX18" fmla="*/ 414719 w 2540976"/>
              <a:gd name="connsiteY18" fmla="*/ 2011135 h 2540976"/>
              <a:gd name="connsiteX19" fmla="*/ 429602 w 2540976"/>
              <a:gd name="connsiteY19" fmla="*/ 2026377 h 2540976"/>
              <a:gd name="connsiteX20" fmla="*/ 429602 w 2540976"/>
              <a:gd name="connsiteY20" fmla="*/ 2026067 h 2540976"/>
              <a:gd name="connsiteX21" fmla="*/ 470219 w 2540976"/>
              <a:gd name="connsiteY21" fmla="*/ 2070757 h 2540976"/>
              <a:gd name="connsiteX22" fmla="*/ 1270488 w 2540976"/>
              <a:gd name="connsiteY22" fmla="*/ 2402239 h 2540976"/>
              <a:gd name="connsiteX23" fmla="*/ 2402239 w 2540976"/>
              <a:gd name="connsiteY23" fmla="*/ 1270488 h 2540976"/>
              <a:gd name="connsiteX24" fmla="*/ 2379246 w 2540976"/>
              <a:gd name="connsiteY24" fmla="*/ 1042401 h 2540976"/>
              <a:gd name="connsiteX25" fmla="*/ 2366052 w 2540976"/>
              <a:gd name="connsiteY25" fmla="*/ 991087 h 2540976"/>
              <a:gd name="connsiteX26" fmla="*/ 2364531 w 2540976"/>
              <a:gd name="connsiteY26" fmla="*/ 991087 h 2540976"/>
              <a:gd name="connsiteX27" fmla="*/ 2351361 w 2540976"/>
              <a:gd name="connsiteY27" fmla="*/ 933941 h 2540976"/>
              <a:gd name="connsiteX28" fmla="*/ 2343526 w 2540976"/>
              <a:gd name="connsiteY28" fmla="*/ 912535 h 2540976"/>
              <a:gd name="connsiteX29" fmla="*/ 2364453 w 2540976"/>
              <a:gd name="connsiteY29" fmla="*/ 855360 h 2540976"/>
              <a:gd name="connsiteX30" fmla="*/ 2412110 w 2540976"/>
              <a:gd name="connsiteY30" fmla="*/ 756428 h 2540976"/>
              <a:gd name="connsiteX31" fmla="*/ 1270488 w 2540976"/>
              <a:gd name="connsiteY31" fmla="*/ 0 h 2540976"/>
              <a:gd name="connsiteX32" fmla="*/ 2168859 w 2540976"/>
              <a:gd name="connsiteY32" fmla="*/ 372118 h 2540976"/>
              <a:gd name="connsiteX33" fmla="*/ 2237973 w 2540976"/>
              <a:gd name="connsiteY33" fmla="*/ 448162 h 2540976"/>
              <a:gd name="connsiteX34" fmla="*/ 2237820 w 2540976"/>
              <a:gd name="connsiteY34" fmla="*/ 448162 h 2540976"/>
              <a:gd name="connsiteX35" fmla="*/ 2250861 w 2540976"/>
              <a:gd name="connsiteY35" fmla="*/ 462340 h 2540976"/>
              <a:gd name="connsiteX36" fmla="*/ 2303982 w 2540976"/>
              <a:gd name="connsiteY36" fmla="*/ 533376 h 2540976"/>
              <a:gd name="connsiteX37" fmla="*/ 2302957 w 2540976"/>
              <a:gd name="connsiteY37" fmla="*/ 534746 h 2540976"/>
              <a:gd name="connsiteX38" fmla="*/ 2239319 w 2540976"/>
              <a:gd name="connsiteY38" fmla="*/ 639498 h 2540976"/>
              <a:gd name="connsiteX39" fmla="*/ 2226370 w 2540976"/>
              <a:gd name="connsiteY39" fmla="*/ 666378 h 2540976"/>
              <a:gd name="connsiteX40" fmla="*/ 2208957 w 2540976"/>
              <a:gd name="connsiteY40" fmla="*/ 637715 h 2540976"/>
              <a:gd name="connsiteX41" fmla="*/ 2126262 w 2540976"/>
              <a:gd name="connsiteY41" fmla="*/ 529841 h 2540976"/>
              <a:gd name="connsiteX42" fmla="*/ 2046508 w 2540976"/>
              <a:gd name="connsiteY42" fmla="*/ 448162 h 2540976"/>
              <a:gd name="connsiteX43" fmla="*/ 2046488 w 2540976"/>
              <a:gd name="connsiteY43" fmla="*/ 448162 h 2540976"/>
              <a:gd name="connsiteX44" fmla="*/ 1990387 w 2540976"/>
              <a:gd name="connsiteY44" fmla="*/ 397174 h 2540976"/>
              <a:gd name="connsiteX45" fmla="*/ 1270488 w 2540976"/>
              <a:gd name="connsiteY45" fmla="*/ 138737 h 2540976"/>
              <a:gd name="connsiteX46" fmla="*/ 138737 w 2540976"/>
              <a:gd name="connsiteY46" fmla="*/ 1270488 h 2540976"/>
              <a:gd name="connsiteX47" fmla="*/ 161730 w 2540976"/>
              <a:gd name="connsiteY47" fmla="*/ 1498575 h 2540976"/>
              <a:gd name="connsiteX48" fmla="*/ 177059 w 2540976"/>
              <a:gd name="connsiteY48" fmla="*/ 1558192 h 2540976"/>
              <a:gd name="connsiteX49" fmla="*/ 178363 w 2540976"/>
              <a:gd name="connsiteY49" fmla="*/ 1558192 h 2540976"/>
              <a:gd name="connsiteX50" fmla="*/ 189619 w 2540976"/>
              <a:gd name="connsiteY50" fmla="*/ 1607036 h 2540976"/>
              <a:gd name="connsiteX51" fmla="*/ 197674 w 2540976"/>
              <a:gd name="connsiteY51" fmla="*/ 1629043 h 2540976"/>
              <a:gd name="connsiteX52" fmla="*/ 186963 w 2540976"/>
              <a:gd name="connsiteY52" fmla="*/ 1660072 h 2540976"/>
              <a:gd name="connsiteX53" fmla="*/ 117080 w 2540976"/>
              <a:gd name="connsiteY53" fmla="*/ 1800804 h 2540976"/>
              <a:gd name="connsiteX54" fmla="*/ 99842 w 2540976"/>
              <a:gd name="connsiteY54" fmla="*/ 1765019 h 2540976"/>
              <a:gd name="connsiteX55" fmla="*/ 40000 w 2540976"/>
              <a:gd name="connsiteY55" fmla="*/ 1588003 h 2540976"/>
              <a:gd name="connsiteX56" fmla="*/ 34687 w 2540976"/>
              <a:gd name="connsiteY56" fmla="*/ 1558192 h 2540976"/>
              <a:gd name="connsiteX57" fmla="*/ 33952 w 2540976"/>
              <a:gd name="connsiteY57" fmla="*/ 1558192 h 2540976"/>
              <a:gd name="connsiteX58" fmla="*/ 25812 w 2540976"/>
              <a:gd name="connsiteY58" fmla="*/ 1526536 h 2540976"/>
              <a:gd name="connsiteX59" fmla="*/ 0 w 2540976"/>
              <a:gd name="connsiteY59" fmla="*/ 1270488 h 2540976"/>
              <a:gd name="connsiteX60" fmla="*/ 1270488 w 2540976"/>
              <a:gd name="connsiteY60" fmla="*/ 0 h 25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540976" h="2540976">
                <a:moveTo>
                  <a:pt x="2422429" y="739443"/>
                </a:moveTo>
                <a:lnTo>
                  <a:pt x="2452854" y="804633"/>
                </a:lnTo>
                <a:cubicBezTo>
                  <a:pt x="2467074" y="840695"/>
                  <a:pt x="2479692" y="877563"/>
                  <a:pt x="2490620" y="915151"/>
                </a:cubicBezTo>
                <a:lnTo>
                  <a:pt x="2508889" y="991087"/>
                </a:lnTo>
                <a:lnTo>
                  <a:pt x="2509160" y="991087"/>
                </a:lnTo>
                <a:lnTo>
                  <a:pt x="2515164" y="1014441"/>
                </a:lnTo>
                <a:cubicBezTo>
                  <a:pt x="2532088" y="1097146"/>
                  <a:pt x="2540976" y="1182779"/>
                  <a:pt x="2540976" y="1270488"/>
                </a:cubicBezTo>
                <a:cubicBezTo>
                  <a:pt x="2540976" y="1972159"/>
                  <a:pt x="1972159" y="2540976"/>
                  <a:pt x="1270488" y="2540976"/>
                </a:cubicBezTo>
                <a:cubicBezTo>
                  <a:pt x="919653" y="2540976"/>
                  <a:pt x="602031" y="2398772"/>
                  <a:pt x="372118" y="2168859"/>
                </a:cubicBezTo>
                <a:lnTo>
                  <a:pt x="296565" y="2085730"/>
                </a:lnTo>
                <a:lnTo>
                  <a:pt x="296645" y="2085730"/>
                </a:lnTo>
                <a:lnTo>
                  <a:pt x="290120" y="2078636"/>
                </a:lnTo>
                <a:lnTo>
                  <a:pt x="237000" y="2007601"/>
                </a:lnTo>
                <a:lnTo>
                  <a:pt x="237001" y="2007600"/>
                </a:lnTo>
                <a:lnTo>
                  <a:pt x="236312" y="2006679"/>
                </a:lnTo>
                <a:lnTo>
                  <a:pt x="258961" y="1974211"/>
                </a:lnTo>
                <a:lnTo>
                  <a:pt x="314468" y="1874362"/>
                </a:lnTo>
                <a:lnTo>
                  <a:pt x="332024" y="1903261"/>
                </a:lnTo>
                <a:cubicBezTo>
                  <a:pt x="357447" y="1940892"/>
                  <a:pt x="385074" y="1976912"/>
                  <a:pt x="414719" y="2011135"/>
                </a:cubicBezTo>
                <a:lnTo>
                  <a:pt x="429602" y="2026377"/>
                </a:lnTo>
                <a:lnTo>
                  <a:pt x="429602" y="2026067"/>
                </a:lnTo>
                <a:lnTo>
                  <a:pt x="470219" y="2070757"/>
                </a:lnTo>
                <a:cubicBezTo>
                  <a:pt x="675026" y="2275564"/>
                  <a:pt x="957964" y="2402239"/>
                  <a:pt x="1270488" y="2402239"/>
                </a:cubicBezTo>
                <a:cubicBezTo>
                  <a:pt x="1895537" y="2402239"/>
                  <a:pt x="2402239" y="1895537"/>
                  <a:pt x="2402239" y="1270488"/>
                </a:cubicBezTo>
                <a:cubicBezTo>
                  <a:pt x="2402239" y="1192357"/>
                  <a:pt x="2394322" y="1116075"/>
                  <a:pt x="2379246" y="1042401"/>
                </a:cubicBezTo>
                <a:lnTo>
                  <a:pt x="2366052" y="991087"/>
                </a:lnTo>
                <a:lnTo>
                  <a:pt x="2364531" y="991087"/>
                </a:lnTo>
                <a:lnTo>
                  <a:pt x="2351361" y="933941"/>
                </a:lnTo>
                <a:lnTo>
                  <a:pt x="2343526" y="912535"/>
                </a:lnTo>
                <a:lnTo>
                  <a:pt x="2364453" y="855360"/>
                </a:lnTo>
                <a:cubicBezTo>
                  <a:pt x="2378770" y="821509"/>
                  <a:pt x="2394688" y="788501"/>
                  <a:pt x="2412110" y="756428"/>
                </a:cubicBezTo>
                <a:close/>
                <a:moveTo>
                  <a:pt x="1270488" y="0"/>
                </a:moveTo>
                <a:cubicBezTo>
                  <a:pt x="1621324" y="0"/>
                  <a:pt x="1938946" y="142204"/>
                  <a:pt x="2168859" y="372118"/>
                </a:cubicBezTo>
                <a:lnTo>
                  <a:pt x="2237973" y="448162"/>
                </a:lnTo>
                <a:lnTo>
                  <a:pt x="2237820" y="448162"/>
                </a:lnTo>
                <a:lnTo>
                  <a:pt x="2250861" y="462340"/>
                </a:lnTo>
                <a:lnTo>
                  <a:pt x="2303982" y="533376"/>
                </a:lnTo>
                <a:lnTo>
                  <a:pt x="2302957" y="534746"/>
                </a:lnTo>
                <a:cubicBezTo>
                  <a:pt x="2280126" y="568541"/>
                  <a:pt x="2258878" y="603494"/>
                  <a:pt x="2239319" y="639498"/>
                </a:cubicBezTo>
                <a:lnTo>
                  <a:pt x="2226370" y="666378"/>
                </a:lnTo>
                <a:lnTo>
                  <a:pt x="2208957" y="637715"/>
                </a:lnTo>
                <a:cubicBezTo>
                  <a:pt x="2183534" y="600084"/>
                  <a:pt x="2155907" y="564065"/>
                  <a:pt x="2126262" y="529841"/>
                </a:cubicBezTo>
                <a:lnTo>
                  <a:pt x="2046508" y="448162"/>
                </a:lnTo>
                <a:lnTo>
                  <a:pt x="2046488" y="448162"/>
                </a:lnTo>
                <a:lnTo>
                  <a:pt x="1990387" y="397174"/>
                </a:lnTo>
                <a:cubicBezTo>
                  <a:pt x="1794754" y="235723"/>
                  <a:pt x="1543947" y="138737"/>
                  <a:pt x="1270488" y="138737"/>
                </a:cubicBezTo>
                <a:cubicBezTo>
                  <a:pt x="645439" y="138737"/>
                  <a:pt x="138737" y="645439"/>
                  <a:pt x="138737" y="1270488"/>
                </a:cubicBezTo>
                <a:cubicBezTo>
                  <a:pt x="138737" y="1348619"/>
                  <a:pt x="146654" y="1424901"/>
                  <a:pt x="161730" y="1498575"/>
                </a:cubicBezTo>
                <a:lnTo>
                  <a:pt x="177059" y="1558192"/>
                </a:lnTo>
                <a:lnTo>
                  <a:pt x="178363" y="1558192"/>
                </a:lnTo>
                <a:lnTo>
                  <a:pt x="189619" y="1607036"/>
                </a:lnTo>
                <a:lnTo>
                  <a:pt x="197674" y="1629043"/>
                </a:lnTo>
                <a:lnTo>
                  <a:pt x="186963" y="1660072"/>
                </a:lnTo>
                <a:lnTo>
                  <a:pt x="117080" y="1800804"/>
                </a:lnTo>
                <a:lnTo>
                  <a:pt x="99842" y="1765019"/>
                </a:lnTo>
                <a:cubicBezTo>
                  <a:pt x="75734" y="1708020"/>
                  <a:pt x="55666" y="1648894"/>
                  <a:pt x="40000" y="1588003"/>
                </a:cubicBezTo>
                <a:lnTo>
                  <a:pt x="34687" y="1558192"/>
                </a:lnTo>
                <a:lnTo>
                  <a:pt x="33952" y="1558192"/>
                </a:lnTo>
                <a:lnTo>
                  <a:pt x="25812" y="1526536"/>
                </a:lnTo>
                <a:cubicBezTo>
                  <a:pt x="8888" y="1443830"/>
                  <a:pt x="0" y="1358197"/>
                  <a:pt x="0" y="1270488"/>
                </a:cubicBezTo>
                <a:cubicBezTo>
                  <a:pt x="0" y="568817"/>
                  <a:pt x="568817" y="0"/>
                  <a:pt x="127048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CCE58A5-B717-4E22-BAA0-6627BE7FA9F6}"/>
              </a:ext>
            </a:extLst>
          </p:cNvPr>
          <p:cNvSpPr/>
          <p:nvPr/>
        </p:nvSpPr>
        <p:spPr>
          <a:xfrm>
            <a:off x="9048262" y="1361552"/>
            <a:ext cx="2540976" cy="2540976"/>
          </a:xfrm>
          <a:custGeom>
            <a:avLst/>
            <a:gdLst>
              <a:gd name="connsiteX0" fmla="*/ 1270488 w 2540976"/>
              <a:gd name="connsiteY0" fmla="*/ 0 h 2540976"/>
              <a:gd name="connsiteX1" fmla="*/ 2540976 w 2540976"/>
              <a:gd name="connsiteY1" fmla="*/ 1270488 h 2540976"/>
              <a:gd name="connsiteX2" fmla="*/ 1270488 w 2540976"/>
              <a:gd name="connsiteY2" fmla="*/ 2540976 h 2540976"/>
              <a:gd name="connsiteX3" fmla="*/ 372118 w 2540976"/>
              <a:gd name="connsiteY3" fmla="*/ 2168859 h 2540976"/>
              <a:gd name="connsiteX4" fmla="*/ 296565 w 2540976"/>
              <a:gd name="connsiteY4" fmla="*/ 2085730 h 2540976"/>
              <a:gd name="connsiteX5" fmla="*/ 296645 w 2540976"/>
              <a:gd name="connsiteY5" fmla="*/ 2085730 h 2540976"/>
              <a:gd name="connsiteX6" fmla="*/ 290120 w 2540976"/>
              <a:gd name="connsiteY6" fmla="*/ 2078636 h 2540976"/>
              <a:gd name="connsiteX7" fmla="*/ 237000 w 2540976"/>
              <a:gd name="connsiteY7" fmla="*/ 2007601 h 2540976"/>
              <a:gd name="connsiteX8" fmla="*/ 237001 w 2540976"/>
              <a:gd name="connsiteY8" fmla="*/ 2007600 h 2540976"/>
              <a:gd name="connsiteX9" fmla="*/ 236312 w 2540976"/>
              <a:gd name="connsiteY9" fmla="*/ 2006679 h 2540976"/>
              <a:gd name="connsiteX10" fmla="*/ 258961 w 2540976"/>
              <a:gd name="connsiteY10" fmla="*/ 1974211 h 2540976"/>
              <a:gd name="connsiteX11" fmla="*/ 314468 w 2540976"/>
              <a:gd name="connsiteY11" fmla="*/ 1874362 h 2540976"/>
              <a:gd name="connsiteX12" fmla="*/ 332024 w 2540976"/>
              <a:gd name="connsiteY12" fmla="*/ 1903261 h 2540976"/>
              <a:gd name="connsiteX13" fmla="*/ 414719 w 2540976"/>
              <a:gd name="connsiteY13" fmla="*/ 2011135 h 2540976"/>
              <a:gd name="connsiteX14" fmla="*/ 429602 w 2540976"/>
              <a:gd name="connsiteY14" fmla="*/ 2026377 h 2540976"/>
              <a:gd name="connsiteX15" fmla="*/ 429602 w 2540976"/>
              <a:gd name="connsiteY15" fmla="*/ 2026067 h 2540976"/>
              <a:gd name="connsiteX16" fmla="*/ 470219 w 2540976"/>
              <a:gd name="connsiteY16" fmla="*/ 2070757 h 2540976"/>
              <a:gd name="connsiteX17" fmla="*/ 1270488 w 2540976"/>
              <a:gd name="connsiteY17" fmla="*/ 2402239 h 2540976"/>
              <a:gd name="connsiteX18" fmla="*/ 2402239 w 2540976"/>
              <a:gd name="connsiteY18" fmla="*/ 1270488 h 2540976"/>
              <a:gd name="connsiteX19" fmla="*/ 1270488 w 2540976"/>
              <a:gd name="connsiteY19" fmla="*/ 138737 h 2540976"/>
              <a:gd name="connsiteX20" fmla="*/ 138737 w 2540976"/>
              <a:gd name="connsiteY20" fmla="*/ 1270488 h 2540976"/>
              <a:gd name="connsiteX21" fmla="*/ 161730 w 2540976"/>
              <a:gd name="connsiteY21" fmla="*/ 1498575 h 2540976"/>
              <a:gd name="connsiteX22" fmla="*/ 177059 w 2540976"/>
              <a:gd name="connsiteY22" fmla="*/ 1558192 h 2540976"/>
              <a:gd name="connsiteX23" fmla="*/ 178363 w 2540976"/>
              <a:gd name="connsiteY23" fmla="*/ 1558192 h 2540976"/>
              <a:gd name="connsiteX24" fmla="*/ 189619 w 2540976"/>
              <a:gd name="connsiteY24" fmla="*/ 1607036 h 2540976"/>
              <a:gd name="connsiteX25" fmla="*/ 197674 w 2540976"/>
              <a:gd name="connsiteY25" fmla="*/ 1629043 h 2540976"/>
              <a:gd name="connsiteX26" fmla="*/ 186963 w 2540976"/>
              <a:gd name="connsiteY26" fmla="*/ 1660072 h 2540976"/>
              <a:gd name="connsiteX27" fmla="*/ 117080 w 2540976"/>
              <a:gd name="connsiteY27" fmla="*/ 1800804 h 2540976"/>
              <a:gd name="connsiteX28" fmla="*/ 99842 w 2540976"/>
              <a:gd name="connsiteY28" fmla="*/ 1765019 h 2540976"/>
              <a:gd name="connsiteX29" fmla="*/ 40000 w 2540976"/>
              <a:gd name="connsiteY29" fmla="*/ 1588003 h 2540976"/>
              <a:gd name="connsiteX30" fmla="*/ 34687 w 2540976"/>
              <a:gd name="connsiteY30" fmla="*/ 1558192 h 2540976"/>
              <a:gd name="connsiteX31" fmla="*/ 33952 w 2540976"/>
              <a:gd name="connsiteY31" fmla="*/ 1558192 h 2540976"/>
              <a:gd name="connsiteX32" fmla="*/ 25812 w 2540976"/>
              <a:gd name="connsiteY32" fmla="*/ 1526536 h 2540976"/>
              <a:gd name="connsiteX33" fmla="*/ 0 w 2540976"/>
              <a:gd name="connsiteY33" fmla="*/ 1270488 h 2540976"/>
              <a:gd name="connsiteX34" fmla="*/ 1270488 w 2540976"/>
              <a:gd name="connsiteY34" fmla="*/ 0 h 25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40976" h="2540976">
                <a:moveTo>
                  <a:pt x="1270488" y="0"/>
                </a:moveTo>
                <a:cubicBezTo>
                  <a:pt x="1972159" y="0"/>
                  <a:pt x="2540976" y="568817"/>
                  <a:pt x="2540976" y="1270488"/>
                </a:cubicBezTo>
                <a:cubicBezTo>
                  <a:pt x="2540976" y="1972159"/>
                  <a:pt x="1972159" y="2540976"/>
                  <a:pt x="1270488" y="2540976"/>
                </a:cubicBezTo>
                <a:cubicBezTo>
                  <a:pt x="919653" y="2540976"/>
                  <a:pt x="602031" y="2398772"/>
                  <a:pt x="372118" y="2168859"/>
                </a:cubicBezTo>
                <a:lnTo>
                  <a:pt x="296565" y="2085730"/>
                </a:lnTo>
                <a:lnTo>
                  <a:pt x="296645" y="2085730"/>
                </a:lnTo>
                <a:lnTo>
                  <a:pt x="290120" y="2078636"/>
                </a:lnTo>
                <a:lnTo>
                  <a:pt x="237000" y="2007601"/>
                </a:lnTo>
                <a:lnTo>
                  <a:pt x="237001" y="2007600"/>
                </a:lnTo>
                <a:lnTo>
                  <a:pt x="236312" y="2006679"/>
                </a:lnTo>
                <a:lnTo>
                  <a:pt x="258961" y="1974211"/>
                </a:lnTo>
                <a:lnTo>
                  <a:pt x="314468" y="1874362"/>
                </a:lnTo>
                <a:lnTo>
                  <a:pt x="332024" y="1903261"/>
                </a:lnTo>
                <a:cubicBezTo>
                  <a:pt x="357447" y="1940892"/>
                  <a:pt x="385074" y="1976912"/>
                  <a:pt x="414719" y="2011135"/>
                </a:cubicBezTo>
                <a:lnTo>
                  <a:pt x="429602" y="2026377"/>
                </a:lnTo>
                <a:lnTo>
                  <a:pt x="429602" y="2026067"/>
                </a:lnTo>
                <a:lnTo>
                  <a:pt x="470219" y="2070757"/>
                </a:lnTo>
                <a:cubicBezTo>
                  <a:pt x="675026" y="2275564"/>
                  <a:pt x="957964" y="2402239"/>
                  <a:pt x="1270488" y="2402239"/>
                </a:cubicBezTo>
                <a:cubicBezTo>
                  <a:pt x="1895537" y="2402239"/>
                  <a:pt x="2402239" y="1895537"/>
                  <a:pt x="2402239" y="1270488"/>
                </a:cubicBezTo>
                <a:cubicBezTo>
                  <a:pt x="2402239" y="645439"/>
                  <a:pt x="1895537" y="138737"/>
                  <a:pt x="1270488" y="138737"/>
                </a:cubicBezTo>
                <a:cubicBezTo>
                  <a:pt x="645439" y="138737"/>
                  <a:pt x="138737" y="645439"/>
                  <a:pt x="138737" y="1270488"/>
                </a:cubicBezTo>
                <a:cubicBezTo>
                  <a:pt x="138737" y="1348619"/>
                  <a:pt x="146654" y="1424901"/>
                  <a:pt x="161730" y="1498575"/>
                </a:cubicBezTo>
                <a:lnTo>
                  <a:pt x="177059" y="1558192"/>
                </a:lnTo>
                <a:lnTo>
                  <a:pt x="178363" y="1558192"/>
                </a:lnTo>
                <a:lnTo>
                  <a:pt x="189619" y="1607036"/>
                </a:lnTo>
                <a:lnTo>
                  <a:pt x="197674" y="1629043"/>
                </a:lnTo>
                <a:lnTo>
                  <a:pt x="186963" y="1660072"/>
                </a:lnTo>
                <a:lnTo>
                  <a:pt x="117080" y="1800804"/>
                </a:lnTo>
                <a:lnTo>
                  <a:pt x="99842" y="1765019"/>
                </a:lnTo>
                <a:cubicBezTo>
                  <a:pt x="75734" y="1708020"/>
                  <a:pt x="55666" y="1648894"/>
                  <a:pt x="40000" y="1588003"/>
                </a:cubicBezTo>
                <a:lnTo>
                  <a:pt x="34687" y="1558192"/>
                </a:lnTo>
                <a:lnTo>
                  <a:pt x="33952" y="1558192"/>
                </a:lnTo>
                <a:lnTo>
                  <a:pt x="25812" y="1526536"/>
                </a:lnTo>
                <a:cubicBezTo>
                  <a:pt x="8888" y="1443830"/>
                  <a:pt x="0" y="1358197"/>
                  <a:pt x="0" y="1270488"/>
                </a:cubicBezTo>
                <a:cubicBezTo>
                  <a:pt x="0" y="568817"/>
                  <a:pt x="568817" y="0"/>
                  <a:pt x="127048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94548EEB-0870-4FAD-AD61-649F8525FED5}"/>
              </a:ext>
            </a:extLst>
          </p:cNvPr>
          <p:cNvSpPr/>
          <p:nvPr/>
        </p:nvSpPr>
        <p:spPr>
          <a:xfrm>
            <a:off x="4825512" y="1361552"/>
            <a:ext cx="2540976" cy="2540976"/>
          </a:xfrm>
          <a:custGeom>
            <a:avLst/>
            <a:gdLst>
              <a:gd name="connsiteX0" fmla="*/ 2422429 w 2540976"/>
              <a:gd name="connsiteY0" fmla="*/ 739443 h 2540976"/>
              <a:gd name="connsiteX1" fmla="*/ 2452854 w 2540976"/>
              <a:gd name="connsiteY1" fmla="*/ 804633 h 2540976"/>
              <a:gd name="connsiteX2" fmla="*/ 2490620 w 2540976"/>
              <a:gd name="connsiteY2" fmla="*/ 915151 h 2540976"/>
              <a:gd name="connsiteX3" fmla="*/ 2508889 w 2540976"/>
              <a:gd name="connsiteY3" fmla="*/ 991087 h 2540976"/>
              <a:gd name="connsiteX4" fmla="*/ 2509160 w 2540976"/>
              <a:gd name="connsiteY4" fmla="*/ 991087 h 2540976"/>
              <a:gd name="connsiteX5" fmla="*/ 2515164 w 2540976"/>
              <a:gd name="connsiteY5" fmla="*/ 1014441 h 2540976"/>
              <a:gd name="connsiteX6" fmla="*/ 2540976 w 2540976"/>
              <a:gd name="connsiteY6" fmla="*/ 1270488 h 2540976"/>
              <a:gd name="connsiteX7" fmla="*/ 1270488 w 2540976"/>
              <a:gd name="connsiteY7" fmla="*/ 2540976 h 2540976"/>
              <a:gd name="connsiteX8" fmla="*/ 372118 w 2540976"/>
              <a:gd name="connsiteY8" fmla="*/ 2168859 h 2540976"/>
              <a:gd name="connsiteX9" fmla="*/ 296565 w 2540976"/>
              <a:gd name="connsiteY9" fmla="*/ 2085730 h 2540976"/>
              <a:gd name="connsiteX10" fmla="*/ 296645 w 2540976"/>
              <a:gd name="connsiteY10" fmla="*/ 2085730 h 2540976"/>
              <a:gd name="connsiteX11" fmla="*/ 290120 w 2540976"/>
              <a:gd name="connsiteY11" fmla="*/ 2078636 h 2540976"/>
              <a:gd name="connsiteX12" fmla="*/ 237000 w 2540976"/>
              <a:gd name="connsiteY12" fmla="*/ 2007601 h 2540976"/>
              <a:gd name="connsiteX13" fmla="*/ 237001 w 2540976"/>
              <a:gd name="connsiteY13" fmla="*/ 2007600 h 2540976"/>
              <a:gd name="connsiteX14" fmla="*/ 236312 w 2540976"/>
              <a:gd name="connsiteY14" fmla="*/ 2006679 h 2540976"/>
              <a:gd name="connsiteX15" fmla="*/ 258961 w 2540976"/>
              <a:gd name="connsiteY15" fmla="*/ 1974211 h 2540976"/>
              <a:gd name="connsiteX16" fmla="*/ 314468 w 2540976"/>
              <a:gd name="connsiteY16" fmla="*/ 1874362 h 2540976"/>
              <a:gd name="connsiteX17" fmla="*/ 332024 w 2540976"/>
              <a:gd name="connsiteY17" fmla="*/ 1903261 h 2540976"/>
              <a:gd name="connsiteX18" fmla="*/ 414719 w 2540976"/>
              <a:gd name="connsiteY18" fmla="*/ 2011135 h 2540976"/>
              <a:gd name="connsiteX19" fmla="*/ 429602 w 2540976"/>
              <a:gd name="connsiteY19" fmla="*/ 2026377 h 2540976"/>
              <a:gd name="connsiteX20" fmla="*/ 429602 w 2540976"/>
              <a:gd name="connsiteY20" fmla="*/ 2026067 h 2540976"/>
              <a:gd name="connsiteX21" fmla="*/ 470219 w 2540976"/>
              <a:gd name="connsiteY21" fmla="*/ 2070757 h 2540976"/>
              <a:gd name="connsiteX22" fmla="*/ 1270488 w 2540976"/>
              <a:gd name="connsiteY22" fmla="*/ 2402239 h 2540976"/>
              <a:gd name="connsiteX23" fmla="*/ 2402239 w 2540976"/>
              <a:gd name="connsiteY23" fmla="*/ 1270488 h 2540976"/>
              <a:gd name="connsiteX24" fmla="*/ 2379246 w 2540976"/>
              <a:gd name="connsiteY24" fmla="*/ 1042401 h 2540976"/>
              <a:gd name="connsiteX25" fmla="*/ 2366052 w 2540976"/>
              <a:gd name="connsiteY25" fmla="*/ 991087 h 2540976"/>
              <a:gd name="connsiteX26" fmla="*/ 2364531 w 2540976"/>
              <a:gd name="connsiteY26" fmla="*/ 991087 h 2540976"/>
              <a:gd name="connsiteX27" fmla="*/ 2351361 w 2540976"/>
              <a:gd name="connsiteY27" fmla="*/ 933941 h 2540976"/>
              <a:gd name="connsiteX28" fmla="*/ 2343526 w 2540976"/>
              <a:gd name="connsiteY28" fmla="*/ 912535 h 2540976"/>
              <a:gd name="connsiteX29" fmla="*/ 2364453 w 2540976"/>
              <a:gd name="connsiteY29" fmla="*/ 855360 h 2540976"/>
              <a:gd name="connsiteX30" fmla="*/ 2412110 w 2540976"/>
              <a:gd name="connsiteY30" fmla="*/ 756428 h 2540976"/>
              <a:gd name="connsiteX31" fmla="*/ 1270488 w 2540976"/>
              <a:gd name="connsiteY31" fmla="*/ 0 h 2540976"/>
              <a:gd name="connsiteX32" fmla="*/ 2168859 w 2540976"/>
              <a:gd name="connsiteY32" fmla="*/ 372118 h 2540976"/>
              <a:gd name="connsiteX33" fmla="*/ 2237973 w 2540976"/>
              <a:gd name="connsiteY33" fmla="*/ 448162 h 2540976"/>
              <a:gd name="connsiteX34" fmla="*/ 2237820 w 2540976"/>
              <a:gd name="connsiteY34" fmla="*/ 448162 h 2540976"/>
              <a:gd name="connsiteX35" fmla="*/ 2250861 w 2540976"/>
              <a:gd name="connsiteY35" fmla="*/ 462340 h 2540976"/>
              <a:gd name="connsiteX36" fmla="*/ 2303982 w 2540976"/>
              <a:gd name="connsiteY36" fmla="*/ 533376 h 2540976"/>
              <a:gd name="connsiteX37" fmla="*/ 2302957 w 2540976"/>
              <a:gd name="connsiteY37" fmla="*/ 534746 h 2540976"/>
              <a:gd name="connsiteX38" fmla="*/ 2239319 w 2540976"/>
              <a:gd name="connsiteY38" fmla="*/ 639498 h 2540976"/>
              <a:gd name="connsiteX39" fmla="*/ 2226370 w 2540976"/>
              <a:gd name="connsiteY39" fmla="*/ 666378 h 2540976"/>
              <a:gd name="connsiteX40" fmla="*/ 2208957 w 2540976"/>
              <a:gd name="connsiteY40" fmla="*/ 637715 h 2540976"/>
              <a:gd name="connsiteX41" fmla="*/ 2126262 w 2540976"/>
              <a:gd name="connsiteY41" fmla="*/ 529841 h 2540976"/>
              <a:gd name="connsiteX42" fmla="*/ 2046508 w 2540976"/>
              <a:gd name="connsiteY42" fmla="*/ 448162 h 2540976"/>
              <a:gd name="connsiteX43" fmla="*/ 2046488 w 2540976"/>
              <a:gd name="connsiteY43" fmla="*/ 448162 h 2540976"/>
              <a:gd name="connsiteX44" fmla="*/ 1990387 w 2540976"/>
              <a:gd name="connsiteY44" fmla="*/ 397174 h 2540976"/>
              <a:gd name="connsiteX45" fmla="*/ 1270488 w 2540976"/>
              <a:gd name="connsiteY45" fmla="*/ 138737 h 2540976"/>
              <a:gd name="connsiteX46" fmla="*/ 138737 w 2540976"/>
              <a:gd name="connsiteY46" fmla="*/ 1270488 h 2540976"/>
              <a:gd name="connsiteX47" fmla="*/ 161730 w 2540976"/>
              <a:gd name="connsiteY47" fmla="*/ 1498575 h 2540976"/>
              <a:gd name="connsiteX48" fmla="*/ 177059 w 2540976"/>
              <a:gd name="connsiteY48" fmla="*/ 1558192 h 2540976"/>
              <a:gd name="connsiteX49" fmla="*/ 178363 w 2540976"/>
              <a:gd name="connsiteY49" fmla="*/ 1558192 h 2540976"/>
              <a:gd name="connsiteX50" fmla="*/ 189619 w 2540976"/>
              <a:gd name="connsiteY50" fmla="*/ 1607036 h 2540976"/>
              <a:gd name="connsiteX51" fmla="*/ 197674 w 2540976"/>
              <a:gd name="connsiteY51" fmla="*/ 1629043 h 2540976"/>
              <a:gd name="connsiteX52" fmla="*/ 186963 w 2540976"/>
              <a:gd name="connsiteY52" fmla="*/ 1660072 h 2540976"/>
              <a:gd name="connsiteX53" fmla="*/ 117080 w 2540976"/>
              <a:gd name="connsiteY53" fmla="*/ 1800804 h 2540976"/>
              <a:gd name="connsiteX54" fmla="*/ 99842 w 2540976"/>
              <a:gd name="connsiteY54" fmla="*/ 1765019 h 2540976"/>
              <a:gd name="connsiteX55" fmla="*/ 40000 w 2540976"/>
              <a:gd name="connsiteY55" fmla="*/ 1588003 h 2540976"/>
              <a:gd name="connsiteX56" fmla="*/ 34687 w 2540976"/>
              <a:gd name="connsiteY56" fmla="*/ 1558192 h 2540976"/>
              <a:gd name="connsiteX57" fmla="*/ 33952 w 2540976"/>
              <a:gd name="connsiteY57" fmla="*/ 1558192 h 2540976"/>
              <a:gd name="connsiteX58" fmla="*/ 25812 w 2540976"/>
              <a:gd name="connsiteY58" fmla="*/ 1526536 h 2540976"/>
              <a:gd name="connsiteX59" fmla="*/ 0 w 2540976"/>
              <a:gd name="connsiteY59" fmla="*/ 1270488 h 2540976"/>
              <a:gd name="connsiteX60" fmla="*/ 1270488 w 2540976"/>
              <a:gd name="connsiteY60" fmla="*/ 0 h 25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540976" h="2540976">
                <a:moveTo>
                  <a:pt x="2422429" y="739443"/>
                </a:moveTo>
                <a:lnTo>
                  <a:pt x="2452854" y="804633"/>
                </a:lnTo>
                <a:cubicBezTo>
                  <a:pt x="2467074" y="840695"/>
                  <a:pt x="2479692" y="877563"/>
                  <a:pt x="2490620" y="915151"/>
                </a:cubicBezTo>
                <a:lnTo>
                  <a:pt x="2508889" y="991087"/>
                </a:lnTo>
                <a:lnTo>
                  <a:pt x="2509160" y="991087"/>
                </a:lnTo>
                <a:lnTo>
                  <a:pt x="2515164" y="1014441"/>
                </a:lnTo>
                <a:cubicBezTo>
                  <a:pt x="2532088" y="1097146"/>
                  <a:pt x="2540976" y="1182779"/>
                  <a:pt x="2540976" y="1270488"/>
                </a:cubicBezTo>
                <a:cubicBezTo>
                  <a:pt x="2540976" y="1972159"/>
                  <a:pt x="1972159" y="2540976"/>
                  <a:pt x="1270488" y="2540976"/>
                </a:cubicBezTo>
                <a:cubicBezTo>
                  <a:pt x="919653" y="2540976"/>
                  <a:pt x="602031" y="2398772"/>
                  <a:pt x="372118" y="2168859"/>
                </a:cubicBezTo>
                <a:lnTo>
                  <a:pt x="296565" y="2085730"/>
                </a:lnTo>
                <a:lnTo>
                  <a:pt x="296645" y="2085730"/>
                </a:lnTo>
                <a:lnTo>
                  <a:pt x="290120" y="2078636"/>
                </a:lnTo>
                <a:lnTo>
                  <a:pt x="237000" y="2007601"/>
                </a:lnTo>
                <a:lnTo>
                  <a:pt x="237001" y="2007600"/>
                </a:lnTo>
                <a:lnTo>
                  <a:pt x="236312" y="2006679"/>
                </a:lnTo>
                <a:lnTo>
                  <a:pt x="258961" y="1974211"/>
                </a:lnTo>
                <a:lnTo>
                  <a:pt x="314468" y="1874362"/>
                </a:lnTo>
                <a:lnTo>
                  <a:pt x="332024" y="1903261"/>
                </a:lnTo>
                <a:cubicBezTo>
                  <a:pt x="357447" y="1940892"/>
                  <a:pt x="385074" y="1976912"/>
                  <a:pt x="414719" y="2011135"/>
                </a:cubicBezTo>
                <a:lnTo>
                  <a:pt x="429602" y="2026377"/>
                </a:lnTo>
                <a:lnTo>
                  <a:pt x="429602" y="2026067"/>
                </a:lnTo>
                <a:lnTo>
                  <a:pt x="470219" y="2070757"/>
                </a:lnTo>
                <a:cubicBezTo>
                  <a:pt x="675026" y="2275564"/>
                  <a:pt x="957964" y="2402239"/>
                  <a:pt x="1270488" y="2402239"/>
                </a:cubicBezTo>
                <a:cubicBezTo>
                  <a:pt x="1895537" y="2402239"/>
                  <a:pt x="2402239" y="1895537"/>
                  <a:pt x="2402239" y="1270488"/>
                </a:cubicBezTo>
                <a:cubicBezTo>
                  <a:pt x="2402239" y="1192357"/>
                  <a:pt x="2394322" y="1116075"/>
                  <a:pt x="2379246" y="1042401"/>
                </a:cubicBezTo>
                <a:lnTo>
                  <a:pt x="2366052" y="991087"/>
                </a:lnTo>
                <a:lnTo>
                  <a:pt x="2364531" y="991087"/>
                </a:lnTo>
                <a:lnTo>
                  <a:pt x="2351361" y="933941"/>
                </a:lnTo>
                <a:lnTo>
                  <a:pt x="2343526" y="912535"/>
                </a:lnTo>
                <a:lnTo>
                  <a:pt x="2364453" y="855360"/>
                </a:lnTo>
                <a:cubicBezTo>
                  <a:pt x="2378770" y="821509"/>
                  <a:pt x="2394688" y="788501"/>
                  <a:pt x="2412110" y="756428"/>
                </a:cubicBezTo>
                <a:close/>
                <a:moveTo>
                  <a:pt x="1270488" y="0"/>
                </a:moveTo>
                <a:cubicBezTo>
                  <a:pt x="1621324" y="0"/>
                  <a:pt x="1938946" y="142204"/>
                  <a:pt x="2168859" y="372118"/>
                </a:cubicBezTo>
                <a:lnTo>
                  <a:pt x="2237973" y="448162"/>
                </a:lnTo>
                <a:lnTo>
                  <a:pt x="2237820" y="448162"/>
                </a:lnTo>
                <a:lnTo>
                  <a:pt x="2250861" y="462340"/>
                </a:lnTo>
                <a:lnTo>
                  <a:pt x="2303982" y="533376"/>
                </a:lnTo>
                <a:lnTo>
                  <a:pt x="2302957" y="534746"/>
                </a:lnTo>
                <a:cubicBezTo>
                  <a:pt x="2280126" y="568541"/>
                  <a:pt x="2258878" y="603494"/>
                  <a:pt x="2239319" y="639498"/>
                </a:cubicBezTo>
                <a:lnTo>
                  <a:pt x="2226370" y="666378"/>
                </a:lnTo>
                <a:lnTo>
                  <a:pt x="2208957" y="637715"/>
                </a:lnTo>
                <a:cubicBezTo>
                  <a:pt x="2183534" y="600084"/>
                  <a:pt x="2155907" y="564065"/>
                  <a:pt x="2126262" y="529841"/>
                </a:cubicBezTo>
                <a:lnTo>
                  <a:pt x="2046508" y="448162"/>
                </a:lnTo>
                <a:lnTo>
                  <a:pt x="2046488" y="448162"/>
                </a:lnTo>
                <a:lnTo>
                  <a:pt x="1990387" y="397174"/>
                </a:lnTo>
                <a:cubicBezTo>
                  <a:pt x="1794754" y="235723"/>
                  <a:pt x="1543947" y="138737"/>
                  <a:pt x="1270488" y="138737"/>
                </a:cubicBezTo>
                <a:cubicBezTo>
                  <a:pt x="645439" y="138737"/>
                  <a:pt x="138737" y="645439"/>
                  <a:pt x="138737" y="1270488"/>
                </a:cubicBezTo>
                <a:cubicBezTo>
                  <a:pt x="138737" y="1348619"/>
                  <a:pt x="146654" y="1424901"/>
                  <a:pt x="161730" y="1498575"/>
                </a:cubicBezTo>
                <a:lnTo>
                  <a:pt x="177059" y="1558192"/>
                </a:lnTo>
                <a:lnTo>
                  <a:pt x="178363" y="1558192"/>
                </a:lnTo>
                <a:lnTo>
                  <a:pt x="189619" y="1607036"/>
                </a:lnTo>
                <a:lnTo>
                  <a:pt x="197674" y="1629043"/>
                </a:lnTo>
                <a:lnTo>
                  <a:pt x="186963" y="1660072"/>
                </a:lnTo>
                <a:lnTo>
                  <a:pt x="117080" y="1800804"/>
                </a:lnTo>
                <a:lnTo>
                  <a:pt x="99842" y="1765019"/>
                </a:lnTo>
                <a:cubicBezTo>
                  <a:pt x="75734" y="1708020"/>
                  <a:pt x="55666" y="1648894"/>
                  <a:pt x="40000" y="1588003"/>
                </a:cubicBezTo>
                <a:lnTo>
                  <a:pt x="34687" y="1558192"/>
                </a:lnTo>
                <a:lnTo>
                  <a:pt x="33952" y="1558192"/>
                </a:lnTo>
                <a:lnTo>
                  <a:pt x="25812" y="1526536"/>
                </a:lnTo>
                <a:cubicBezTo>
                  <a:pt x="8888" y="1443830"/>
                  <a:pt x="0" y="1358197"/>
                  <a:pt x="0" y="1270488"/>
                </a:cubicBezTo>
                <a:cubicBezTo>
                  <a:pt x="0" y="568817"/>
                  <a:pt x="568817" y="0"/>
                  <a:pt x="127048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C2475DB-4FB6-48D5-9BFB-5A417945B2C2}"/>
              </a:ext>
            </a:extLst>
          </p:cNvPr>
          <p:cNvSpPr/>
          <p:nvPr/>
        </p:nvSpPr>
        <p:spPr>
          <a:xfrm>
            <a:off x="6936888" y="1361552"/>
            <a:ext cx="2540976" cy="2540976"/>
          </a:xfrm>
          <a:custGeom>
            <a:avLst/>
            <a:gdLst>
              <a:gd name="connsiteX0" fmla="*/ 2422429 w 2540976"/>
              <a:gd name="connsiteY0" fmla="*/ 739443 h 2540976"/>
              <a:gd name="connsiteX1" fmla="*/ 2452854 w 2540976"/>
              <a:gd name="connsiteY1" fmla="*/ 804633 h 2540976"/>
              <a:gd name="connsiteX2" fmla="*/ 2490620 w 2540976"/>
              <a:gd name="connsiteY2" fmla="*/ 915151 h 2540976"/>
              <a:gd name="connsiteX3" fmla="*/ 2508889 w 2540976"/>
              <a:gd name="connsiteY3" fmla="*/ 991087 h 2540976"/>
              <a:gd name="connsiteX4" fmla="*/ 2509160 w 2540976"/>
              <a:gd name="connsiteY4" fmla="*/ 991087 h 2540976"/>
              <a:gd name="connsiteX5" fmla="*/ 2515164 w 2540976"/>
              <a:gd name="connsiteY5" fmla="*/ 1014441 h 2540976"/>
              <a:gd name="connsiteX6" fmla="*/ 2540976 w 2540976"/>
              <a:gd name="connsiteY6" fmla="*/ 1270488 h 2540976"/>
              <a:gd name="connsiteX7" fmla="*/ 1270488 w 2540976"/>
              <a:gd name="connsiteY7" fmla="*/ 2540976 h 2540976"/>
              <a:gd name="connsiteX8" fmla="*/ 372118 w 2540976"/>
              <a:gd name="connsiteY8" fmla="*/ 2168859 h 2540976"/>
              <a:gd name="connsiteX9" fmla="*/ 296565 w 2540976"/>
              <a:gd name="connsiteY9" fmla="*/ 2085730 h 2540976"/>
              <a:gd name="connsiteX10" fmla="*/ 296645 w 2540976"/>
              <a:gd name="connsiteY10" fmla="*/ 2085730 h 2540976"/>
              <a:gd name="connsiteX11" fmla="*/ 290120 w 2540976"/>
              <a:gd name="connsiteY11" fmla="*/ 2078636 h 2540976"/>
              <a:gd name="connsiteX12" fmla="*/ 237000 w 2540976"/>
              <a:gd name="connsiteY12" fmla="*/ 2007601 h 2540976"/>
              <a:gd name="connsiteX13" fmla="*/ 237001 w 2540976"/>
              <a:gd name="connsiteY13" fmla="*/ 2007600 h 2540976"/>
              <a:gd name="connsiteX14" fmla="*/ 236312 w 2540976"/>
              <a:gd name="connsiteY14" fmla="*/ 2006679 h 2540976"/>
              <a:gd name="connsiteX15" fmla="*/ 258961 w 2540976"/>
              <a:gd name="connsiteY15" fmla="*/ 1974211 h 2540976"/>
              <a:gd name="connsiteX16" fmla="*/ 314468 w 2540976"/>
              <a:gd name="connsiteY16" fmla="*/ 1874362 h 2540976"/>
              <a:gd name="connsiteX17" fmla="*/ 332024 w 2540976"/>
              <a:gd name="connsiteY17" fmla="*/ 1903261 h 2540976"/>
              <a:gd name="connsiteX18" fmla="*/ 414719 w 2540976"/>
              <a:gd name="connsiteY18" fmla="*/ 2011135 h 2540976"/>
              <a:gd name="connsiteX19" fmla="*/ 429602 w 2540976"/>
              <a:gd name="connsiteY19" fmla="*/ 2026377 h 2540976"/>
              <a:gd name="connsiteX20" fmla="*/ 429602 w 2540976"/>
              <a:gd name="connsiteY20" fmla="*/ 2026067 h 2540976"/>
              <a:gd name="connsiteX21" fmla="*/ 470219 w 2540976"/>
              <a:gd name="connsiteY21" fmla="*/ 2070757 h 2540976"/>
              <a:gd name="connsiteX22" fmla="*/ 1270488 w 2540976"/>
              <a:gd name="connsiteY22" fmla="*/ 2402239 h 2540976"/>
              <a:gd name="connsiteX23" fmla="*/ 2402239 w 2540976"/>
              <a:gd name="connsiteY23" fmla="*/ 1270488 h 2540976"/>
              <a:gd name="connsiteX24" fmla="*/ 2379246 w 2540976"/>
              <a:gd name="connsiteY24" fmla="*/ 1042401 h 2540976"/>
              <a:gd name="connsiteX25" fmla="*/ 2366052 w 2540976"/>
              <a:gd name="connsiteY25" fmla="*/ 991087 h 2540976"/>
              <a:gd name="connsiteX26" fmla="*/ 2364531 w 2540976"/>
              <a:gd name="connsiteY26" fmla="*/ 991087 h 2540976"/>
              <a:gd name="connsiteX27" fmla="*/ 2351361 w 2540976"/>
              <a:gd name="connsiteY27" fmla="*/ 933941 h 2540976"/>
              <a:gd name="connsiteX28" fmla="*/ 2343526 w 2540976"/>
              <a:gd name="connsiteY28" fmla="*/ 912535 h 2540976"/>
              <a:gd name="connsiteX29" fmla="*/ 2364453 w 2540976"/>
              <a:gd name="connsiteY29" fmla="*/ 855360 h 2540976"/>
              <a:gd name="connsiteX30" fmla="*/ 2412110 w 2540976"/>
              <a:gd name="connsiteY30" fmla="*/ 756428 h 2540976"/>
              <a:gd name="connsiteX31" fmla="*/ 1270488 w 2540976"/>
              <a:gd name="connsiteY31" fmla="*/ 0 h 2540976"/>
              <a:gd name="connsiteX32" fmla="*/ 2168859 w 2540976"/>
              <a:gd name="connsiteY32" fmla="*/ 372118 h 2540976"/>
              <a:gd name="connsiteX33" fmla="*/ 2237973 w 2540976"/>
              <a:gd name="connsiteY33" fmla="*/ 448162 h 2540976"/>
              <a:gd name="connsiteX34" fmla="*/ 2237820 w 2540976"/>
              <a:gd name="connsiteY34" fmla="*/ 448162 h 2540976"/>
              <a:gd name="connsiteX35" fmla="*/ 2250861 w 2540976"/>
              <a:gd name="connsiteY35" fmla="*/ 462340 h 2540976"/>
              <a:gd name="connsiteX36" fmla="*/ 2303982 w 2540976"/>
              <a:gd name="connsiteY36" fmla="*/ 533376 h 2540976"/>
              <a:gd name="connsiteX37" fmla="*/ 2302957 w 2540976"/>
              <a:gd name="connsiteY37" fmla="*/ 534746 h 2540976"/>
              <a:gd name="connsiteX38" fmla="*/ 2239319 w 2540976"/>
              <a:gd name="connsiteY38" fmla="*/ 639498 h 2540976"/>
              <a:gd name="connsiteX39" fmla="*/ 2226370 w 2540976"/>
              <a:gd name="connsiteY39" fmla="*/ 666378 h 2540976"/>
              <a:gd name="connsiteX40" fmla="*/ 2208957 w 2540976"/>
              <a:gd name="connsiteY40" fmla="*/ 637715 h 2540976"/>
              <a:gd name="connsiteX41" fmla="*/ 2126262 w 2540976"/>
              <a:gd name="connsiteY41" fmla="*/ 529841 h 2540976"/>
              <a:gd name="connsiteX42" fmla="*/ 2046508 w 2540976"/>
              <a:gd name="connsiteY42" fmla="*/ 448162 h 2540976"/>
              <a:gd name="connsiteX43" fmla="*/ 2046488 w 2540976"/>
              <a:gd name="connsiteY43" fmla="*/ 448162 h 2540976"/>
              <a:gd name="connsiteX44" fmla="*/ 1990387 w 2540976"/>
              <a:gd name="connsiteY44" fmla="*/ 397174 h 2540976"/>
              <a:gd name="connsiteX45" fmla="*/ 1270488 w 2540976"/>
              <a:gd name="connsiteY45" fmla="*/ 138737 h 2540976"/>
              <a:gd name="connsiteX46" fmla="*/ 138737 w 2540976"/>
              <a:gd name="connsiteY46" fmla="*/ 1270488 h 2540976"/>
              <a:gd name="connsiteX47" fmla="*/ 161730 w 2540976"/>
              <a:gd name="connsiteY47" fmla="*/ 1498575 h 2540976"/>
              <a:gd name="connsiteX48" fmla="*/ 177059 w 2540976"/>
              <a:gd name="connsiteY48" fmla="*/ 1558192 h 2540976"/>
              <a:gd name="connsiteX49" fmla="*/ 178363 w 2540976"/>
              <a:gd name="connsiteY49" fmla="*/ 1558192 h 2540976"/>
              <a:gd name="connsiteX50" fmla="*/ 189619 w 2540976"/>
              <a:gd name="connsiteY50" fmla="*/ 1607036 h 2540976"/>
              <a:gd name="connsiteX51" fmla="*/ 197674 w 2540976"/>
              <a:gd name="connsiteY51" fmla="*/ 1629043 h 2540976"/>
              <a:gd name="connsiteX52" fmla="*/ 186963 w 2540976"/>
              <a:gd name="connsiteY52" fmla="*/ 1660072 h 2540976"/>
              <a:gd name="connsiteX53" fmla="*/ 117080 w 2540976"/>
              <a:gd name="connsiteY53" fmla="*/ 1800804 h 2540976"/>
              <a:gd name="connsiteX54" fmla="*/ 99842 w 2540976"/>
              <a:gd name="connsiteY54" fmla="*/ 1765019 h 2540976"/>
              <a:gd name="connsiteX55" fmla="*/ 40000 w 2540976"/>
              <a:gd name="connsiteY55" fmla="*/ 1588003 h 2540976"/>
              <a:gd name="connsiteX56" fmla="*/ 34687 w 2540976"/>
              <a:gd name="connsiteY56" fmla="*/ 1558192 h 2540976"/>
              <a:gd name="connsiteX57" fmla="*/ 33952 w 2540976"/>
              <a:gd name="connsiteY57" fmla="*/ 1558192 h 2540976"/>
              <a:gd name="connsiteX58" fmla="*/ 25812 w 2540976"/>
              <a:gd name="connsiteY58" fmla="*/ 1526536 h 2540976"/>
              <a:gd name="connsiteX59" fmla="*/ 0 w 2540976"/>
              <a:gd name="connsiteY59" fmla="*/ 1270488 h 2540976"/>
              <a:gd name="connsiteX60" fmla="*/ 1270488 w 2540976"/>
              <a:gd name="connsiteY60" fmla="*/ 0 h 25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540976" h="2540976">
                <a:moveTo>
                  <a:pt x="2422429" y="739443"/>
                </a:moveTo>
                <a:lnTo>
                  <a:pt x="2452854" y="804633"/>
                </a:lnTo>
                <a:cubicBezTo>
                  <a:pt x="2467074" y="840695"/>
                  <a:pt x="2479692" y="877563"/>
                  <a:pt x="2490620" y="915151"/>
                </a:cubicBezTo>
                <a:lnTo>
                  <a:pt x="2508889" y="991087"/>
                </a:lnTo>
                <a:lnTo>
                  <a:pt x="2509160" y="991087"/>
                </a:lnTo>
                <a:lnTo>
                  <a:pt x="2515164" y="1014441"/>
                </a:lnTo>
                <a:cubicBezTo>
                  <a:pt x="2532088" y="1097146"/>
                  <a:pt x="2540976" y="1182779"/>
                  <a:pt x="2540976" y="1270488"/>
                </a:cubicBezTo>
                <a:cubicBezTo>
                  <a:pt x="2540976" y="1972159"/>
                  <a:pt x="1972159" y="2540976"/>
                  <a:pt x="1270488" y="2540976"/>
                </a:cubicBezTo>
                <a:cubicBezTo>
                  <a:pt x="919653" y="2540976"/>
                  <a:pt x="602031" y="2398772"/>
                  <a:pt x="372118" y="2168859"/>
                </a:cubicBezTo>
                <a:lnTo>
                  <a:pt x="296565" y="2085730"/>
                </a:lnTo>
                <a:lnTo>
                  <a:pt x="296645" y="2085730"/>
                </a:lnTo>
                <a:lnTo>
                  <a:pt x="290120" y="2078636"/>
                </a:lnTo>
                <a:lnTo>
                  <a:pt x="237000" y="2007601"/>
                </a:lnTo>
                <a:lnTo>
                  <a:pt x="237001" y="2007600"/>
                </a:lnTo>
                <a:lnTo>
                  <a:pt x="236312" y="2006679"/>
                </a:lnTo>
                <a:lnTo>
                  <a:pt x="258961" y="1974211"/>
                </a:lnTo>
                <a:lnTo>
                  <a:pt x="314468" y="1874362"/>
                </a:lnTo>
                <a:lnTo>
                  <a:pt x="332024" y="1903261"/>
                </a:lnTo>
                <a:cubicBezTo>
                  <a:pt x="357447" y="1940892"/>
                  <a:pt x="385074" y="1976912"/>
                  <a:pt x="414719" y="2011135"/>
                </a:cubicBezTo>
                <a:lnTo>
                  <a:pt x="429602" y="2026377"/>
                </a:lnTo>
                <a:lnTo>
                  <a:pt x="429602" y="2026067"/>
                </a:lnTo>
                <a:lnTo>
                  <a:pt x="470219" y="2070757"/>
                </a:lnTo>
                <a:cubicBezTo>
                  <a:pt x="675026" y="2275564"/>
                  <a:pt x="957964" y="2402239"/>
                  <a:pt x="1270488" y="2402239"/>
                </a:cubicBezTo>
                <a:cubicBezTo>
                  <a:pt x="1895537" y="2402239"/>
                  <a:pt x="2402239" y="1895537"/>
                  <a:pt x="2402239" y="1270488"/>
                </a:cubicBezTo>
                <a:cubicBezTo>
                  <a:pt x="2402239" y="1192357"/>
                  <a:pt x="2394322" y="1116075"/>
                  <a:pt x="2379246" y="1042401"/>
                </a:cubicBezTo>
                <a:lnTo>
                  <a:pt x="2366052" y="991087"/>
                </a:lnTo>
                <a:lnTo>
                  <a:pt x="2364531" y="991087"/>
                </a:lnTo>
                <a:lnTo>
                  <a:pt x="2351361" y="933941"/>
                </a:lnTo>
                <a:lnTo>
                  <a:pt x="2343526" y="912535"/>
                </a:lnTo>
                <a:lnTo>
                  <a:pt x="2364453" y="855360"/>
                </a:lnTo>
                <a:cubicBezTo>
                  <a:pt x="2378770" y="821509"/>
                  <a:pt x="2394688" y="788501"/>
                  <a:pt x="2412110" y="756428"/>
                </a:cubicBezTo>
                <a:close/>
                <a:moveTo>
                  <a:pt x="1270488" y="0"/>
                </a:moveTo>
                <a:cubicBezTo>
                  <a:pt x="1621324" y="0"/>
                  <a:pt x="1938946" y="142204"/>
                  <a:pt x="2168859" y="372118"/>
                </a:cubicBezTo>
                <a:lnTo>
                  <a:pt x="2237973" y="448162"/>
                </a:lnTo>
                <a:lnTo>
                  <a:pt x="2237820" y="448162"/>
                </a:lnTo>
                <a:lnTo>
                  <a:pt x="2250861" y="462340"/>
                </a:lnTo>
                <a:lnTo>
                  <a:pt x="2303982" y="533376"/>
                </a:lnTo>
                <a:lnTo>
                  <a:pt x="2302957" y="534746"/>
                </a:lnTo>
                <a:cubicBezTo>
                  <a:pt x="2280126" y="568541"/>
                  <a:pt x="2258878" y="603494"/>
                  <a:pt x="2239319" y="639498"/>
                </a:cubicBezTo>
                <a:lnTo>
                  <a:pt x="2226370" y="666378"/>
                </a:lnTo>
                <a:lnTo>
                  <a:pt x="2208957" y="637715"/>
                </a:lnTo>
                <a:cubicBezTo>
                  <a:pt x="2183534" y="600084"/>
                  <a:pt x="2155907" y="564065"/>
                  <a:pt x="2126262" y="529841"/>
                </a:cubicBezTo>
                <a:lnTo>
                  <a:pt x="2046508" y="448162"/>
                </a:lnTo>
                <a:lnTo>
                  <a:pt x="2046488" y="448162"/>
                </a:lnTo>
                <a:lnTo>
                  <a:pt x="1990387" y="397174"/>
                </a:lnTo>
                <a:cubicBezTo>
                  <a:pt x="1794754" y="235723"/>
                  <a:pt x="1543947" y="138737"/>
                  <a:pt x="1270488" y="138737"/>
                </a:cubicBezTo>
                <a:cubicBezTo>
                  <a:pt x="645439" y="138737"/>
                  <a:pt x="138737" y="645439"/>
                  <a:pt x="138737" y="1270488"/>
                </a:cubicBezTo>
                <a:cubicBezTo>
                  <a:pt x="138737" y="1348619"/>
                  <a:pt x="146654" y="1424901"/>
                  <a:pt x="161730" y="1498575"/>
                </a:cubicBezTo>
                <a:lnTo>
                  <a:pt x="177059" y="1558192"/>
                </a:lnTo>
                <a:lnTo>
                  <a:pt x="178363" y="1558192"/>
                </a:lnTo>
                <a:lnTo>
                  <a:pt x="189619" y="1607036"/>
                </a:lnTo>
                <a:lnTo>
                  <a:pt x="197674" y="1629043"/>
                </a:lnTo>
                <a:lnTo>
                  <a:pt x="186963" y="1660072"/>
                </a:lnTo>
                <a:lnTo>
                  <a:pt x="117080" y="1800804"/>
                </a:lnTo>
                <a:lnTo>
                  <a:pt x="99842" y="1765019"/>
                </a:lnTo>
                <a:cubicBezTo>
                  <a:pt x="75734" y="1708020"/>
                  <a:pt x="55666" y="1648894"/>
                  <a:pt x="40000" y="1588003"/>
                </a:cubicBezTo>
                <a:lnTo>
                  <a:pt x="34687" y="1558192"/>
                </a:lnTo>
                <a:lnTo>
                  <a:pt x="33952" y="1558192"/>
                </a:lnTo>
                <a:lnTo>
                  <a:pt x="25812" y="1526536"/>
                </a:lnTo>
                <a:cubicBezTo>
                  <a:pt x="8888" y="1443830"/>
                  <a:pt x="0" y="1358197"/>
                  <a:pt x="0" y="1270488"/>
                </a:cubicBezTo>
                <a:cubicBezTo>
                  <a:pt x="0" y="568817"/>
                  <a:pt x="568817" y="0"/>
                  <a:pt x="127048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8" name="Graphic 32" descr="Rain">
            <a:extLst>
              <a:ext uri="{FF2B5EF4-FFF2-40B4-BE49-F238E27FC236}">
                <a16:creationId xmlns:a16="http://schemas.microsoft.com/office/drawing/2014/main" id="{B486A524-4466-466D-BF9B-29AD24C75D7B}"/>
              </a:ext>
            </a:extLst>
          </p:cNvPr>
          <p:cNvGrpSpPr/>
          <p:nvPr/>
        </p:nvGrpSpPr>
        <p:grpSpPr>
          <a:xfrm>
            <a:off x="1547272" y="2332694"/>
            <a:ext cx="650779" cy="599383"/>
            <a:chOff x="1547272" y="2332694"/>
            <a:chExt cx="650779" cy="599383"/>
          </a:xfrm>
          <a:solidFill>
            <a:schemeClr val="bg2"/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173F212-204A-415D-849F-E7F3606F141C}"/>
                </a:ext>
              </a:extLst>
            </p:cNvPr>
            <p:cNvSpPr/>
            <p:nvPr/>
          </p:nvSpPr>
          <p:spPr>
            <a:xfrm>
              <a:off x="1807526" y="2732052"/>
              <a:ext cx="133350" cy="200025"/>
            </a:xfrm>
            <a:custGeom>
              <a:avLst/>
              <a:gdLst>
                <a:gd name="connsiteX0" fmla="*/ 133350 w 133350"/>
                <a:gd name="connsiteY0" fmla="*/ 133350 h 200025"/>
                <a:gd name="connsiteX1" fmla="*/ 66675 w 133350"/>
                <a:gd name="connsiteY1" fmla="*/ 200025 h 200025"/>
                <a:gd name="connsiteX2" fmla="*/ 0 w 133350"/>
                <a:gd name="connsiteY2" fmla="*/ 133350 h 200025"/>
                <a:gd name="connsiteX3" fmla="*/ 66675 w 133350"/>
                <a:gd name="connsiteY3" fmla="*/ 0 h 200025"/>
                <a:gd name="connsiteX4" fmla="*/ 133350 w 133350"/>
                <a:gd name="connsiteY4" fmla="*/ 133350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50" h="200025">
                  <a:moveTo>
                    <a:pt x="133350" y="133350"/>
                  </a:moveTo>
                  <a:cubicBezTo>
                    <a:pt x="133350" y="170498"/>
                    <a:pt x="103823" y="200025"/>
                    <a:pt x="66675" y="200025"/>
                  </a:cubicBezTo>
                  <a:cubicBezTo>
                    <a:pt x="29528" y="200025"/>
                    <a:pt x="0" y="170498"/>
                    <a:pt x="0" y="133350"/>
                  </a:cubicBezTo>
                  <a:cubicBezTo>
                    <a:pt x="0" y="96202"/>
                    <a:pt x="66675" y="0"/>
                    <a:pt x="66675" y="0"/>
                  </a:cubicBezTo>
                  <a:cubicBezTo>
                    <a:pt x="66675" y="0"/>
                    <a:pt x="133350" y="97155"/>
                    <a:pt x="133350" y="1333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1F6EB7B-46A4-490D-A915-CD88404B39AE}"/>
                </a:ext>
              </a:extLst>
            </p:cNvPr>
            <p:cNvSpPr/>
            <p:nvPr/>
          </p:nvSpPr>
          <p:spPr>
            <a:xfrm>
              <a:off x="1988501" y="2732052"/>
              <a:ext cx="95250" cy="142875"/>
            </a:xfrm>
            <a:custGeom>
              <a:avLst/>
              <a:gdLst>
                <a:gd name="connsiteX0" fmla="*/ 95250 w 95250"/>
                <a:gd name="connsiteY0" fmla="*/ 95250 h 142875"/>
                <a:gd name="connsiteX1" fmla="*/ 47625 w 95250"/>
                <a:gd name="connsiteY1" fmla="*/ 142875 h 142875"/>
                <a:gd name="connsiteX2" fmla="*/ 0 w 95250"/>
                <a:gd name="connsiteY2" fmla="*/ 95250 h 142875"/>
                <a:gd name="connsiteX3" fmla="*/ 47625 w 95250"/>
                <a:gd name="connsiteY3" fmla="*/ 0 h 142875"/>
                <a:gd name="connsiteX4" fmla="*/ 95250 w 95250"/>
                <a:gd name="connsiteY4" fmla="*/ 95250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142875">
                  <a:moveTo>
                    <a:pt x="95250" y="95250"/>
                  </a:moveTo>
                  <a:cubicBezTo>
                    <a:pt x="95250" y="121920"/>
                    <a:pt x="74295" y="142875"/>
                    <a:pt x="47625" y="142875"/>
                  </a:cubicBezTo>
                  <a:cubicBezTo>
                    <a:pt x="20955" y="142875"/>
                    <a:pt x="0" y="121920"/>
                    <a:pt x="0" y="95250"/>
                  </a:cubicBezTo>
                  <a:cubicBezTo>
                    <a:pt x="0" y="68580"/>
                    <a:pt x="47625" y="0"/>
                    <a:pt x="47625" y="0"/>
                  </a:cubicBezTo>
                  <a:cubicBezTo>
                    <a:pt x="47625" y="0"/>
                    <a:pt x="95250" y="69533"/>
                    <a:pt x="95250" y="952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260D7D6-1C3F-4545-A1D1-A80F02EEB0A9}"/>
                </a:ext>
              </a:extLst>
            </p:cNvPr>
            <p:cNvSpPr/>
            <p:nvPr/>
          </p:nvSpPr>
          <p:spPr>
            <a:xfrm>
              <a:off x="1664651" y="2732052"/>
              <a:ext cx="95249" cy="142875"/>
            </a:xfrm>
            <a:custGeom>
              <a:avLst/>
              <a:gdLst>
                <a:gd name="connsiteX0" fmla="*/ 95250 w 95249"/>
                <a:gd name="connsiteY0" fmla="*/ 95250 h 142875"/>
                <a:gd name="connsiteX1" fmla="*/ 47625 w 95249"/>
                <a:gd name="connsiteY1" fmla="*/ 142875 h 142875"/>
                <a:gd name="connsiteX2" fmla="*/ 0 w 95249"/>
                <a:gd name="connsiteY2" fmla="*/ 95250 h 142875"/>
                <a:gd name="connsiteX3" fmla="*/ 47625 w 95249"/>
                <a:gd name="connsiteY3" fmla="*/ 0 h 142875"/>
                <a:gd name="connsiteX4" fmla="*/ 95250 w 95249"/>
                <a:gd name="connsiteY4" fmla="*/ 95250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49" h="142875">
                  <a:moveTo>
                    <a:pt x="95250" y="95250"/>
                  </a:moveTo>
                  <a:cubicBezTo>
                    <a:pt x="95250" y="121920"/>
                    <a:pt x="74295" y="142875"/>
                    <a:pt x="47625" y="142875"/>
                  </a:cubicBezTo>
                  <a:cubicBezTo>
                    <a:pt x="20955" y="142875"/>
                    <a:pt x="0" y="121920"/>
                    <a:pt x="0" y="95250"/>
                  </a:cubicBezTo>
                  <a:cubicBezTo>
                    <a:pt x="0" y="68580"/>
                    <a:pt x="47625" y="0"/>
                    <a:pt x="47625" y="0"/>
                  </a:cubicBezTo>
                  <a:cubicBezTo>
                    <a:pt x="47625" y="0"/>
                    <a:pt x="95250" y="69533"/>
                    <a:pt x="95250" y="952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716561A-9F04-4873-A7F8-BBF3351DCF4A}"/>
                </a:ext>
              </a:extLst>
            </p:cNvPr>
            <p:cNvSpPr/>
            <p:nvPr/>
          </p:nvSpPr>
          <p:spPr>
            <a:xfrm>
              <a:off x="1547272" y="2332694"/>
              <a:ext cx="650779" cy="362210"/>
            </a:xfrm>
            <a:custGeom>
              <a:avLst/>
              <a:gdLst>
                <a:gd name="connsiteX0" fmla="*/ 650779 w 650779"/>
                <a:gd name="connsiteY0" fmla="*/ 270771 h 362210"/>
                <a:gd name="connsiteX1" fmla="*/ 619347 w 650779"/>
                <a:gd name="connsiteY1" fmla="*/ 202191 h 362210"/>
                <a:gd name="connsiteX2" fmla="*/ 546004 w 650779"/>
                <a:gd name="connsiteY2" fmla="*/ 182188 h 362210"/>
                <a:gd name="connsiteX3" fmla="*/ 546004 w 650779"/>
                <a:gd name="connsiteY3" fmla="*/ 181236 h 362210"/>
                <a:gd name="connsiteX4" fmla="*/ 498379 w 650779"/>
                <a:gd name="connsiteY4" fmla="*/ 88843 h 362210"/>
                <a:gd name="connsiteX5" fmla="*/ 395509 w 650779"/>
                <a:gd name="connsiteY5" fmla="*/ 72651 h 362210"/>
                <a:gd name="connsiteX6" fmla="*/ 241204 w 650779"/>
                <a:gd name="connsiteY6" fmla="*/ 4071 h 362210"/>
                <a:gd name="connsiteX7" fmla="*/ 135477 w 650779"/>
                <a:gd name="connsiteY7" fmla="*/ 135516 h 362210"/>
                <a:gd name="connsiteX8" fmla="*/ 24987 w 650779"/>
                <a:gd name="connsiteY8" fmla="*/ 177426 h 362210"/>
                <a:gd name="connsiteX9" fmla="*/ 9747 w 650779"/>
                <a:gd name="connsiteY9" fmla="*/ 294583 h 362210"/>
                <a:gd name="connsiteX10" fmla="*/ 106902 w 650779"/>
                <a:gd name="connsiteY10" fmla="*/ 362211 h 362210"/>
                <a:gd name="connsiteX11" fmla="*/ 564102 w 650779"/>
                <a:gd name="connsiteY11" fmla="*/ 362211 h 362210"/>
                <a:gd name="connsiteX12" fmla="*/ 650779 w 650779"/>
                <a:gd name="connsiteY12" fmla="*/ 270771 h 362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0779" h="362210">
                  <a:moveTo>
                    <a:pt x="650779" y="270771"/>
                  </a:moveTo>
                  <a:cubicBezTo>
                    <a:pt x="650779" y="244101"/>
                    <a:pt x="639349" y="219336"/>
                    <a:pt x="619347" y="202191"/>
                  </a:cubicBezTo>
                  <a:cubicBezTo>
                    <a:pt x="599344" y="185046"/>
                    <a:pt x="572674" y="177426"/>
                    <a:pt x="546004" y="182188"/>
                  </a:cubicBezTo>
                  <a:lnTo>
                    <a:pt x="546004" y="181236"/>
                  </a:lnTo>
                  <a:cubicBezTo>
                    <a:pt x="546004" y="145041"/>
                    <a:pt x="528860" y="109798"/>
                    <a:pt x="498379" y="88843"/>
                  </a:cubicBezTo>
                  <a:cubicBezTo>
                    <a:pt x="468852" y="66936"/>
                    <a:pt x="430752" y="61221"/>
                    <a:pt x="395509" y="72651"/>
                  </a:cubicBezTo>
                  <a:cubicBezTo>
                    <a:pt x="365982" y="17406"/>
                    <a:pt x="302164" y="-11169"/>
                    <a:pt x="241204" y="4071"/>
                  </a:cubicBezTo>
                  <a:cubicBezTo>
                    <a:pt x="180244" y="18358"/>
                    <a:pt x="136429" y="72651"/>
                    <a:pt x="135477" y="135516"/>
                  </a:cubicBezTo>
                  <a:cubicBezTo>
                    <a:pt x="93567" y="127896"/>
                    <a:pt x="50704" y="144088"/>
                    <a:pt x="24987" y="177426"/>
                  </a:cubicBezTo>
                  <a:cubicBezTo>
                    <a:pt x="-1683" y="210763"/>
                    <a:pt x="-7398" y="255531"/>
                    <a:pt x="9747" y="294583"/>
                  </a:cubicBezTo>
                  <a:cubicBezTo>
                    <a:pt x="26892" y="333636"/>
                    <a:pt x="64039" y="359353"/>
                    <a:pt x="106902" y="362211"/>
                  </a:cubicBezTo>
                  <a:lnTo>
                    <a:pt x="564102" y="362211"/>
                  </a:lnTo>
                  <a:cubicBezTo>
                    <a:pt x="613632" y="359353"/>
                    <a:pt x="650779" y="319348"/>
                    <a:pt x="650779" y="2707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3" name="Graphic 34" descr="Snowflake">
            <a:extLst>
              <a:ext uri="{FF2B5EF4-FFF2-40B4-BE49-F238E27FC236}">
                <a16:creationId xmlns:a16="http://schemas.microsoft.com/office/drawing/2014/main" id="{2B52D1ED-7273-4481-A2F9-363A27CF8B1A}"/>
              </a:ext>
            </a:extLst>
          </p:cNvPr>
          <p:cNvSpPr/>
          <p:nvPr/>
        </p:nvSpPr>
        <p:spPr>
          <a:xfrm>
            <a:off x="3701656" y="2308190"/>
            <a:ext cx="565934" cy="647700"/>
          </a:xfrm>
          <a:custGeom>
            <a:avLst/>
            <a:gdLst>
              <a:gd name="connsiteX0" fmla="*/ 556335 w 565934"/>
              <a:gd name="connsiteY0" fmla="*/ 460058 h 647700"/>
              <a:gd name="connsiteX1" fmla="*/ 513472 w 565934"/>
              <a:gd name="connsiteY1" fmla="*/ 435293 h 647700"/>
              <a:gd name="connsiteX2" fmla="*/ 546810 w 565934"/>
              <a:gd name="connsiteY2" fmla="*/ 426720 h 647700"/>
              <a:gd name="connsiteX3" fmla="*/ 560145 w 565934"/>
              <a:gd name="connsiteY3" fmla="*/ 403860 h 647700"/>
              <a:gd name="connsiteX4" fmla="*/ 537285 w 565934"/>
              <a:gd name="connsiteY4" fmla="*/ 390525 h 647700"/>
              <a:gd name="connsiteX5" fmla="*/ 466800 w 565934"/>
              <a:gd name="connsiteY5" fmla="*/ 409575 h 647700"/>
              <a:gd name="connsiteX6" fmla="*/ 439177 w 565934"/>
              <a:gd name="connsiteY6" fmla="*/ 393383 h 647700"/>
              <a:gd name="connsiteX7" fmla="*/ 524902 w 565934"/>
              <a:gd name="connsiteY7" fmla="*/ 370523 h 647700"/>
              <a:gd name="connsiteX8" fmla="*/ 538237 w 565934"/>
              <a:gd name="connsiteY8" fmla="*/ 347663 h 647700"/>
              <a:gd name="connsiteX9" fmla="*/ 515377 w 565934"/>
              <a:gd name="connsiteY9" fmla="*/ 334328 h 647700"/>
              <a:gd name="connsiteX10" fmla="*/ 392505 w 565934"/>
              <a:gd name="connsiteY10" fmla="*/ 366713 h 647700"/>
              <a:gd name="connsiteX11" fmla="*/ 356310 w 565934"/>
              <a:gd name="connsiteY11" fmla="*/ 345758 h 647700"/>
              <a:gd name="connsiteX12" fmla="*/ 359167 w 565934"/>
              <a:gd name="connsiteY12" fmla="*/ 325755 h 647700"/>
              <a:gd name="connsiteX13" fmla="*/ 356310 w 565934"/>
              <a:gd name="connsiteY13" fmla="*/ 305753 h 647700"/>
              <a:gd name="connsiteX14" fmla="*/ 392505 w 565934"/>
              <a:gd name="connsiteY14" fmla="*/ 284798 h 647700"/>
              <a:gd name="connsiteX15" fmla="*/ 515377 w 565934"/>
              <a:gd name="connsiteY15" fmla="*/ 317183 h 647700"/>
              <a:gd name="connsiteX16" fmla="*/ 520140 w 565934"/>
              <a:gd name="connsiteY16" fmla="*/ 318135 h 647700"/>
              <a:gd name="connsiteX17" fmla="*/ 538237 w 565934"/>
              <a:gd name="connsiteY17" fmla="*/ 303848 h 647700"/>
              <a:gd name="connsiteX18" fmla="*/ 524902 w 565934"/>
              <a:gd name="connsiteY18" fmla="*/ 280988 h 647700"/>
              <a:gd name="connsiteX19" fmla="*/ 439177 w 565934"/>
              <a:gd name="connsiteY19" fmla="*/ 258127 h 647700"/>
              <a:gd name="connsiteX20" fmla="*/ 466800 w 565934"/>
              <a:gd name="connsiteY20" fmla="*/ 241935 h 647700"/>
              <a:gd name="connsiteX21" fmla="*/ 537285 w 565934"/>
              <a:gd name="connsiteY21" fmla="*/ 260985 h 647700"/>
              <a:gd name="connsiteX22" fmla="*/ 542047 w 565934"/>
              <a:gd name="connsiteY22" fmla="*/ 261938 h 647700"/>
              <a:gd name="connsiteX23" fmla="*/ 560145 w 565934"/>
              <a:gd name="connsiteY23" fmla="*/ 247650 h 647700"/>
              <a:gd name="connsiteX24" fmla="*/ 546810 w 565934"/>
              <a:gd name="connsiteY24" fmla="*/ 224790 h 647700"/>
              <a:gd name="connsiteX25" fmla="*/ 513472 w 565934"/>
              <a:gd name="connsiteY25" fmla="*/ 216218 h 647700"/>
              <a:gd name="connsiteX26" fmla="*/ 556335 w 565934"/>
              <a:gd name="connsiteY26" fmla="*/ 191452 h 647700"/>
              <a:gd name="connsiteX27" fmla="*/ 563002 w 565934"/>
              <a:gd name="connsiteY27" fmla="*/ 165735 h 647700"/>
              <a:gd name="connsiteX28" fmla="*/ 537285 w 565934"/>
              <a:gd name="connsiteY28" fmla="*/ 159068 h 647700"/>
              <a:gd name="connsiteX29" fmla="*/ 494422 w 565934"/>
              <a:gd name="connsiteY29" fmla="*/ 183833 h 647700"/>
              <a:gd name="connsiteX30" fmla="*/ 502995 w 565934"/>
              <a:gd name="connsiteY30" fmla="*/ 150495 h 647700"/>
              <a:gd name="connsiteX31" fmla="*/ 489660 w 565934"/>
              <a:gd name="connsiteY31" fmla="*/ 127635 h 647700"/>
              <a:gd name="connsiteX32" fmla="*/ 466800 w 565934"/>
              <a:gd name="connsiteY32" fmla="*/ 140970 h 647700"/>
              <a:gd name="connsiteX33" fmla="*/ 447750 w 565934"/>
              <a:gd name="connsiteY33" fmla="*/ 211455 h 647700"/>
              <a:gd name="connsiteX34" fmla="*/ 420127 w 565934"/>
              <a:gd name="connsiteY34" fmla="*/ 227648 h 647700"/>
              <a:gd name="connsiteX35" fmla="*/ 442987 w 565934"/>
              <a:gd name="connsiteY35" fmla="*/ 141923 h 647700"/>
              <a:gd name="connsiteX36" fmla="*/ 429652 w 565934"/>
              <a:gd name="connsiteY36" fmla="*/ 119063 h 647700"/>
              <a:gd name="connsiteX37" fmla="*/ 406792 w 565934"/>
              <a:gd name="connsiteY37" fmla="*/ 132398 h 647700"/>
              <a:gd name="connsiteX38" fmla="*/ 374407 w 565934"/>
              <a:gd name="connsiteY38" fmla="*/ 255270 h 647700"/>
              <a:gd name="connsiteX39" fmla="*/ 338212 w 565934"/>
              <a:gd name="connsiteY39" fmla="*/ 276225 h 647700"/>
              <a:gd name="connsiteX40" fmla="*/ 302970 w 565934"/>
              <a:gd name="connsiteY40" fmla="*/ 256223 h 647700"/>
              <a:gd name="connsiteX41" fmla="*/ 302970 w 565934"/>
              <a:gd name="connsiteY41" fmla="*/ 214313 h 647700"/>
              <a:gd name="connsiteX42" fmla="*/ 392505 w 565934"/>
              <a:gd name="connsiteY42" fmla="*/ 124778 h 647700"/>
              <a:gd name="connsiteX43" fmla="*/ 392505 w 565934"/>
              <a:gd name="connsiteY43" fmla="*/ 98107 h 647700"/>
              <a:gd name="connsiteX44" fmla="*/ 365835 w 565934"/>
              <a:gd name="connsiteY44" fmla="*/ 98107 h 647700"/>
              <a:gd name="connsiteX45" fmla="*/ 302017 w 565934"/>
              <a:gd name="connsiteY45" fmla="*/ 154305 h 647700"/>
              <a:gd name="connsiteX46" fmla="*/ 302017 w 565934"/>
              <a:gd name="connsiteY46" fmla="*/ 122873 h 647700"/>
              <a:gd name="connsiteX47" fmla="*/ 353452 w 565934"/>
              <a:gd name="connsiteY47" fmla="*/ 71438 h 647700"/>
              <a:gd name="connsiteX48" fmla="*/ 353452 w 565934"/>
              <a:gd name="connsiteY48" fmla="*/ 44768 h 647700"/>
              <a:gd name="connsiteX49" fmla="*/ 326782 w 565934"/>
              <a:gd name="connsiteY49" fmla="*/ 44768 h 647700"/>
              <a:gd name="connsiteX50" fmla="*/ 302017 w 565934"/>
              <a:gd name="connsiteY50" fmla="*/ 68580 h 647700"/>
              <a:gd name="connsiteX51" fmla="*/ 302017 w 565934"/>
              <a:gd name="connsiteY51" fmla="*/ 19050 h 647700"/>
              <a:gd name="connsiteX52" fmla="*/ 282967 w 565934"/>
              <a:gd name="connsiteY52" fmla="*/ 0 h 647700"/>
              <a:gd name="connsiteX53" fmla="*/ 263917 w 565934"/>
              <a:gd name="connsiteY53" fmla="*/ 19050 h 647700"/>
              <a:gd name="connsiteX54" fmla="*/ 263917 w 565934"/>
              <a:gd name="connsiteY54" fmla="*/ 68580 h 647700"/>
              <a:gd name="connsiteX55" fmla="*/ 239152 w 565934"/>
              <a:gd name="connsiteY55" fmla="*/ 43815 h 647700"/>
              <a:gd name="connsiteX56" fmla="*/ 212482 w 565934"/>
              <a:gd name="connsiteY56" fmla="*/ 43815 h 647700"/>
              <a:gd name="connsiteX57" fmla="*/ 212482 w 565934"/>
              <a:gd name="connsiteY57" fmla="*/ 70485 h 647700"/>
              <a:gd name="connsiteX58" fmla="*/ 263917 w 565934"/>
              <a:gd name="connsiteY58" fmla="*/ 121920 h 647700"/>
              <a:gd name="connsiteX59" fmla="*/ 263917 w 565934"/>
              <a:gd name="connsiteY59" fmla="*/ 153353 h 647700"/>
              <a:gd name="connsiteX60" fmla="*/ 201052 w 565934"/>
              <a:gd name="connsiteY60" fmla="*/ 90488 h 647700"/>
              <a:gd name="connsiteX61" fmla="*/ 174382 w 565934"/>
              <a:gd name="connsiteY61" fmla="*/ 90488 h 647700"/>
              <a:gd name="connsiteX62" fmla="*/ 174382 w 565934"/>
              <a:gd name="connsiteY62" fmla="*/ 117157 h 647700"/>
              <a:gd name="connsiteX63" fmla="*/ 263917 w 565934"/>
              <a:gd name="connsiteY63" fmla="*/ 206693 h 647700"/>
              <a:gd name="connsiteX64" fmla="*/ 263917 w 565934"/>
              <a:gd name="connsiteY64" fmla="*/ 248602 h 647700"/>
              <a:gd name="connsiteX65" fmla="*/ 228675 w 565934"/>
              <a:gd name="connsiteY65" fmla="*/ 268605 h 647700"/>
              <a:gd name="connsiteX66" fmla="*/ 192480 w 565934"/>
              <a:gd name="connsiteY66" fmla="*/ 247650 h 647700"/>
              <a:gd name="connsiteX67" fmla="*/ 159142 w 565934"/>
              <a:gd name="connsiteY67" fmla="*/ 126682 h 647700"/>
              <a:gd name="connsiteX68" fmla="*/ 136282 w 565934"/>
              <a:gd name="connsiteY68" fmla="*/ 113348 h 647700"/>
              <a:gd name="connsiteX69" fmla="*/ 122947 w 565934"/>
              <a:gd name="connsiteY69" fmla="*/ 136208 h 647700"/>
              <a:gd name="connsiteX70" fmla="*/ 145807 w 565934"/>
              <a:gd name="connsiteY70" fmla="*/ 221933 h 647700"/>
              <a:gd name="connsiteX71" fmla="*/ 118185 w 565934"/>
              <a:gd name="connsiteY71" fmla="*/ 205740 h 647700"/>
              <a:gd name="connsiteX72" fmla="*/ 99135 w 565934"/>
              <a:gd name="connsiteY72" fmla="*/ 135255 h 647700"/>
              <a:gd name="connsiteX73" fmla="*/ 76275 w 565934"/>
              <a:gd name="connsiteY73" fmla="*/ 121920 h 647700"/>
              <a:gd name="connsiteX74" fmla="*/ 62940 w 565934"/>
              <a:gd name="connsiteY74" fmla="*/ 144780 h 647700"/>
              <a:gd name="connsiteX75" fmla="*/ 71512 w 565934"/>
              <a:gd name="connsiteY75" fmla="*/ 178118 h 647700"/>
              <a:gd name="connsiteX76" fmla="*/ 28650 w 565934"/>
              <a:gd name="connsiteY76" fmla="*/ 153353 h 647700"/>
              <a:gd name="connsiteX77" fmla="*/ 2932 w 565934"/>
              <a:gd name="connsiteY77" fmla="*/ 160020 h 647700"/>
              <a:gd name="connsiteX78" fmla="*/ 9600 w 565934"/>
              <a:gd name="connsiteY78" fmla="*/ 185738 h 647700"/>
              <a:gd name="connsiteX79" fmla="*/ 52462 w 565934"/>
              <a:gd name="connsiteY79" fmla="*/ 210502 h 647700"/>
              <a:gd name="connsiteX80" fmla="*/ 19125 w 565934"/>
              <a:gd name="connsiteY80" fmla="*/ 219075 h 647700"/>
              <a:gd name="connsiteX81" fmla="*/ 5790 w 565934"/>
              <a:gd name="connsiteY81" fmla="*/ 241935 h 647700"/>
              <a:gd name="connsiteX82" fmla="*/ 23887 w 565934"/>
              <a:gd name="connsiteY82" fmla="*/ 256223 h 647700"/>
              <a:gd name="connsiteX83" fmla="*/ 28650 w 565934"/>
              <a:gd name="connsiteY83" fmla="*/ 255270 h 647700"/>
              <a:gd name="connsiteX84" fmla="*/ 99135 w 565934"/>
              <a:gd name="connsiteY84" fmla="*/ 236220 h 647700"/>
              <a:gd name="connsiteX85" fmla="*/ 126757 w 565934"/>
              <a:gd name="connsiteY85" fmla="*/ 252413 h 647700"/>
              <a:gd name="connsiteX86" fmla="*/ 41032 w 565934"/>
              <a:gd name="connsiteY86" fmla="*/ 275273 h 647700"/>
              <a:gd name="connsiteX87" fmla="*/ 27697 w 565934"/>
              <a:gd name="connsiteY87" fmla="*/ 298133 h 647700"/>
              <a:gd name="connsiteX88" fmla="*/ 45795 w 565934"/>
              <a:gd name="connsiteY88" fmla="*/ 312420 h 647700"/>
              <a:gd name="connsiteX89" fmla="*/ 50557 w 565934"/>
              <a:gd name="connsiteY89" fmla="*/ 311468 h 647700"/>
              <a:gd name="connsiteX90" fmla="*/ 173430 w 565934"/>
              <a:gd name="connsiteY90" fmla="*/ 279083 h 647700"/>
              <a:gd name="connsiteX91" fmla="*/ 209625 w 565934"/>
              <a:gd name="connsiteY91" fmla="*/ 300038 h 647700"/>
              <a:gd name="connsiteX92" fmla="*/ 206767 w 565934"/>
              <a:gd name="connsiteY92" fmla="*/ 323850 h 647700"/>
              <a:gd name="connsiteX93" fmla="*/ 209625 w 565934"/>
              <a:gd name="connsiteY93" fmla="*/ 343853 h 647700"/>
              <a:gd name="connsiteX94" fmla="*/ 173430 w 565934"/>
              <a:gd name="connsiteY94" fmla="*/ 364808 h 647700"/>
              <a:gd name="connsiteX95" fmla="*/ 50557 w 565934"/>
              <a:gd name="connsiteY95" fmla="*/ 332423 h 647700"/>
              <a:gd name="connsiteX96" fmla="*/ 27697 w 565934"/>
              <a:gd name="connsiteY96" fmla="*/ 345758 h 647700"/>
              <a:gd name="connsiteX97" fmla="*/ 41032 w 565934"/>
              <a:gd name="connsiteY97" fmla="*/ 368618 h 647700"/>
              <a:gd name="connsiteX98" fmla="*/ 126757 w 565934"/>
              <a:gd name="connsiteY98" fmla="*/ 391478 h 647700"/>
              <a:gd name="connsiteX99" fmla="*/ 99135 w 565934"/>
              <a:gd name="connsiteY99" fmla="*/ 407670 h 647700"/>
              <a:gd name="connsiteX100" fmla="*/ 28650 w 565934"/>
              <a:gd name="connsiteY100" fmla="*/ 388620 h 647700"/>
              <a:gd name="connsiteX101" fmla="*/ 5790 w 565934"/>
              <a:gd name="connsiteY101" fmla="*/ 401955 h 647700"/>
              <a:gd name="connsiteX102" fmla="*/ 19125 w 565934"/>
              <a:gd name="connsiteY102" fmla="*/ 424815 h 647700"/>
              <a:gd name="connsiteX103" fmla="*/ 52462 w 565934"/>
              <a:gd name="connsiteY103" fmla="*/ 433388 h 647700"/>
              <a:gd name="connsiteX104" fmla="*/ 9600 w 565934"/>
              <a:gd name="connsiteY104" fmla="*/ 458153 h 647700"/>
              <a:gd name="connsiteX105" fmla="*/ 2932 w 565934"/>
              <a:gd name="connsiteY105" fmla="*/ 483870 h 647700"/>
              <a:gd name="connsiteX106" fmla="*/ 19125 w 565934"/>
              <a:gd name="connsiteY106" fmla="*/ 493395 h 647700"/>
              <a:gd name="connsiteX107" fmla="*/ 28650 w 565934"/>
              <a:gd name="connsiteY107" fmla="*/ 490538 h 647700"/>
              <a:gd name="connsiteX108" fmla="*/ 71512 w 565934"/>
              <a:gd name="connsiteY108" fmla="*/ 465773 h 647700"/>
              <a:gd name="connsiteX109" fmla="*/ 62940 w 565934"/>
              <a:gd name="connsiteY109" fmla="*/ 499110 h 647700"/>
              <a:gd name="connsiteX110" fmla="*/ 76275 w 565934"/>
              <a:gd name="connsiteY110" fmla="*/ 521970 h 647700"/>
              <a:gd name="connsiteX111" fmla="*/ 81037 w 565934"/>
              <a:gd name="connsiteY111" fmla="*/ 522923 h 647700"/>
              <a:gd name="connsiteX112" fmla="*/ 99135 w 565934"/>
              <a:gd name="connsiteY112" fmla="*/ 508635 h 647700"/>
              <a:gd name="connsiteX113" fmla="*/ 118185 w 565934"/>
              <a:gd name="connsiteY113" fmla="*/ 438150 h 647700"/>
              <a:gd name="connsiteX114" fmla="*/ 145807 w 565934"/>
              <a:gd name="connsiteY114" fmla="*/ 421958 h 647700"/>
              <a:gd name="connsiteX115" fmla="*/ 122947 w 565934"/>
              <a:gd name="connsiteY115" fmla="*/ 507683 h 647700"/>
              <a:gd name="connsiteX116" fmla="*/ 136282 w 565934"/>
              <a:gd name="connsiteY116" fmla="*/ 530543 h 647700"/>
              <a:gd name="connsiteX117" fmla="*/ 141045 w 565934"/>
              <a:gd name="connsiteY117" fmla="*/ 531495 h 647700"/>
              <a:gd name="connsiteX118" fmla="*/ 159142 w 565934"/>
              <a:gd name="connsiteY118" fmla="*/ 517208 h 647700"/>
              <a:gd name="connsiteX119" fmla="*/ 191527 w 565934"/>
              <a:gd name="connsiteY119" fmla="*/ 394335 h 647700"/>
              <a:gd name="connsiteX120" fmla="*/ 227722 w 565934"/>
              <a:gd name="connsiteY120" fmla="*/ 373380 h 647700"/>
              <a:gd name="connsiteX121" fmla="*/ 262965 w 565934"/>
              <a:gd name="connsiteY121" fmla="*/ 393383 h 647700"/>
              <a:gd name="connsiteX122" fmla="*/ 262965 w 565934"/>
              <a:gd name="connsiteY122" fmla="*/ 435293 h 647700"/>
              <a:gd name="connsiteX123" fmla="*/ 173430 w 565934"/>
              <a:gd name="connsiteY123" fmla="*/ 524828 h 647700"/>
              <a:gd name="connsiteX124" fmla="*/ 173430 w 565934"/>
              <a:gd name="connsiteY124" fmla="*/ 551498 h 647700"/>
              <a:gd name="connsiteX125" fmla="*/ 200100 w 565934"/>
              <a:gd name="connsiteY125" fmla="*/ 551498 h 647700"/>
              <a:gd name="connsiteX126" fmla="*/ 262965 w 565934"/>
              <a:gd name="connsiteY126" fmla="*/ 488633 h 647700"/>
              <a:gd name="connsiteX127" fmla="*/ 262965 w 565934"/>
              <a:gd name="connsiteY127" fmla="*/ 520065 h 647700"/>
              <a:gd name="connsiteX128" fmla="*/ 211530 w 565934"/>
              <a:gd name="connsiteY128" fmla="*/ 571500 h 647700"/>
              <a:gd name="connsiteX129" fmla="*/ 211530 w 565934"/>
              <a:gd name="connsiteY129" fmla="*/ 598170 h 647700"/>
              <a:gd name="connsiteX130" fmla="*/ 238200 w 565934"/>
              <a:gd name="connsiteY130" fmla="*/ 598170 h 647700"/>
              <a:gd name="connsiteX131" fmla="*/ 262965 w 565934"/>
              <a:gd name="connsiteY131" fmla="*/ 573405 h 647700"/>
              <a:gd name="connsiteX132" fmla="*/ 262965 w 565934"/>
              <a:gd name="connsiteY132" fmla="*/ 628650 h 647700"/>
              <a:gd name="connsiteX133" fmla="*/ 282015 w 565934"/>
              <a:gd name="connsiteY133" fmla="*/ 647700 h 647700"/>
              <a:gd name="connsiteX134" fmla="*/ 301065 w 565934"/>
              <a:gd name="connsiteY134" fmla="*/ 628650 h 647700"/>
              <a:gd name="connsiteX135" fmla="*/ 301065 w 565934"/>
              <a:gd name="connsiteY135" fmla="*/ 579120 h 647700"/>
              <a:gd name="connsiteX136" fmla="*/ 325830 w 565934"/>
              <a:gd name="connsiteY136" fmla="*/ 603885 h 647700"/>
              <a:gd name="connsiteX137" fmla="*/ 340117 w 565934"/>
              <a:gd name="connsiteY137" fmla="*/ 609600 h 647700"/>
              <a:gd name="connsiteX138" fmla="*/ 353452 w 565934"/>
              <a:gd name="connsiteY138" fmla="*/ 603885 h 647700"/>
              <a:gd name="connsiteX139" fmla="*/ 353452 w 565934"/>
              <a:gd name="connsiteY139" fmla="*/ 577215 h 647700"/>
              <a:gd name="connsiteX140" fmla="*/ 302017 w 565934"/>
              <a:gd name="connsiteY140" fmla="*/ 525780 h 647700"/>
              <a:gd name="connsiteX141" fmla="*/ 302017 w 565934"/>
              <a:gd name="connsiteY141" fmla="*/ 494348 h 647700"/>
              <a:gd name="connsiteX142" fmla="*/ 364882 w 565934"/>
              <a:gd name="connsiteY142" fmla="*/ 557213 h 647700"/>
              <a:gd name="connsiteX143" fmla="*/ 378217 w 565934"/>
              <a:gd name="connsiteY143" fmla="*/ 561975 h 647700"/>
              <a:gd name="connsiteX144" fmla="*/ 391552 w 565934"/>
              <a:gd name="connsiteY144" fmla="*/ 556260 h 647700"/>
              <a:gd name="connsiteX145" fmla="*/ 391552 w 565934"/>
              <a:gd name="connsiteY145" fmla="*/ 529590 h 647700"/>
              <a:gd name="connsiteX146" fmla="*/ 302017 w 565934"/>
              <a:gd name="connsiteY146" fmla="*/ 440055 h 647700"/>
              <a:gd name="connsiteX147" fmla="*/ 302017 w 565934"/>
              <a:gd name="connsiteY147" fmla="*/ 398145 h 647700"/>
              <a:gd name="connsiteX148" fmla="*/ 337260 w 565934"/>
              <a:gd name="connsiteY148" fmla="*/ 378143 h 647700"/>
              <a:gd name="connsiteX149" fmla="*/ 373455 w 565934"/>
              <a:gd name="connsiteY149" fmla="*/ 399098 h 647700"/>
              <a:gd name="connsiteX150" fmla="*/ 406792 w 565934"/>
              <a:gd name="connsiteY150" fmla="*/ 521017 h 647700"/>
              <a:gd name="connsiteX151" fmla="*/ 424890 w 565934"/>
              <a:gd name="connsiteY151" fmla="*/ 535305 h 647700"/>
              <a:gd name="connsiteX152" fmla="*/ 429652 w 565934"/>
              <a:gd name="connsiteY152" fmla="*/ 534353 h 647700"/>
              <a:gd name="connsiteX153" fmla="*/ 442987 w 565934"/>
              <a:gd name="connsiteY153" fmla="*/ 511492 h 647700"/>
              <a:gd name="connsiteX154" fmla="*/ 420127 w 565934"/>
              <a:gd name="connsiteY154" fmla="*/ 425768 h 647700"/>
              <a:gd name="connsiteX155" fmla="*/ 447750 w 565934"/>
              <a:gd name="connsiteY155" fmla="*/ 441960 h 647700"/>
              <a:gd name="connsiteX156" fmla="*/ 466800 w 565934"/>
              <a:gd name="connsiteY156" fmla="*/ 512445 h 647700"/>
              <a:gd name="connsiteX157" fmla="*/ 484897 w 565934"/>
              <a:gd name="connsiteY157" fmla="*/ 526733 h 647700"/>
              <a:gd name="connsiteX158" fmla="*/ 489660 w 565934"/>
              <a:gd name="connsiteY158" fmla="*/ 525780 h 647700"/>
              <a:gd name="connsiteX159" fmla="*/ 502995 w 565934"/>
              <a:gd name="connsiteY159" fmla="*/ 502920 h 647700"/>
              <a:gd name="connsiteX160" fmla="*/ 494422 w 565934"/>
              <a:gd name="connsiteY160" fmla="*/ 469583 h 647700"/>
              <a:gd name="connsiteX161" fmla="*/ 537285 w 565934"/>
              <a:gd name="connsiteY161" fmla="*/ 494348 h 647700"/>
              <a:gd name="connsiteX162" fmla="*/ 546810 w 565934"/>
              <a:gd name="connsiteY162" fmla="*/ 497205 h 647700"/>
              <a:gd name="connsiteX163" fmla="*/ 563002 w 565934"/>
              <a:gd name="connsiteY163" fmla="*/ 487680 h 647700"/>
              <a:gd name="connsiteX164" fmla="*/ 556335 w 565934"/>
              <a:gd name="connsiteY164" fmla="*/ 460058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</a:cxnLst>
            <a:rect l="l" t="t" r="r" b="b"/>
            <a:pathLst>
              <a:path w="565934" h="647700">
                <a:moveTo>
                  <a:pt x="556335" y="460058"/>
                </a:moveTo>
                <a:lnTo>
                  <a:pt x="513472" y="435293"/>
                </a:lnTo>
                <a:lnTo>
                  <a:pt x="546810" y="426720"/>
                </a:lnTo>
                <a:cubicBezTo>
                  <a:pt x="557287" y="423863"/>
                  <a:pt x="563002" y="413385"/>
                  <a:pt x="560145" y="403860"/>
                </a:cubicBezTo>
                <a:cubicBezTo>
                  <a:pt x="557287" y="394335"/>
                  <a:pt x="546810" y="387668"/>
                  <a:pt x="537285" y="390525"/>
                </a:cubicBezTo>
                <a:lnTo>
                  <a:pt x="466800" y="409575"/>
                </a:lnTo>
                <a:lnTo>
                  <a:pt x="439177" y="393383"/>
                </a:lnTo>
                <a:lnTo>
                  <a:pt x="524902" y="370523"/>
                </a:lnTo>
                <a:cubicBezTo>
                  <a:pt x="535380" y="367665"/>
                  <a:pt x="541095" y="357188"/>
                  <a:pt x="538237" y="347663"/>
                </a:cubicBezTo>
                <a:cubicBezTo>
                  <a:pt x="535380" y="338138"/>
                  <a:pt x="524902" y="331470"/>
                  <a:pt x="515377" y="334328"/>
                </a:cubicBezTo>
                <a:lnTo>
                  <a:pt x="392505" y="366713"/>
                </a:lnTo>
                <a:lnTo>
                  <a:pt x="356310" y="345758"/>
                </a:lnTo>
                <a:cubicBezTo>
                  <a:pt x="358215" y="339090"/>
                  <a:pt x="359167" y="332423"/>
                  <a:pt x="359167" y="325755"/>
                </a:cubicBezTo>
                <a:cubicBezTo>
                  <a:pt x="359167" y="319088"/>
                  <a:pt x="358215" y="311468"/>
                  <a:pt x="356310" y="305753"/>
                </a:cubicBezTo>
                <a:lnTo>
                  <a:pt x="392505" y="284798"/>
                </a:lnTo>
                <a:lnTo>
                  <a:pt x="515377" y="317183"/>
                </a:lnTo>
                <a:cubicBezTo>
                  <a:pt x="517282" y="317183"/>
                  <a:pt x="518235" y="318135"/>
                  <a:pt x="520140" y="318135"/>
                </a:cubicBezTo>
                <a:cubicBezTo>
                  <a:pt x="528712" y="318135"/>
                  <a:pt x="536332" y="312420"/>
                  <a:pt x="538237" y="303848"/>
                </a:cubicBezTo>
                <a:cubicBezTo>
                  <a:pt x="541095" y="293370"/>
                  <a:pt x="535380" y="282893"/>
                  <a:pt x="524902" y="280988"/>
                </a:cubicBezTo>
                <a:lnTo>
                  <a:pt x="439177" y="258127"/>
                </a:lnTo>
                <a:lnTo>
                  <a:pt x="466800" y="241935"/>
                </a:lnTo>
                <a:lnTo>
                  <a:pt x="537285" y="260985"/>
                </a:lnTo>
                <a:cubicBezTo>
                  <a:pt x="539190" y="260985"/>
                  <a:pt x="540142" y="261938"/>
                  <a:pt x="542047" y="261938"/>
                </a:cubicBezTo>
                <a:cubicBezTo>
                  <a:pt x="550620" y="261938"/>
                  <a:pt x="558240" y="256223"/>
                  <a:pt x="560145" y="247650"/>
                </a:cubicBezTo>
                <a:cubicBezTo>
                  <a:pt x="563002" y="237173"/>
                  <a:pt x="557287" y="226695"/>
                  <a:pt x="546810" y="224790"/>
                </a:cubicBezTo>
                <a:lnTo>
                  <a:pt x="513472" y="216218"/>
                </a:lnTo>
                <a:lnTo>
                  <a:pt x="556335" y="191452"/>
                </a:lnTo>
                <a:cubicBezTo>
                  <a:pt x="565860" y="185738"/>
                  <a:pt x="568717" y="174308"/>
                  <a:pt x="563002" y="165735"/>
                </a:cubicBezTo>
                <a:cubicBezTo>
                  <a:pt x="557287" y="156210"/>
                  <a:pt x="545857" y="153353"/>
                  <a:pt x="537285" y="159068"/>
                </a:cubicBezTo>
                <a:lnTo>
                  <a:pt x="494422" y="183833"/>
                </a:lnTo>
                <a:lnTo>
                  <a:pt x="502995" y="150495"/>
                </a:lnTo>
                <a:cubicBezTo>
                  <a:pt x="505852" y="140018"/>
                  <a:pt x="500137" y="129540"/>
                  <a:pt x="489660" y="127635"/>
                </a:cubicBezTo>
                <a:cubicBezTo>
                  <a:pt x="479182" y="124778"/>
                  <a:pt x="468705" y="130493"/>
                  <a:pt x="466800" y="140970"/>
                </a:cubicBezTo>
                <a:lnTo>
                  <a:pt x="447750" y="211455"/>
                </a:lnTo>
                <a:lnTo>
                  <a:pt x="420127" y="227648"/>
                </a:lnTo>
                <a:lnTo>
                  <a:pt x="442987" y="141923"/>
                </a:lnTo>
                <a:cubicBezTo>
                  <a:pt x="445845" y="131445"/>
                  <a:pt x="440130" y="120968"/>
                  <a:pt x="429652" y="119063"/>
                </a:cubicBezTo>
                <a:cubicBezTo>
                  <a:pt x="419175" y="116205"/>
                  <a:pt x="408697" y="121920"/>
                  <a:pt x="406792" y="132398"/>
                </a:cubicBezTo>
                <a:lnTo>
                  <a:pt x="374407" y="255270"/>
                </a:lnTo>
                <a:lnTo>
                  <a:pt x="338212" y="276225"/>
                </a:lnTo>
                <a:cubicBezTo>
                  <a:pt x="328687" y="266700"/>
                  <a:pt x="316305" y="259080"/>
                  <a:pt x="302970" y="256223"/>
                </a:cubicBezTo>
                <a:lnTo>
                  <a:pt x="302970" y="214313"/>
                </a:lnTo>
                <a:lnTo>
                  <a:pt x="392505" y="124778"/>
                </a:lnTo>
                <a:cubicBezTo>
                  <a:pt x="400125" y="117157"/>
                  <a:pt x="400125" y="105728"/>
                  <a:pt x="392505" y="98107"/>
                </a:cubicBezTo>
                <a:cubicBezTo>
                  <a:pt x="384885" y="90488"/>
                  <a:pt x="373455" y="90488"/>
                  <a:pt x="365835" y="98107"/>
                </a:cubicBezTo>
                <a:lnTo>
                  <a:pt x="302017" y="154305"/>
                </a:lnTo>
                <a:lnTo>
                  <a:pt x="302017" y="122873"/>
                </a:lnTo>
                <a:lnTo>
                  <a:pt x="353452" y="71438"/>
                </a:lnTo>
                <a:cubicBezTo>
                  <a:pt x="361072" y="63818"/>
                  <a:pt x="361072" y="52388"/>
                  <a:pt x="353452" y="44768"/>
                </a:cubicBezTo>
                <a:cubicBezTo>
                  <a:pt x="345832" y="37147"/>
                  <a:pt x="334402" y="37147"/>
                  <a:pt x="326782" y="44768"/>
                </a:cubicBezTo>
                <a:lnTo>
                  <a:pt x="302017" y="68580"/>
                </a:lnTo>
                <a:lnTo>
                  <a:pt x="302017" y="19050"/>
                </a:lnTo>
                <a:cubicBezTo>
                  <a:pt x="302017" y="8572"/>
                  <a:pt x="293445" y="0"/>
                  <a:pt x="282967" y="0"/>
                </a:cubicBezTo>
                <a:cubicBezTo>
                  <a:pt x="272490" y="0"/>
                  <a:pt x="263917" y="8572"/>
                  <a:pt x="263917" y="19050"/>
                </a:cubicBezTo>
                <a:lnTo>
                  <a:pt x="263917" y="68580"/>
                </a:lnTo>
                <a:lnTo>
                  <a:pt x="239152" y="43815"/>
                </a:lnTo>
                <a:cubicBezTo>
                  <a:pt x="231532" y="36195"/>
                  <a:pt x="220102" y="36195"/>
                  <a:pt x="212482" y="43815"/>
                </a:cubicBezTo>
                <a:cubicBezTo>
                  <a:pt x="204862" y="51435"/>
                  <a:pt x="204862" y="62865"/>
                  <a:pt x="212482" y="70485"/>
                </a:cubicBezTo>
                <a:lnTo>
                  <a:pt x="263917" y="121920"/>
                </a:lnTo>
                <a:lnTo>
                  <a:pt x="263917" y="153353"/>
                </a:lnTo>
                <a:lnTo>
                  <a:pt x="201052" y="90488"/>
                </a:lnTo>
                <a:cubicBezTo>
                  <a:pt x="193432" y="82868"/>
                  <a:pt x="182002" y="82868"/>
                  <a:pt x="174382" y="90488"/>
                </a:cubicBezTo>
                <a:cubicBezTo>
                  <a:pt x="166762" y="98107"/>
                  <a:pt x="166762" y="109538"/>
                  <a:pt x="174382" y="117157"/>
                </a:cubicBezTo>
                <a:lnTo>
                  <a:pt x="263917" y="206693"/>
                </a:lnTo>
                <a:lnTo>
                  <a:pt x="263917" y="248602"/>
                </a:lnTo>
                <a:cubicBezTo>
                  <a:pt x="250582" y="252413"/>
                  <a:pt x="238200" y="259080"/>
                  <a:pt x="228675" y="268605"/>
                </a:cubicBezTo>
                <a:lnTo>
                  <a:pt x="192480" y="247650"/>
                </a:lnTo>
                <a:lnTo>
                  <a:pt x="159142" y="126682"/>
                </a:lnTo>
                <a:cubicBezTo>
                  <a:pt x="156285" y="116205"/>
                  <a:pt x="145807" y="110490"/>
                  <a:pt x="136282" y="113348"/>
                </a:cubicBezTo>
                <a:cubicBezTo>
                  <a:pt x="125805" y="116205"/>
                  <a:pt x="120090" y="126682"/>
                  <a:pt x="122947" y="136208"/>
                </a:cubicBezTo>
                <a:lnTo>
                  <a:pt x="145807" y="221933"/>
                </a:lnTo>
                <a:lnTo>
                  <a:pt x="118185" y="205740"/>
                </a:lnTo>
                <a:lnTo>
                  <a:pt x="99135" y="135255"/>
                </a:lnTo>
                <a:cubicBezTo>
                  <a:pt x="96277" y="124778"/>
                  <a:pt x="85800" y="119063"/>
                  <a:pt x="76275" y="121920"/>
                </a:cubicBezTo>
                <a:cubicBezTo>
                  <a:pt x="65797" y="124778"/>
                  <a:pt x="60082" y="135255"/>
                  <a:pt x="62940" y="144780"/>
                </a:cubicBezTo>
                <a:lnTo>
                  <a:pt x="71512" y="178118"/>
                </a:lnTo>
                <a:lnTo>
                  <a:pt x="28650" y="153353"/>
                </a:lnTo>
                <a:cubicBezTo>
                  <a:pt x="19125" y="147638"/>
                  <a:pt x="7695" y="151448"/>
                  <a:pt x="2932" y="160020"/>
                </a:cubicBezTo>
                <a:cubicBezTo>
                  <a:pt x="-2783" y="169545"/>
                  <a:pt x="1027" y="180975"/>
                  <a:pt x="9600" y="185738"/>
                </a:cubicBezTo>
                <a:lnTo>
                  <a:pt x="52462" y="210502"/>
                </a:lnTo>
                <a:lnTo>
                  <a:pt x="19125" y="219075"/>
                </a:lnTo>
                <a:cubicBezTo>
                  <a:pt x="8647" y="221933"/>
                  <a:pt x="2932" y="232410"/>
                  <a:pt x="5790" y="241935"/>
                </a:cubicBezTo>
                <a:cubicBezTo>
                  <a:pt x="7695" y="250508"/>
                  <a:pt x="15315" y="256223"/>
                  <a:pt x="23887" y="256223"/>
                </a:cubicBezTo>
                <a:cubicBezTo>
                  <a:pt x="25792" y="256223"/>
                  <a:pt x="26745" y="256223"/>
                  <a:pt x="28650" y="255270"/>
                </a:cubicBezTo>
                <a:lnTo>
                  <a:pt x="99135" y="236220"/>
                </a:lnTo>
                <a:lnTo>
                  <a:pt x="126757" y="252413"/>
                </a:lnTo>
                <a:lnTo>
                  <a:pt x="41032" y="275273"/>
                </a:lnTo>
                <a:cubicBezTo>
                  <a:pt x="30555" y="278130"/>
                  <a:pt x="24840" y="288608"/>
                  <a:pt x="27697" y="298133"/>
                </a:cubicBezTo>
                <a:cubicBezTo>
                  <a:pt x="29602" y="306705"/>
                  <a:pt x="37222" y="312420"/>
                  <a:pt x="45795" y="312420"/>
                </a:cubicBezTo>
                <a:cubicBezTo>
                  <a:pt x="47700" y="312420"/>
                  <a:pt x="48652" y="312420"/>
                  <a:pt x="50557" y="311468"/>
                </a:cubicBezTo>
                <a:lnTo>
                  <a:pt x="173430" y="279083"/>
                </a:lnTo>
                <a:lnTo>
                  <a:pt x="209625" y="300038"/>
                </a:lnTo>
                <a:cubicBezTo>
                  <a:pt x="207720" y="309563"/>
                  <a:pt x="206767" y="317183"/>
                  <a:pt x="206767" y="323850"/>
                </a:cubicBezTo>
                <a:cubicBezTo>
                  <a:pt x="206767" y="330518"/>
                  <a:pt x="207720" y="338138"/>
                  <a:pt x="209625" y="343853"/>
                </a:cubicBezTo>
                <a:lnTo>
                  <a:pt x="173430" y="364808"/>
                </a:lnTo>
                <a:lnTo>
                  <a:pt x="50557" y="332423"/>
                </a:lnTo>
                <a:cubicBezTo>
                  <a:pt x="40080" y="329565"/>
                  <a:pt x="29602" y="335280"/>
                  <a:pt x="27697" y="345758"/>
                </a:cubicBezTo>
                <a:cubicBezTo>
                  <a:pt x="25792" y="356235"/>
                  <a:pt x="30555" y="366713"/>
                  <a:pt x="41032" y="368618"/>
                </a:cubicBezTo>
                <a:lnTo>
                  <a:pt x="126757" y="391478"/>
                </a:lnTo>
                <a:lnTo>
                  <a:pt x="99135" y="407670"/>
                </a:lnTo>
                <a:lnTo>
                  <a:pt x="28650" y="388620"/>
                </a:lnTo>
                <a:cubicBezTo>
                  <a:pt x="18172" y="385763"/>
                  <a:pt x="7695" y="391478"/>
                  <a:pt x="5790" y="401955"/>
                </a:cubicBezTo>
                <a:cubicBezTo>
                  <a:pt x="3885" y="412433"/>
                  <a:pt x="8647" y="422910"/>
                  <a:pt x="19125" y="424815"/>
                </a:cubicBezTo>
                <a:lnTo>
                  <a:pt x="52462" y="433388"/>
                </a:lnTo>
                <a:lnTo>
                  <a:pt x="9600" y="458153"/>
                </a:lnTo>
                <a:cubicBezTo>
                  <a:pt x="75" y="463868"/>
                  <a:pt x="-2783" y="475298"/>
                  <a:pt x="2932" y="483870"/>
                </a:cubicBezTo>
                <a:cubicBezTo>
                  <a:pt x="6742" y="489585"/>
                  <a:pt x="12457" y="493395"/>
                  <a:pt x="19125" y="493395"/>
                </a:cubicBezTo>
                <a:cubicBezTo>
                  <a:pt x="21982" y="493395"/>
                  <a:pt x="25792" y="492442"/>
                  <a:pt x="28650" y="490538"/>
                </a:cubicBezTo>
                <a:lnTo>
                  <a:pt x="71512" y="465773"/>
                </a:lnTo>
                <a:lnTo>
                  <a:pt x="62940" y="499110"/>
                </a:lnTo>
                <a:cubicBezTo>
                  <a:pt x="60082" y="509588"/>
                  <a:pt x="65797" y="520065"/>
                  <a:pt x="76275" y="521970"/>
                </a:cubicBezTo>
                <a:cubicBezTo>
                  <a:pt x="78180" y="521970"/>
                  <a:pt x="79132" y="522923"/>
                  <a:pt x="81037" y="522923"/>
                </a:cubicBezTo>
                <a:cubicBezTo>
                  <a:pt x="89610" y="522923"/>
                  <a:pt x="97230" y="517208"/>
                  <a:pt x="99135" y="508635"/>
                </a:cubicBezTo>
                <a:lnTo>
                  <a:pt x="118185" y="438150"/>
                </a:lnTo>
                <a:lnTo>
                  <a:pt x="145807" y="421958"/>
                </a:lnTo>
                <a:lnTo>
                  <a:pt x="122947" y="507683"/>
                </a:lnTo>
                <a:cubicBezTo>
                  <a:pt x="120090" y="518160"/>
                  <a:pt x="125805" y="528638"/>
                  <a:pt x="136282" y="530543"/>
                </a:cubicBezTo>
                <a:cubicBezTo>
                  <a:pt x="138187" y="530543"/>
                  <a:pt x="139140" y="531495"/>
                  <a:pt x="141045" y="531495"/>
                </a:cubicBezTo>
                <a:cubicBezTo>
                  <a:pt x="149617" y="531495"/>
                  <a:pt x="157237" y="525780"/>
                  <a:pt x="159142" y="517208"/>
                </a:cubicBezTo>
                <a:lnTo>
                  <a:pt x="191527" y="394335"/>
                </a:lnTo>
                <a:lnTo>
                  <a:pt x="227722" y="373380"/>
                </a:lnTo>
                <a:cubicBezTo>
                  <a:pt x="237247" y="382905"/>
                  <a:pt x="249630" y="390525"/>
                  <a:pt x="262965" y="393383"/>
                </a:cubicBezTo>
                <a:lnTo>
                  <a:pt x="262965" y="435293"/>
                </a:lnTo>
                <a:lnTo>
                  <a:pt x="173430" y="524828"/>
                </a:lnTo>
                <a:cubicBezTo>
                  <a:pt x="165810" y="532448"/>
                  <a:pt x="165810" y="543878"/>
                  <a:pt x="173430" y="551498"/>
                </a:cubicBezTo>
                <a:cubicBezTo>
                  <a:pt x="181050" y="559118"/>
                  <a:pt x="192480" y="559118"/>
                  <a:pt x="200100" y="551498"/>
                </a:cubicBezTo>
                <a:lnTo>
                  <a:pt x="262965" y="488633"/>
                </a:lnTo>
                <a:lnTo>
                  <a:pt x="262965" y="520065"/>
                </a:lnTo>
                <a:lnTo>
                  <a:pt x="211530" y="571500"/>
                </a:lnTo>
                <a:cubicBezTo>
                  <a:pt x="203910" y="579120"/>
                  <a:pt x="203910" y="590550"/>
                  <a:pt x="211530" y="598170"/>
                </a:cubicBezTo>
                <a:cubicBezTo>
                  <a:pt x="219150" y="605790"/>
                  <a:pt x="230580" y="605790"/>
                  <a:pt x="238200" y="598170"/>
                </a:cubicBezTo>
                <a:lnTo>
                  <a:pt x="262965" y="573405"/>
                </a:lnTo>
                <a:lnTo>
                  <a:pt x="262965" y="628650"/>
                </a:lnTo>
                <a:cubicBezTo>
                  <a:pt x="262965" y="639128"/>
                  <a:pt x="271537" y="647700"/>
                  <a:pt x="282015" y="647700"/>
                </a:cubicBezTo>
                <a:cubicBezTo>
                  <a:pt x="292492" y="647700"/>
                  <a:pt x="301065" y="639128"/>
                  <a:pt x="301065" y="628650"/>
                </a:cubicBezTo>
                <a:lnTo>
                  <a:pt x="301065" y="579120"/>
                </a:lnTo>
                <a:lnTo>
                  <a:pt x="325830" y="603885"/>
                </a:lnTo>
                <a:cubicBezTo>
                  <a:pt x="330592" y="607695"/>
                  <a:pt x="335355" y="609600"/>
                  <a:pt x="340117" y="609600"/>
                </a:cubicBezTo>
                <a:cubicBezTo>
                  <a:pt x="344880" y="609600"/>
                  <a:pt x="349642" y="607695"/>
                  <a:pt x="353452" y="603885"/>
                </a:cubicBezTo>
                <a:cubicBezTo>
                  <a:pt x="361072" y="596265"/>
                  <a:pt x="361072" y="584835"/>
                  <a:pt x="353452" y="577215"/>
                </a:cubicBezTo>
                <a:lnTo>
                  <a:pt x="302017" y="525780"/>
                </a:lnTo>
                <a:lnTo>
                  <a:pt x="302017" y="494348"/>
                </a:lnTo>
                <a:lnTo>
                  <a:pt x="364882" y="557213"/>
                </a:lnTo>
                <a:cubicBezTo>
                  <a:pt x="368692" y="560070"/>
                  <a:pt x="373455" y="561975"/>
                  <a:pt x="378217" y="561975"/>
                </a:cubicBezTo>
                <a:cubicBezTo>
                  <a:pt x="382980" y="561975"/>
                  <a:pt x="387742" y="560070"/>
                  <a:pt x="391552" y="556260"/>
                </a:cubicBezTo>
                <a:cubicBezTo>
                  <a:pt x="399172" y="548640"/>
                  <a:pt x="399172" y="537210"/>
                  <a:pt x="391552" y="529590"/>
                </a:cubicBezTo>
                <a:lnTo>
                  <a:pt x="302017" y="440055"/>
                </a:lnTo>
                <a:lnTo>
                  <a:pt x="302017" y="398145"/>
                </a:lnTo>
                <a:cubicBezTo>
                  <a:pt x="315352" y="394335"/>
                  <a:pt x="327735" y="387668"/>
                  <a:pt x="337260" y="378143"/>
                </a:cubicBezTo>
                <a:lnTo>
                  <a:pt x="373455" y="399098"/>
                </a:lnTo>
                <a:lnTo>
                  <a:pt x="406792" y="521017"/>
                </a:lnTo>
                <a:cubicBezTo>
                  <a:pt x="408697" y="529590"/>
                  <a:pt x="416317" y="535305"/>
                  <a:pt x="424890" y="535305"/>
                </a:cubicBezTo>
                <a:cubicBezTo>
                  <a:pt x="426795" y="535305"/>
                  <a:pt x="427747" y="535305"/>
                  <a:pt x="429652" y="534353"/>
                </a:cubicBezTo>
                <a:cubicBezTo>
                  <a:pt x="440130" y="531495"/>
                  <a:pt x="445845" y="521017"/>
                  <a:pt x="442987" y="511492"/>
                </a:cubicBezTo>
                <a:lnTo>
                  <a:pt x="420127" y="425768"/>
                </a:lnTo>
                <a:lnTo>
                  <a:pt x="447750" y="441960"/>
                </a:lnTo>
                <a:lnTo>
                  <a:pt x="466800" y="512445"/>
                </a:lnTo>
                <a:cubicBezTo>
                  <a:pt x="468705" y="521017"/>
                  <a:pt x="476325" y="526733"/>
                  <a:pt x="484897" y="526733"/>
                </a:cubicBezTo>
                <a:cubicBezTo>
                  <a:pt x="486802" y="526733"/>
                  <a:pt x="487755" y="526733"/>
                  <a:pt x="489660" y="525780"/>
                </a:cubicBezTo>
                <a:cubicBezTo>
                  <a:pt x="500137" y="522923"/>
                  <a:pt x="505852" y="512445"/>
                  <a:pt x="502995" y="502920"/>
                </a:cubicBezTo>
                <a:lnTo>
                  <a:pt x="494422" y="469583"/>
                </a:lnTo>
                <a:lnTo>
                  <a:pt x="537285" y="494348"/>
                </a:lnTo>
                <a:cubicBezTo>
                  <a:pt x="540142" y="496253"/>
                  <a:pt x="543952" y="497205"/>
                  <a:pt x="546810" y="497205"/>
                </a:cubicBezTo>
                <a:cubicBezTo>
                  <a:pt x="553477" y="497205"/>
                  <a:pt x="560145" y="493395"/>
                  <a:pt x="563002" y="487680"/>
                </a:cubicBezTo>
                <a:cubicBezTo>
                  <a:pt x="568717" y="476250"/>
                  <a:pt x="565860" y="464820"/>
                  <a:pt x="556335" y="460058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4" name="Graphic 28" descr="Lightning">
            <a:extLst>
              <a:ext uri="{FF2B5EF4-FFF2-40B4-BE49-F238E27FC236}">
                <a16:creationId xmlns:a16="http://schemas.microsoft.com/office/drawing/2014/main" id="{281802C4-6710-436F-93D9-16D78E5F9E12}"/>
              </a:ext>
            </a:extLst>
          </p:cNvPr>
          <p:cNvGrpSpPr/>
          <p:nvPr/>
        </p:nvGrpSpPr>
        <p:grpSpPr>
          <a:xfrm>
            <a:off x="5770023" y="2317454"/>
            <a:ext cx="650779" cy="628910"/>
            <a:chOff x="5770023" y="2317454"/>
            <a:chExt cx="650779" cy="628910"/>
          </a:xfrm>
          <a:solidFill>
            <a:schemeClr val="bg2"/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A299D2F-0FAC-4E72-87CC-9901F4B588A4}"/>
                </a:ext>
              </a:extLst>
            </p:cNvPr>
            <p:cNvSpPr/>
            <p:nvPr/>
          </p:nvSpPr>
          <p:spPr>
            <a:xfrm>
              <a:off x="5770023" y="2317454"/>
              <a:ext cx="650779" cy="362210"/>
            </a:xfrm>
            <a:custGeom>
              <a:avLst/>
              <a:gdLst>
                <a:gd name="connsiteX0" fmla="*/ 650779 w 650779"/>
                <a:gd name="connsiteY0" fmla="*/ 271723 h 362210"/>
                <a:gd name="connsiteX1" fmla="*/ 619347 w 650779"/>
                <a:gd name="connsiteY1" fmla="*/ 203143 h 362210"/>
                <a:gd name="connsiteX2" fmla="*/ 546004 w 650779"/>
                <a:gd name="connsiteY2" fmla="*/ 183141 h 362210"/>
                <a:gd name="connsiteX3" fmla="*/ 546004 w 650779"/>
                <a:gd name="connsiteY3" fmla="*/ 181236 h 362210"/>
                <a:gd name="connsiteX4" fmla="*/ 498379 w 650779"/>
                <a:gd name="connsiteY4" fmla="*/ 88843 h 362210"/>
                <a:gd name="connsiteX5" fmla="*/ 395509 w 650779"/>
                <a:gd name="connsiteY5" fmla="*/ 72651 h 362210"/>
                <a:gd name="connsiteX6" fmla="*/ 241204 w 650779"/>
                <a:gd name="connsiteY6" fmla="*/ 4071 h 362210"/>
                <a:gd name="connsiteX7" fmla="*/ 135477 w 650779"/>
                <a:gd name="connsiteY7" fmla="*/ 135516 h 362210"/>
                <a:gd name="connsiteX8" fmla="*/ 24987 w 650779"/>
                <a:gd name="connsiteY8" fmla="*/ 177426 h 362210"/>
                <a:gd name="connsiteX9" fmla="*/ 9747 w 650779"/>
                <a:gd name="connsiteY9" fmla="*/ 294583 h 362210"/>
                <a:gd name="connsiteX10" fmla="*/ 106902 w 650779"/>
                <a:gd name="connsiteY10" fmla="*/ 362211 h 362210"/>
                <a:gd name="connsiteX11" fmla="*/ 106902 w 650779"/>
                <a:gd name="connsiteY11" fmla="*/ 362211 h 362210"/>
                <a:gd name="connsiteX12" fmla="*/ 564102 w 650779"/>
                <a:gd name="connsiteY12" fmla="*/ 362211 h 362210"/>
                <a:gd name="connsiteX13" fmla="*/ 650779 w 650779"/>
                <a:gd name="connsiteY13" fmla="*/ 271723 h 362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0779" h="362210">
                  <a:moveTo>
                    <a:pt x="650779" y="271723"/>
                  </a:moveTo>
                  <a:cubicBezTo>
                    <a:pt x="650779" y="245053"/>
                    <a:pt x="639349" y="220288"/>
                    <a:pt x="619347" y="203143"/>
                  </a:cubicBezTo>
                  <a:cubicBezTo>
                    <a:pt x="599344" y="185998"/>
                    <a:pt x="572674" y="178378"/>
                    <a:pt x="546004" y="183141"/>
                  </a:cubicBezTo>
                  <a:lnTo>
                    <a:pt x="546004" y="181236"/>
                  </a:lnTo>
                  <a:cubicBezTo>
                    <a:pt x="546004" y="145041"/>
                    <a:pt x="528860" y="109798"/>
                    <a:pt x="498379" y="88843"/>
                  </a:cubicBezTo>
                  <a:cubicBezTo>
                    <a:pt x="468852" y="66936"/>
                    <a:pt x="430752" y="61221"/>
                    <a:pt x="395509" y="72651"/>
                  </a:cubicBezTo>
                  <a:cubicBezTo>
                    <a:pt x="365982" y="17406"/>
                    <a:pt x="302164" y="-11169"/>
                    <a:pt x="241204" y="4071"/>
                  </a:cubicBezTo>
                  <a:cubicBezTo>
                    <a:pt x="180244" y="18358"/>
                    <a:pt x="136429" y="72651"/>
                    <a:pt x="135477" y="135516"/>
                  </a:cubicBezTo>
                  <a:cubicBezTo>
                    <a:pt x="93567" y="127896"/>
                    <a:pt x="50704" y="144088"/>
                    <a:pt x="24987" y="177426"/>
                  </a:cubicBezTo>
                  <a:cubicBezTo>
                    <a:pt x="-1683" y="210763"/>
                    <a:pt x="-7398" y="255531"/>
                    <a:pt x="9747" y="294583"/>
                  </a:cubicBezTo>
                  <a:cubicBezTo>
                    <a:pt x="26892" y="333636"/>
                    <a:pt x="64039" y="359353"/>
                    <a:pt x="106902" y="362211"/>
                  </a:cubicBezTo>
                  <a:lnTo>
                    <a:pt x="106902" y="362211"/>
                  </a:lnTo>
                  <a:lnTo>
                    <a:pt x="564102" y="362211"/>
                  </a:lnTo>
                  <a:cubicBezTo>
                    <a:pt x="613632" y="360306"/>
                    <a:pt x="650779" y="320301"/>
                    <a:pt x="650779" y="2717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397634F-B8C1-4F3E-9089-5B127EA9835E}"/>
                </a:ext>
              </a:extLst>
            </p:cNvPr>
            <p:cNvSpPr/>
            <p:nvPr/>
          </p:nvSpPr>
          <p:spPr>
            <a:xfrm>
              <a:off x="6020752" y="2717765"/>
              <a:ext cx="152400" cy="228600"/>
            </a:xfrm>
            <a:custGeom>
              <a:avLst/>
              <a:gdLst>
                <a:gd name="connsiteX0" fmla="*/ 152400 w 152400"/>
                <a:gd name="connsiteY0" fmla="*/ 76200 h 228600"/>
                <a:gd name="connsiteX1" fmla="*/ 71438 w 152400"/>
                <a:gd name="connsiteY1" fmla="*/ 76200 h 228600"/>
                <a:gd name="connsiteX2" fmla="*/ 101918 w 152400"/>
                <a:gd name="connsiteY2" fmla="*/ 0 h 228600"/>
                <a:gd name="connsiteX3" fmla="*/ 29528 w 152400"/>
                <a:gd name="connsiteY3" fmla="*/ 0 h 228600"/>
                <a:gd name="connsiteX4" fmla="*/ 0 w 152400"/>
                <a:gd name="connsiteY4" fmla="*/ 123825 h 228600"/>
                <a:gd name="connsiteX5" fmla="*/ 60960 w 152400"/>
                <a:gd name="connsiteY5" fmla="*/ 123825 h 228600"/>
                <a:gd name="connsiteX6" fmla="*/ 23813 w 152400"/>
                <a:gd name="connsiteY6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400" h="228600">
                  <a:moveTo>
                    <a:pt x="152400" y="76200"/>
                  </a:moveTo>
                  <a:lnTo>
                    <a:pt x="71438" y="76200"/>
                  </a:lnTo>
                  <a:lnTo>
                    <a:pt x="101918" y="0"/>
                  </a:lnTo>
                  <a:lnTo>
                    <a:pt x="29528" y="0"/>
                  </a:lnTo>
                  <a:lnTo>
                    <a:pt x="0" y="123825"/>
                  </a:lnTo>
                  <a:lnTo>
                    <a:pt x="60960" y="123825"/>
                  </a:lnTo>
                  <a:lnTo>
                    <a:pt x="23813" y="2286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47D60ED-D976-43FB-BFDC-F4A073F9B4C6}"/>
                </a:ext>
              </a:extLst>
            </p:cNvPr>
            <p:cNvSpPr/>
            <p:nvPr/>
          </p:nvSpPr>
          <p:spPr>
            <a:xfrm>
              <a:off x="6201727" y="2717765"/>
              <a:ext cx="76200" cy="114300"/>
            </a:xfrm>
            <a:custGeom>
              <a:avLst/>
              <a:gdLst>
                <a:gd name="connsiteX0" fmla="*/ 76200 w 76200"/>
                <a:gd name="connsiteY0" fmla="*/ 38100 h 114300"/>
                <a:gd name="connsiteX1" fmla="*/ 35243 w 76200"/>
                <a:gd name="connsiteY1" fmla="*/ 38100 h 114300"/>
                <a:gd name="connsiteX2" fmla="*/ 50483 w 76200"/>
                <a:gd name="connsiteY2" fmla="*/ 0 h 114300"/>
                <a:gd name="connsiteX3" fmla="*/ 15240 w 76200"/>
                <a:gd name="connsiteY3" fmla="*/ 0 h 114300"/>
                <a:gd name="connsiteX4" fmla="*/ 0 w 76200"/>
                <a:gd name="connsiteY4" fmla="*/ 61913 h 114300"/>
                <a:gd name="connsiteX5" fmla="*/ 30480 w 76200"/>
                <a:gd name="connsiteY5" fmla="*/ 61913 h 114300"/>
                <a:gd name="connsiteX6" fmla="*/ 11430 w 76200"/>
                <a:gd name="connsiteY6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200" h="114300">
                  <a:moveTo>
                    <a:pt x="76200" y="38100"/>
                  </a:moveTo>
                  <a:lnTo>
                    <a:pt x="35243" y="38100"/>
                  </a:lnTo>
                  <a:lnTo>
                    <a:pt x="50483" y="0"/>
                  </a:lnTo>
                  <a:lnTo>
                    <a:pt x="15240" y="0"/>
                  </a:lnTo>
                  <a:lnTo>
                    <a:pt x="0" y="61913"/>
                  </a:lnTo>
                  <a:lnTo>
                    <a:pt x="30480" y="61913"/>
                  </a:lnTo>
                  <a:lnTo>
                    <a:pt x="11430" y="1143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68DFDE3-D1A5-403B-999C-EF65BC007A1A}"/>
                </a:ext>
              </a:extLst>
            </p:cNvPr>
            <p:cNvSpPr/>
            <p:nvPr/>
          </p:nvSpPr>
          <p:spPr>
            <a:xfrm>
              <a:off x="5925502" y="2717765"/>
              <a:ext cx="76199" cy="114300"/>
            </a:xfrm>
            <a:custGeom>
              <a:avLst/>
              <a:gdLst>
                <a:gd name="connsiteX0" fmla="*/ 76200 w 76199"/>
                <a:gd name="connsiteY0" fmla="*/ 38100 h 114300"/>
                <a:gd name="connsiteX1" fmla="*/ 35242 w 76199"/>
                <a:gd name="connsiteY1" fmla="*/ 38100 h 114300"/>
                <a:gd name="connsiteX2" fmla="*/ 50483 w 76199"/>
                <a:gd name="connsiteY2" fmla="*/ 0 h 114300"/>
                <a:gd name="connsiteX3" fmla="*/ 15240 w 76199"/>
                <a:gd name="connsiteY3" fmla="*/ 0 h 114300"/>
                <a:gd name="connsiteX4" fmla="*/ 0 w 76199"/>
                <a:gd name="connsiteY4" fmla="*/ 61913 h 114300"/>
                <a:gd name="connsiteX5" fmla="*/ 30480 w 76199"/>
                <a:gd name="connsiteY5" fmla="*/ 61913 h 114300"/>
                <a:gd name="connsiteX6" fmla="*/ 11430 w 76199"/>
                <a:gd name="connsiteY6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199" h="114300">
                  <a:moveTo>
                    <a:pt x="76200" y="38100"/>
                  </a:moveTo>
                  <a:lnTo>
                    <a:pt x="35242" y="38100"/>
                  </a:lnTo>
                  <a:lnTo>
                    <a:pt x="50483" y="0"/>
                  </a:lnTo>
                  <a:lnTo>
                    <a:pt x="15240" y="0"/>
                  </a:lnTo>
                  <a:lnTo>
                    <a:pt x="0" y="61913"/>
                  </a:lnTo>
                  <a:lnTo>
                    <a:pt x="30480" y="61913"/>
                  </a:lnTo>
                  <a:lnTo>
                    <a:pt x="11430" y="1143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" name="Graphic 36" descr="Sun">
            <a:extLst>
              <a:ext uri="{FF2B5EF4-FFF2-40B4-BE49-F238E27FC236}">
                <a16:creationId xmlns:a16="http://schemas.microsoft.com/office/drawing/2014/main" id="{0B321395-9717-4841-B54A-712087F32711}"/>
              </a:ext>
            </a:extLst>
          </p:cNvPr>
          <p:cNvGrpSpPr/>
          <p:nvPr/>
        </p:nvGrpSpPr>
        <p:grpSpPr>
          <a:xfrm>
            <a:off x="7750176" y="2174840"/>
            <a:ext cx="914400" cy="914400"/>
            <a:chOff x="7750176" y="2174840"/>
            <a:chExt cx="914400" cy="914400"/>
          </a:xfrm>
          <a:solidFill>
            <a:schemeClr val="bg2"/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A14502A-1C4B-439A-A3B4-B37501B284EC}"/>
                </a:ext>
              </a:extLst>
            </p:cNvPr>
            <p:cNvSpPr/>
            <p:nvPr/>
          </p:nvSpPr>
          <p:spPr>
            <a:xfrm>
              <a:off x="7788276" y="2603465"/>
              <a:ext cx="171450" cy="57150"/>
            </a:xfrm>
            <a:custGeom>
              <a:avLst/>
              <a:gdLst>
                <a:gd name="connsiteX0" fmla="*/ 0 w 171450"/>
                <a:gd name="connsiteY0" fmla="*/ 0 h 57150"/>
                <a:gd name="connsiteX1" fmla="*/ 171450 w 171450"/>
                <a:gd name="connsiteY1" fmla="*/ 0 h 57150"/>
                <a:gd name="connsiteX2" fmla="*/ 171450 w 171450"/>
                <a:gd name="connsiteY2" fmla="*/ 57150 h 57150"/>
                <a:gd name="connsiteX3" fmla="*/ 0 w 171450"/>
                <a:gd name="connsiteY3" fmla="*/ 5715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57150">
                  <a:moveTo>
                    <a:pt x="0" y="0"/>
                  </a:moveTo>
                  <a:lnTo>
                    <a:pt x="171450" y="0"/>
                  </a:lnTo>
                  <a:lnTo>
                    <a:pt x="171450" y="57150"/>
                  </a:lnTo>
                  <a:lnTo>
                    <a:pt x="0" y="571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E592BD62-C7B6-40C8-BED9-ED44DD606BCB}"/>
                </a:ext>
              </a:extLst>
            </p:cNvPr>
            <p:cNvSpPr/>
            <p:nvPr/>
          </p:nvSpPr>
          <p:spPr>
            <a:xfrm>
              <a:off x="8455026" y="2603465"/>
              <a:ext cx="171450" cy="57150"/>
            </a:xfrm>
            <a:custGeom>
              <a:avLst/>
              <a:gdLst>
                <a:gd name="connsiteX0" fmla="*/ 0 w 171450"/>
                <a:gd name="connsiteY0" fmla="*/ 0 h 57150"/>
                <a:gd name="connsiteX1" fmla="*/ 171450 w 171450"/>
                <a:gd name="connsiteY1" fmla="*/ 0 h 57150"/>
                <a:gd name="connsiteX2" fmla="*/ 171450 w 171450"/>
                <a:gd name="connsiteY2" fmla="*/ 57150 h 57150"/>
                <a:gd name="connsiteX3" fmla="*/ 0 w 171450"/>
                <a:gd name="connsiteY3" fmla="*/ 5715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57150">
                  <a:moveTo>
                    <a:pt x="0" y="0"/>
                  </a:moveTo>
                  <a:lnTo>
                    <a:pt x="171450" y="0"/>
                  </a:lnTo>
                  <a:lnTo>
                    <a:pt x="171450" y="57150"/>
                  </a:lnTo>
                  <a:lnTo>
                    <a:pt x="0" y="571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A05FB4B-75A6-4FD8-8DD3-82539BCDCF41}"/>
                </a:ext>
              </a:extLst>
            </p:cNvPr>
            <p:cNvSpPr/>
            <p:nvPr/>
          </p:nvSpPr>
          <p:spPr>
            <a:xfrm>
              <a:off x="7997826" y="2422490"/>
              <a:ext cx="419100" cy="419100"/>
            </a:xfrm>
            <a:custGeom>
              <a:avLst/>
              <a:gdLst>
                <a:gd name="connsiteX0" fmla="*/ 419100 w 419100"/>
                <a:gd name="connsiteY0" fmla="*/ 209550 h 419100"/>
                <a:gd name="connsiteX1" fmla="*/ 209550 w 419100"/>
                <a:gd name="connsiteY1" fmla="*/ 419100 h 419100"/>
                <a:gd name="connsiteX2" fmla="*/ 0 w 419100"/>
                <a:gd name="connsiteY2" fmla="*/ 209550 h 419100"/>
                <a:gd name="connsiteX3" fmla="*/ 209550 w 419100"/>
                <a:gd name="connsiteY3" fmla="*/ 0 h 419100"/>
                <a:gd name="connsiteX4" fmla="*/ 419100 w 419100"/>
                <a:gd name="connsiteY4" fmla="*/ 20955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100" h="419100">
                  <a:moveTo>
                    <a:pt x="419100" y="209550"/>
                  </a:moveTo>
                  <a:cubicBezTo>
                    <a:pt x="419100" y="325281"/>
                    <a:pt x="325281" y="419100"/>
                    <a:pt x="209550" y="419100"/>
                  </a:cubicBezTo>
                  <a:cubicBezTo>
                    <a:pt x="93819" y="419100"/>
                    <a:pt x="0" y="325281"/>
                    <a:pt x="0" y="209550"/>
                  </a:cubicBezTo>
                  <a:cubicBezTo>
                    <a:pt x="0" y="93819"/>
                    <a:pt x="93819" y="0"/>
                    <a:pt x="209550" y="0"/>
                  </a:cubicBezTo>
                  <a:cubicBezTo>
                    <a:pt x="325281" y="0"/>
                    <a:pt x="419100" y="93819"/>
                    <a:pt x="419100" y="2095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528023C-EF4B-4CB6-B3A0-4BBE0396812C}"/>
                </a:ext>
              </a:extLst>
            </p:cNvPr>
            <p:cNvSpPr/>
            <p:nvPr/>
          </p:nvSpPr>
          <p:spPr>
            <a:xfrm>
              <a:off x="8178801" y="2879690"/>
              <a:ext cx="57150" cy="171450"/>
            </a:xfrm>
            <a:custGeom>
              <a:avLst/>
              <a:gdLst>
                <a:gd name="connsiteX0" fmla="*/ 0 w 57150"/>
                <a:gd name="connsiteY0" fmla="*/ 0 h 171450"/>
                <a:gd name="connsiteX1" fmla="*/ 57150 w 57150"/>
                <a:gd name="connsiteY1" fmla="*/ 0 h 171450"/>
                <a:gd name="connsiteX2" fmla="*/ 57150 w 57150"/>
                <a:gd name="connsiteY2" fmla="*/ 171450 h 171450"/>
                <a:gd name="connsiteX3" fmla="*/ 0 w 57150"/>
                <a:gd name="connsiteY3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50" h="171450">
                  <a:moveTo>
                    <a:pt x="0" y="0"/>
                  </a:moveTo>
                  <a:lnTo>
                    <a:pt x="57150" y="0"/>
                  </a:lnTo>
                  <a:lnTo>
                    <a:pt x="57150" y="171450"/>
                  </a:lnTo>
                  <a:lnTo>
                    <a:pt x="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23D197F-A8AA-4D75-887C-4305498F70BD}"/>
                </a:ext>
              </a:extLst>
            </p:cNvPr>
            <p:cNvSpPr/>
            <p:nvPr/>
          </p:nvSpPr>
          <p:spPr>
            <a:xfrm>
              <a:off x="8178801" y="2212940"/>
              <a:ext cx="57150" cy="171450"/>
            </a:xfrm>
            <a:custGeom>
              <a:avLst/>
              <a:gdLst>
                <a:gd name="connsiteX0" fmla="*/ 0 w 57150"/>
                <a:gd name="connsiteY0" fmla="*/ 0 h 171450"/>
                <a:gd name="connsiteX1" fmla="*/ 57150 w 57150"/>
                <a:gd name="connsiteY1" fmla="*/ 0 h 171450"/>
                <a:gd name="connsiteX2" fmla="*/ 57150 w 57150"/>
                <a:gd name="connsiteY2" fmla="*/ 171450 h 171450"/>
                <a:gd name="connsiteX3" fmla="*/ 0 w 57150"/>
                <a:gd name="connsiteY3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50" h="171450">
                  <a:moveTo>
                    <a:pt x="0" y="0"/>
                  </a:moveTo>
                  <a:lnTo>
                    <a:pt x="57150" y="0"/>
                  </a:lnTo>
                  <a:lnTo>
                    <a:pt x="57150" y="171450"/>
                  </a:lnTo>
                  <a:lnTo>
                    <a:pt x="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FEC836-12D5-4401-A1FA-8B15AFCE88B7}"/>
                </a:ext>
              </a:extLst>
            </p:cNvPr>
            <p:cNvSpPr/>
            <p:nvPr/>
          </p:nvSpPr>
          <p:spPr>
            <a:xfrm rot="8100000">
              <a:off x="7885451" y="2838697"/>
              <a:ext cx="171448" cy="57149"/>
            </a:xfrm>
            <a:custGeom>
              <a:avLst/>
              <a:gdLst>
                <a:gd name="connsiteX0" fmla="*/ 0 w 171448"/>
                <a:gd name="connsiteY0" fmla="*/ 0 h 57149"/>
                <a:gd name="connsiteX1" fmla="*/ 171448 w 171448"/>
                <a:gd name="connsiteY1" fmla="*/ 0 h 57149"/>
                <a:gd name="connsiteX2" fmla="*/ 171448 w 171448"/>
                <a:gd name="connsiteY2" fmla="*/ 57149 h 57149"/>
                <a:gd name="connsiteX3" fmla="*/ 0 w 171448"/>
                <a:gd name="connsiteY3" fmla="*/ 57149 h 5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48" h="57149">
                  <a:moveTo>
                    <a:pt x="0" y="0"/>
                  </a:moveTo>
                  <a:lnTo>
                    <a:pt x="171448" y="0"/>
                  </a:lnTo>
                  <a:lnTo>
                    <a:pt x="171448" y="57149"/>
                  </a:lnTo>
                  <a:lnTo>
                    <a:pt x="0" y="5714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E1F9CAB9-4759-4E88-A4EB-675F9ED429D2}"/>
                </a:ext>
              </a:extLst>
            </p:cNvPr>
            <p:cNvSpPr/>
            <p:nvPr/>
          </p:nvSpPr>
          <p:spPr>
            <a:xfrm rot="8100000">
              <a:off x="8357847" y="2368209"/>
              <a:ext cx="171448" cy="57149"/>
            </a:xfrm>
            <a:custGeom>
              <a:avLst/>
              <a:gdLst>
                <a:gd name="connsiteX0" fmla="*/ 0 w 171448"/>
                <a:gd name="connsiteY0" fmla="*/ 0 h 57149"/>
                <a:gd name="connsiteX1" fmla="*/ 171448 w 171448"/>
                <a:gd name="connsiteY1" fmla="*/ 0 h 57149"/>
                <a:gd name="connsiteX2" fmla="*/ 171448 w 171448"/>
                <a:gd name="connsiteY2" fmla="*/ 57149 h 57149"/>
                <a:gd name="connsiteX3" fmla="*/ 0 w 171448"/>
                <a:gd name="connsiteY3" fmla="*/ 57149 h 5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48" h="57149">
                  <a:moveTo>
                    <a:pt x="0" y="0"/>
                  </a:moveTo>
                  <a:lnTo>
                    <a:pt x="171448" y="0"/>
                  </a:lnTo>
                  <a:lnTo>
                    <a:pt x="171448" y="57149"/>
                  </a:lnTo>
                  <a:lnTo>
                    <a:pt x="0" y="5714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363FF8B-AE4A-4F83-83EE-ADA7B603FE6F}"/>
                </a:ext>
              </a:extLst>
            </p:cNvPr>
            <p:cNvSpPr/>
            <p:nvPr/>
          </p:nvSpPr>
          <p:spPr>
            <a:xfrm rot="8100000">
              <a:off x="7943532" y="2310123"/>
              <a:ext cx="57149" cy="171448"/>
            </a:xfrm>
            <a:custGeom>
              <a:avLst/>
              <a:gdLst>
                <a:gd name="connsiteX0" fmla="*/ 0 w 57149"/>
                <a:gd name="connsiteY0" fmla="*/ 0 h 171448"/>
                <a:gd name="connsiteX1" fmla="*/ 57149 w 57149"/>
                <a:gd name="connsiteY1" fmla="*/ 0 h 171448"/>
                <a:gd name="connsiteX2" fmla="*/ 57149 w 57149"/>
                <a:gd name="connsiteY2" fmla="*/ 171448 h 171448"/>
                <a:gd name="connsiteX3" fmla="*/ 0 w 57149"/>
                <a:gd name="connsiteY3" fmla="*/ 171448 h 171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49" h="171448">
                  <a:moveTo>
                    <a:pt x="0" y="0"/>
                  </a:moveTo>
                  <a:lnTo>
                    <a:pt x="57149" y="0"/>
                  </a:lnTo>
                  <a:lnTo>
                    <a:pt x="57149" y="171448"/>
                  </a:lnTo>
                  <a:lnTo>
                    <a:pt x="0" y="17144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FBC6241-9274-4DFA-9930-A3B7EA3CB7B4}"/>
                </a:ext>
              </a:extLst>
            </p:cNvPr>
            <p:cNvSpPr/>
            <p:nvPr/>
          </p:nvSpPr>
          <p:spPr>
            <a:xfrm rot="8100000">
              <a:off x="8414056" y="2782492"/>
              <a:ext cx="57149" cy="171448"/>
            </a:xfrm>
            <a:custGeom>
              <a:avLst/>
              <a:gdLst>
                <a:gd name="connsiteX0" fmla="*/ 0 w 57149"/>
                <a:gd name="connsiteY0" fmla="*/ 0 h 171448"/>
                <a:gd name="connsiteX1" fmla="*/ 57149 w 57149"/>
                <a:gd name="connsiteY1" fmla="*/ 0 h 171448"/>
                <a:gd name="connsiteX2" fmla="*/ 57149 w 57149"/>
                <a:gd name="connsiteY2" fmla="*/ 171448 h 171448"/>
                <a:gd name="connsiteX3" fmla="*/ 0 w 57149"/>
                <a:gd name="connsiteY3" fmla="*/ 171448 h 171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49" h="171448">
                  <a:moveTo>
                    <a:pt x="0" y="0"/>
                  </a:moveTo>
                  <a:lnTo>
                    <a:pt x="57149" y="0"/>
                  </a:lnTo>
                  <a:lnTo>
                    <a:pt x="57149" y="171448"/>
                  </a:lnTo>
                  <a:lnTo>
                    <a:pt x="0" y="17144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9" name="Graphic 30" descr="Partial sun">
            <a:extLst>
              <a:ext uri="{FF2B5EF4-FFF2-40B4-BE49-F238E27FC236}">
                <a16:creationId xmlns:a16="http://schemas.microsoft.com/office/drawing/2014/main" id="{F5A057CA-1F4C-4AF0-B0EE-C45CCBD5247F}"/>
              </a:ext>
            </a:extLst>
          </p:cNvPr>
          <p:cNvGrpSpPr/>
          <p:nvPr/>
        </p:nvGrpSpPr>
        <p:grpSpPr>
          <a:xfrm>
            <a:off x="9920329" y="2274852"/>
            <a:ext cx="796565" cy="714375"/>
            <a:chOff x="9920329" y="2274852"/>
            <a:chExt cx="796565" cy="714375"/>
          </a:xfrm>
          <a:solidFill>
            <a:schemeClr val="bg2"/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04FB2AA-B47E-4A8D-88B9-651074241812}"/>
                </a:ext>
              </a:extLst>
            </p:cNvPr>
            <p:cNvSpPr/>
            <p:nvPr/>
          </p:nvSpPr>
          <p:spPr>
            <a:xfrm>
              <a:off x="10402570" y="2274852"/>
              <a:ext cx="38100" cy="114300"/>
            </a:xfrm>
            <a:custGeom>
              <a:avLst/>
              <a:gdLst>
                <a:gd name="connsiteX0" fmla="*/ 0 w 38100"/>
                <a:gd name="connsiteY0" fmla="*/ 0 h 114300"/>
                <a:gd name="connsiteX1" fmla="*/ 38100 w 38100"/>
                <a:gd name="connsiteY1" fmla="*/ 0 h 114300"/>
                <a:gd name="connsiteX2" fmla="*/ 38100 w 38100"/>
                <a:gd name="connsiteY2" fmla="*/ 114300 h 114300"/>
                <a:gd name="connsiteX3" fmla="*/ 0 w 38100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114300">
                  <a:moveTo>
                    <a:pt x="0" y="0"/>
                  </a:moveTo>
                  <a:lnTo>
                    <a:pt x="38100" y="0"/>
                  </a:lnTo>
                  <a:lnTo>
                    <a:pt x="38100" y="114300"/>
                  </a:lnTo>
                  <a:lnTo>
                    <a:pt x="0" y="1143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6932076-5AE3-4E42-96D6-D9E8D9BCCD70}"/>
                </a:ext>
              </a:extLst>
            </p:cNvPr>
            <p:cNvSpPr/>
            <p:nvPr/>
          </p:nvSpPr>
          <p:spPr>
            <a:xfrm rot="8100000">
              <a:off x="10533480" y="2382677"/>
              <a:ext cx="114298" cy="38099"/>
            </a:xfrm>
            <a:custGeom>
              <a:avLst/>
              <a:gdLst>
                <a:gd name="connsiteX0" fmla="*/ 0 w 114298"/>
                <a:gd name="connsiteY0" fmla="*/ 0 h 38099"/>
                <a:gd name="connsiteX1" fmla="*/ 114299 w 114298"/>
                <a:gd name="connsiteY1" fmla="*/ 0 h 38099"/>
                <a:gd name="connsiteX2" fmla="*/ 114299 w 114298"/>
                <a:gd name="connsiteY2" fmla="*/ 38100 h 38099"/>
                <a:gd name="connsiteX3" fmla="*/ 0 w 114298"/>
                <a:gd name="connsiteY3" fmla="*/ 38100 h 38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8" h="38099">
                  <a:moveTo>
                    <a:pt x="0" y="0"/>
                  </a:moveTo>
                  <a:lnTo>
                    <a:pt x="114299" y="0"/>
                  </a:lnTo>
                  <a:lnTo>
                    <a:pt x="114299" y="38100"/>
                  </a:lnTo>
                  <a:lnTo>
                    <a:pt x="0" y="381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72777A2-ACFD-4224-B0F4-694602B0CB08}"/>
                </a:ext>
              </a:extLst>
            </p:cNvPr>
            <p:cNvSpPr/>
            <p:nvPr/>
          </p:nvSpPr>
          <p:spPr>
            <a:xfrm>
              <a:off x="10602595" y="2551077"/>
              <a:ext cx="114300" cy="38100"/>
            </a:xfrm>
            <a:custGeom>
              <a:avLst/>
              <a:gdLst>
                <a:gd name="connsiteX0" fmla="*/ 0 w 114300"/>
                <a:gd name="connsiteY0" fmla="*/ 0 h 38100"/>
                <a:gd name="connsiteX1" fmla="*/ 114300 w 114300"/>
                <a:gd name="connsiteY1" fmla="*/ 0 h 38100"/>
                <a:gd name="connsiteX2" fmla="*/ 114300 w 114300"/>
                <a:gd name="connsiteY2" fmla="*/ 38100 h 38100"/>
                <a:gd name="connsiteX3" fmla="*/ 0 w 114300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" h="38100">
                  <a:moveTo>
                    <a:pt x="0" y="0"/>
                  </a:moveTo>
                  <a:lnTo>
                    <a:pt x="114300" y="0"/>
                  </a:lnTo>
                  <a:lnTo>
                    <a:pt x="114300" y="38100"/>
                  </a:lnTo>
                  <a:lnTo>
                    <a:pt x="0" y="381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56D1D21-79E8-41EF-A8A2-BA0920E63E00}"/>
                </a:ext>
              </a:extLst>
            </p:cNvPr>
            <p:cNvSpPr/>
            <p:nvPr/>
          </p:nvSpPr>
          <p:spPr>
            <a:xfrm rot="8100000">
              <a:off x="10571386" y="2681143"/>
              <a:ext cx="38099" cy="114298"/>
            </a:xfrm>
            <a:custGeom>
              <a:avLst/>
              <a:gdLst>
                <a:gd name="connsiteX0" fmla="*/ 0 w 38099"/>
                <a:gd name="connsiteY0" fmla="*/ 0 h 114298"/>
                <a:gd name="connsiteX1" fmla="*/ 38100 w 38099"/>
                <a:gd name="connsiteY1" fmla="*/ 0 h 114298"/>
                <a:gd name="connsiteX2" fmla="*/ 38100 w 38099"/>
                <a:gd name="connsiteY2" fmla="*/ 114299 h 114298"/>
                <a:gd name="connsiteX3" fmla="*/ 0 w 38099"/>
                <a:gd name="connsiteY3" fmla="*/ 114299 h 11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99" h="114298">
                  <a:moveTo>
                    <a:pt x="0" y="0"/>
                  </a:moveTo>
                  <a:lnTo>
                    <a:pt x="38100" y="0"/>
                  </a:lnTo>
                  <a:lnTo>
                    <a:pt x="38100" y="114299"/>
                  </a:lnTo>
                  <a:lnTo>
                    <a:pt x="0" y="11429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BA6ECC2-B219-45F9-AB89-2D5EE7584A32}"/>
                </a:ext>
              </a:extLst>
            </p:cNvPr>
            <p:cNvSpPr/>
            <p:nvPr/>
          </p:nvSpPr>
          <p:spPr>
            <a:xfrm>
              <a:off x="10126345" y="2551077"/>
              <a:ext cx="114299" cy="38100"/>
            </a:xfrm>
            <a:custGeom>
              <a:avLst/>
              <a:gdLst>
                <a:gd name="connsiteX0" fmla="*/ 0 w 114299"/>
                <a:gd name="connsiteY0" fmla="*/ 0 h 38100"/>
                <a:gd name="connsiteX1" fmla="*/ 114300 w 114299"/>
                <a:gd name="connsiteY1" fmla="*/ 0 h 38100"/>
                <a:gd name="connsiteX2" fmla="*/ 114300 w 114299"/>
                <a:gd name="connsiteY2" fmla="*/ 38100 h 38100"/>
                <a:gd name="connsiteX3" fmla="*/ 0 w 114299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9" h="38100">
                  <a:moveTo>
                    <a:pt x="0" y="0"/>
                  </a:moveTo>
                  <a:lnTo>
                    <a:pt x="114300" y="0"/>
                  </a:lnTo>
                  <a:lnTo>
                    <a:pt x="114300" y="38100"/>
                  </a:lnTo>
                  <a:lnTo>
                    <a:pt x="0" y="381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8AA1B4F4-ADEA-4F9F-8EFA-7D03E2051E38}"/>
                </a:ext>
              </a:extLst>
            </p:cNvPr>
            <p:cNvSpPr/>
            <p:nvPr/>
          </p:nvSpPr>
          <p:spPr>
            <a:xfrm rot="8100000">
              <a:off x="10234334" y="2345059"/>
              <a:ext cx="38099" cy="114298"/>
            </a:xfrm>
            <a:custGeom>
              <a:avLst/>
              <a:gdLst>
                <a:gd name="connsiteX0" fmla="*/ 0 w 38099"/>
                <a:gd name="connsiteY0" fmla="*/ 0 h 114298"/>
                <a:gd name="connsiteX1" fmla="*/ 38100 w 38099"/>
                <a:gd name="connsiteY1" fmla="*/ 0 h 114298"/>
                <a:gd name="connsiteX2" fmla="*/ 38100 w 38099"/>
                <a:gd name="connsiteY2" fmla="*/ 114299 h 114298"/>
                <a:gd name="connsiteX3" fmla="*/ 0 w 38099"/>
                <a:gd name="connsiteY3" fmla="*/ 114299 h 11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99" h="114298">
                  <a:moveTo>
                    <a:pt x="0" y="0"/>
                  </a:moveTo>
                  <a:lnTo>
                    <a:pt x="38100" y="0"/>
                  </a:lnTo>
                  <a:lnTo>
                    <a:pt x="38100" y="114299"/>
                  </a:lnTo>
                  <a:lnTo>
                    <a:pt x="0" y="11429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A12F116-4A6C-4C3A-9F07-013B3FF94D95}"/>
                </a:ext>
              </a:extLst>
            </p:cNvPr>
            <p:cNvSpPr/>
            <p:nvPr/>
          </p:nvSpPr>
          <p:spPr>
            <a:xfrm>
              <a:off x="9920329" y="2627016"/>
              <a:ext cx="651850" cy="362210"/>
            </a:xfrm>
            <a:custGeom>
              <a:avLst/>
              <a:gdLst>
                <a:gd name="connsiteX0" fmla="*/ 558440 w 651850"/>
                <a:gd name="connsiteY0" fmla="*/ 181236 h 362210"/>
                <a:gd name="connsiteX1" fmla="*/ 544153 w 651850"/>
                <a:gd name="connsiteY1" fmla="*/ 182188 h 362210"/>
                <a:gd name="connsiteX2" fmla="*/ 544153 w 651850"/>
                <a:gd name="connsiteY2" fmla="*/ 181236 h 362210"/>
                <a:gd name="connsiteX3" fmla="*/ 496528 w 651850"/>
                <a:gd name="connsiteY3" fmla="*/ 88843 h 362210"/>
                <a:gd name="connsiteX4" fmla="*/ 393658 w 651850"/>
                <a:gd name="connsiteY4" fmla="*/ 72651 h 362210"/>
                <a:gd name="connsiteX5" fmla="*/ 239353 w 651850"/>
                <a:gd name="connsiteY5" fmla="*/ 4071 h 362210"/>
                <a:gd name="connsiteX6" fmla="*/ 133625 w 651850"/>
                <a:gd name="connsiteY6" fmla="*/ 135516 h 362210"/>
                <a:gd name="connsiteX7" fmla="*/ 24088 w 651850"/>
                <a:gd name="connsiteY7" fmla="*/ 176473 h 362210"/>
                <a:gd name="connsiteX8" fmla="*/ 9800 w 651850"/>
                <a:gd name="connsiteY8" fmla="*/ 293631 h 362210"/>
                <a:gd name="connsiteX9" fmla="*/ 106955 w 651850"/>
                <a:gd name="connsiteY9" fmla="*/ 361258 h 362210"/>
                <a:gd name="connsiteX10" fmla="*/ 564155 w 651850"/>
                <a:gd name="connsiteY10" fmla="*/ 362211 h 362210"/>
                <a:gd name="connsiteX11" fmla="*/ 651785 w 651850"/>
                <a:gd name="connsiteY11" fmla="*/ 268866 h 362210"/>
                <a:gd name="connsiteX12" fmla="*/ 558440 w 651850"/>
                <a:gd name="connsiteY12" fmla="*/ 181236 h 362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1850" h="362210">
                  <a:moveTo>
                    <a:pt x="558440" y="181236"/>
                  </a:moveTo>
                  <a:cubicBezTo>
                    <a:pt x="553678" y="181236"/>
                    <a:pt x="548915" y="181236"/>
                    <a:pt x="544153" y="182188"/>
                  </a:cubicBezTo>
                  <a:cubicBezTo>
                    <a:pt x="544153" y="182188"/>
                    <a:pt x="544153" y="181236"/>
                    <a:pt x="544153" y="181236"/>
                  </a:cubicBezTo>
                  <a:cubicBezTo>
                    <a:pt x="544153" y="145041"/>
                    <a:pt x="527008" y="109798"/>
                    <a:pt x="496528" y="88843"/>
                  </a:cubicBezTo>
                  <a:cubicBezTo>
                    <a:pt x="467000" y="66936"/>
                    <a:pt x="428900" y="61221"/>
                    <a:pt x="393658" y="72651"/>
                  </a:cubicBezTo>
                  <a:cubicBezTo>
                    <a:pt x="364130" y="17406"/>
                    <a:pt x="300313" y="-11169"/>
                    <a:pt x="239353" y="4071"/>
                  </a:cubicBezTo>
                  <a:cubicBezTo>
                    <a:pt x="178393" y="18358"/>
                    <a:pt x="135530" y="72651"/>
                    <a:pt x="133625" y="135516"/>
                  </a:cubicBezTo>
                  <a:cubicBezTo>
                    <a:pt x="93620" y="127896"/>
                    <a:pt x="50758" y="143136"/>
                    <a:pt x="24088" y="176473"/>
                  </a:cubicBezTo>
                  <a:cubicBezTo>
                    <a:pt x="-1630" y="209811"/>
                    <a:pt x="-7345" y="255531"/>
                    <a:pt x="9800" y="293631"/>
                  </a:cubicBezTo>
                  <a:cubicBezTo>
                    <a:pt x="26945" y="332683"/>
                    <a:pt x="64093" y="358401"/>
                    <a:pt x="106955" y="361258"/>
                  </a:cubicBezTo>
                  <a:lnTo>
                    <a:pt x="564155" y="362211"/>
                  </a:lnTo>
                  <a:cubicBezTo>
                    <a:pt x="613685" y="361258"/>
                    <a:pt x="653690" y="319348"/>
                    <a:pt x="651785" y="268866"/>
                  </a:cubicBezTo>
                  <a:cubicBezTo>
                    <a:pt x="650833" y="219336"/>
                    <a:pt x="608923" y="180283"/>
                    <a:pt x="558440" y="18123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F22046B-C1F2-46D8-A134-C751FB9A955A}"/>
                </a:ext>
              </a:extLst>
            </p:cNvPr>
            <p:cNvSpPr/>
            <p:nvPr/>
          </p:nvSpPr>
          <p:spPr>
            <a:xfrm>
              <a:off x="10279073" y="2426703"/>
              <a:ext cx="284955" cy="279631"/>
            </a:xfrm>
            <a:custGeom>
              <a:avLst/>
              <a:gdLst>
                <a:gd name="connsiteX0" fmla="*/ 7291 w 284955"/>
                <a:gd name="connsiteY0" fmla="*/ 189144 h 279631"/>
                <a:gd name="connsiteX1" fmla="*/ 53011 w 284955"/>
                <a:gd name="connsiteY1" fmla="*/ 230102 h 279631"/>
                <a:gd name="connsiteX2" fmla="*/ 184456 w 284955"/>
                <a:gd name="connsiteY2" fmla="*/ 279632 h 279631"/>
                <a:gd name="connsiteX3" fmla="*/ 284469 w 284955"/>
                <a:gd name="connsiteY3" fmla="*/ 155807 h 279631"/>
                <a:gd name="connsiteX4" fmla="*/ 207316 w 284955"/>
                <a:gd name="connsiteY4" fmla="*/ 15789 h 279631"/>
                <a:gd name="connsiteX5" fmla="*/ 49201 w 284955"/>
                <a:gd name="connsiteY5" fmla="*/ 34839 h 279631"/>
                <a:gd name="connsiteX6" fmla="*/ 7291 w 284955"/>
                <a:gd name="connsiteY6" fmla="*/ 189144 h 279631"/>
                <a:gd name="connsiteX7" fmla="*/ 7291 w 284955"/>
                <a:gd name="connsiteY7" fmla="*/ 189144 h 279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4955" h="279631">
                  <a:moveTo>
                    <a:pt x="7291" y="189144"/>
                  </a:moveTo>
                  <a:cubicBezTo>
                    <a:pt x="24436" y="199622"/>
                    <a:pt x="40629" y="213909"/>
                    <a:pt x="53011" y="230102"/>
                  </a:cubicBezTo>
                  <a:cubicBezTo>
                    <a:pt x="102541" y="224387"/>
                    <a:pt x="151119" y="242484"/>
                    <a:pt x="184456" y="279632"/>
                  </a:cubicBezTo>
                  <a:cubicBezTo>
                    <a:pt x="239701" y="262487"/>
                    <a:pt x="279706" y="213909"/>
                    <a:pt x="284469" y="155807"/>
                  </a:cubicBezTo>
                  <a:cubicBezTo>
                    <a:pt x="289231" y="97704"/>
                    <a:pt x="258751" y="42459"/>
                    <a:pt x="207316" y="15789"/>
                  </a:cubicBezTo>
                  <a:cubicBezTo>
                    <a:pt x="155881" y="-10881"/>
                    <a:pt x="93016" y="-3261"/>
                    <a:pt x="49201" y="34839"/>
                  </a:cubicBezTo>
                  <a:cubicBezTo>
                    <a:pt x="5386" y="72939"/>
                    <a:pt x="-10806" y="133899"/>
                    <a:pt x="7291" y="189144"/>
                  </a:cubicBezTo>
                  <a:lnTo>
                    <a:pt x="7291" y="189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30871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417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Interlocking Ring Process – Slide Template</vt:lpstr>
      <vt:lpstr>Interlocking Ring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Interlocking Ring Process</dc:title>
  <dc:creator>PresentationGO.com</dc:creator>
  <dc:description>© Copyright PresentationGO.com</dc:description>
  <dcterms:created xsi:type="dcterms:W3CDTF">2014-11-26T05:14:11Z</dcterms:created>
  <dcterms:modified xsi:type="dcterms:W3CDTF">2020-07-13T18:36:49Z</dcterms:modified>
  <cp:category>Charts &amp; Diagrams</cp:category>
</cp:coreProperties>
</file>