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15" r:id="rId4"/>
    <p:sldId id="317" r:id="rId5"/>
    <p:sldId id="316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A45"/>
    <a:srgbClr val="80D053"/>
    <a:srgbClr val="FDBE54"/>
    <a:srgbClr val="E76A56"/>
    <a:srgbClr val="475558"/>
    <a:srgbClr val="7A7E85"/>
    <a:srgbClr val="272D36"/>
    <a:srgbClr val="272E36"/>
    <a:srgbClr val="F9AB0C"/>
    <a:srgbClr val="F258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8" d="100"/>
          <a:sy n="108" d="100"/>
        </p:scale>
        <p:origin x="27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41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58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90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362075" y="2100394"/>
            <a:ext cx="6419088" cy="367588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362075" y="2100394"/>
            <a:ext cx="6419088" cy="367588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92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1"/>
          <p:cNvSpPr>
            <a:spLocks/>
          </p:cNvSpPr>
          <p:nvPr/>
        </p:nvSpPr>
        <p:spPr bwMode="auto">
          <a:xfrm>
            <a:off x="1223963" y="1373319"/>
            <a:ext cx="6696075" cy="4608512"/>
          </a:xfrm>
          <a:prstGeom prst="roundRect">
            <a:avLst>
              <a:gd name="adj" fmla="val 1292"/>
            </a:avLst>
          </a:prstGeom>
          <a:solidFill>
            <a:srgbClr val="475558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kern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Mockup for PowerPoint</a:t>
            </a:r>
            <a:endParaRPr lang="en-US" dirty="0"/>
          </a:p>
        </p:txBody>
      </p:sp>
      <p:pic>
        <p:nvPicPr>
          <p:cNvPr id="35" name="Picture Placeholder 34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" b="5"/>
          <a:stretch>
            <a:fillRect/>
          </a:stretch>
        </p:blipFill>
        <p:spPr/>
      </p:pic>
      <p:sp>
        <p:nvSpPr>
          <p:cNvPr id="36" name="Freeform 35"/>
          <p:cNvSpPr>
            <a:spLocks/>
          </p:cNvSpPr>
          <p:nvPr/>
        </p:nvSpPr>
        <p:spPr bwMode="auto">
          <a:xfrm>
            <a:off x="1223963" y="1452694"/>
            <a:ext cx="6696075" cy="512762"/>
          </a:xfrm>
          <a:custGeom>
            <a:avLst/>
            <a:gdLst>
              <a:gd name="connsiteX0" fmla="*/ 1064760 w 6696075"/>
              <a:gd name="connsiteY0" fmla="*/ 0 h 512762"/>
              <a:gd name="connsiteX1" fmla="*/ 3619952 w 6696075"/>
              <a:gd name="connsiteY1" fmla="*/ 0 h 512762"/>
              <a:gd name="connsiteX2" fmla="*/ 3681412 w 6696075"/>
              <a:gd name="connsiteY2" fmla="*/ 61460 h 512762"/>
              <a:gd name="connsiteX3" fmla="*/ 3681412 w 6696075"/>
              <a:gd name="connsiteY3" fmla="*/ 223837 h 512762"/>
              <a:gd name="connsiteX4" fmla="*/ 6696075 w 6696075"/>
              <a:gd name="connsiteY4" fmla="*/ 223837 h 512762"/>
              <a:gd name="connsiteX5" fmla="*/ 6696075 w 6696075"/>
              <a:gd name="connsiteY5" fmla="*/ 512762 h 512762"/>
              <a:gd name="connsiteX6" fmla="*/ 3619952 w 6696075"/>
              <a:gd name="connsiteY6" fmla="*/ 512762 h 512762"/>
              <a:gd name="connsiteX7" fmla="*/ 1064760 w 6696075"/>
              <a:gd name="connsiteY7" fmla="*/ 512762 h 512762"/>
              <a:gd name="connsiteX8" fmla="*/ 0 w 6696075"/>
              <a:gd name="connsiteY8" fmla="*/ 512762 h 512762"/>
              <a:gd name="connsiteX9" fmla="*/ 0 w 6696075"/>
              <a:gd name="connsiteY9" fmla="*/ 223837 h 512762"/>
              <a:gd name="connsiteX10" fmla="*/ 1003300 w 6696075"/>
              <a:gd name="connsiteY10" fmla="*/ 223837 h 512762"/>
              <a:gd name="connsiteX11" fmla="*/ 1003300 w 6696075"/>
              <a:gd name="connsiteY11" fmla="*/ 61460 h 512762"/>
              <a:gd name="connsiteX12" fmla="*/ 1064760 w 6696075"/>
              <a:gd name="connsiteY12" fmla="*/ 0 h 512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696075" h="512762">
                <a:moveTo>
                  <a:pt x="1064760" y="0"/>
                </a:moveTo>
                <a:lnTo>
                  <a:pt x="3619952" y="0"/>
                </a:lnTo>
                <a:cubicBezTo>
                  <a:pt x="3653895" y="0"/>
                  <a:pt x="3681412" y="27517"/>
                  <a:pt x="3681412" y="61460"/>
                </a:cubicBezTo>
                <a:lnTo>
                  <a:pt x="3681412" y="223837"/>
                </a:lnTo>
                <a:lnTo>
                  <a:pt x="6696075" y="223837"/>
                </a:lnTo>
                <a:lnTo>
                  <a:pt x="6696075" y="512762"/>
                </a:lnTo>
                <a:lnTo>
                  <a:pt x="3619952" y="512762"/>
                </a:lnTo>
                <a:lnTo>
                  <a:pt x="1064760" y="512762"/>
                </a:lnTo>
                <a:lnTo>
                  <a:pt x="0" y="512762"/>
                </a:lnTo>
                <a:lnTo>
                  <a:pt x="0" y="223837"/>
                </a:lnTo>
                <a:lnTo>
                  <a:pt x="1003300" y="223837"/>
                </a:lnTo>
                <a:lnTo>
                  <a:pt x="1003300" y="61460"/>
                </a:lnTo>
                <a:cubicBezTo>
                  <a:pt x="1003300" y="27517"/>
                  <a:pt x="1030817" y="0"/>
                  <a:pt x="1064760" y="0"/>
                </a:cubicBezTo>
                <a:close/>
              </a:path>
            </a:pathLst>
          </a:custGeom>
          <a:solidFill>
            <a:srgbClr val="CDCDCD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0" tIns="0" rIns="0" bIns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kern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390510" y="1447201"/>
            <a:ext cx="662650" cy="155448"/>
            <a:chOff x="1493000" y="1484444"/>
            <a:chExt cx="402390" cy="94395"/>
          </a:xfrm>
        </p:grpSpPr>
        <p:sp>
          <p:nvSpPr>
            <p:cNvPr id="6" name="Oval 4"/>
            <p:cNvSpPr>
              <a:spLocks/>
            </p:cNvSpPr>
            <p:nvPr/>
          </p:nvSpPr>
          <p:spPr bwMode="auto">
            <a:xfrm>
              <a:off x="1493000" y="1484444"/>
              <a:ext cx="95250" cy="94395"/>
            </a:xfrm>
            <a:prstGeom prst="ellipse">
              <a:avLst/>
            </a:prstGeom>
            <a:solidFill>
              <a:srgbClr val="E76A56"/>
            </a:solidFill>
            <a:ln w="25400" cap="flat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sysClr val="windowText" lastClr="000000"/>
                </a:solidFill>
                <a:latin typeface="+mn-lt"/>
                <a:cs typeface="+mn-cs"/>
              </a:endParaRPr>
            </a:p>
          </p:txBody>
        </p:sp>
        <p:sp>
          <p:nvSpPr>
            <p:cNvPr id="7" name="Oval 5"/>
            <p:cNvSpPr>
              <a:spLocks/>
            </p:cNvSpPr>
            <p:nvPr/>
          </p:nvSpPr>
          <p:spPr bwMode="auto">
            <a:xfrm>
              <a:off x="1646570" y="1484444"/>
              <a:ext cx="95250" cy="94395"/>
            </a:xfrm>
            <a:prstGeom prst="ellipse">
              <a:avLst/>
            </a:prstGeom>
            <a:solidFill>
              <a:srgbClr val="FDBE54"/>
            </a:solidFill>
            <a:ln w="25400" cap="flat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sysClr val="windowText" lastClr="000000"/>
                </a:solidFill>
                <a:latin typeface="+mn-lt"/>
                <a:cs typeface="+mn-cs"/>
              </a:endParaRPr>
            </a:p>
          </p:txBody>
        </p:sp>
        <p:sp>
          <p:nvSpPr>
            <p:cNvPr id="8" name="Oval 6"/>
            <p:cNvSpPr>
              <a:spLocks/>
            </p:cNvSpPr>
            <p:nvPr/>
          </p:nvSpPr>
          <p:spPr bwMode="auto">
            <a:xfrm>
              <a:off x="1800140" y="1484444"/>
              <a:ext cx="95250" cy="94395"/>
            </a:xfrm>
            <a:prstGeom prst="ellipse">
              <a:avLst/>
            </a:prstGeom>
            <a:solidFill>
              <a:srgbClr val="80D053"/>
            </a:solidFill>
            <a:ln w="25400" cap="flat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sysClr val="windowText" lastClr="000000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9" name="Rectangle 11"/>
          <p:cNvSpPr>
            <a:spLocks/>
          </p:cNvSpPr>
          <p:nvPr/>
        </p:nvSpPr>
        <p:spPr bwMode="auto">
          <a:xfrm>
            <a:off x="2395538" y="1732094"/>
            <a:ext cx="5030787" cy="182562"/>
          </a:xfrm>
          <a:prstGeom prst="rect">
            <a:avLst/>
          </a:prstGeom>
          <a:solidFill>
            <a:srgbClr val="FFFFFF">
              <a:lumMod val="95000"/>
            </a:srgbClr>
          </a:solidFill>
          <a:ln w="12700" cap="flat">
            <a:solidFill>
              <a:srgbClr val="B3B3B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kern="0" dirty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rot="18900000">
            <a:off x="4735513" y="1516194"/>
            <a:ext cx="98425" cy="90487"/>
          </a:xfrm>
          <a:custGeom>
            <a:avLst/>
            <a:gdLst>
              <a:gd name="T0" fmla="*/ 42 w 64"/>
              <a:gd name="T1" fmla="*/ 0 h 64"/>
              <a:gd name="T2" fmla="*/ 21 w 64"/>
              <a:gd name="T3" fmla="*/ 0 h 64"/>
              <a:gd name="T4" fmla="*/ 21 w 64"/>
              <a:gd name="T5" fmla="*/ 21 h 64"/>
              <a:gd name="T6" fmla="*/ 0 w 64"/>
              <a:gd name="T7" fmla="*/ 21 h 64"/>
              <a:gd name="T8" fmla="*/ 0 w 64"/>
              <a:gd name="T9" fmla="*/ 42 h 64"/>
              <a:gd name="T10" fmla="*/ 21 w 64"/>
              <a:gd name="T11" fmla="*/ 42 h 64"/>
              <a:gd name="T12" fmla="*/ 21 w 64"/>
              <a:gd name="T13" fmla="*/ 64 h 64"/>
              <a:gd name="T14" fmla="*/ 42 w 64"/>
              <a:gd name="T15" fmla="*/ 64 h 64"/>
              <a:gd name="T16" fmla="*/ 42 w 64"/>
              <a:gd name="T17" fmla="*/ 42 h 64"/>
              <a:gd name="T18" fmla="*/ 64 w 64"/>
              <a:gd name="T19" fmla="*/ 42 h 64"/>
              <a:gd name="T20" fmla="*/ 64 w 64"/>
              <a:gd name="T21" fmla="*/ 21 h 64"/>
              <a:gd name="T22" fmla="*/ 42 w 64"/>
              <a:gd name="T23" fmla="*/ 21 h 64"/>
              <a:gd name="T24" fmla="*/ 42 w 64"/>
              <a:gd name="T25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4" h="64">
                <a:moveTo>
                  <a:pt x="42" y="0"/>
                </a:moveTo>
                <a:lnTo>
                  <a:pt x="21" y="0"/>
                </a:lnTo>
                <a:lnTo>
                  <a:pt x="21" y="21"/>
                </a:lnTo>
                <a:lnTo>
                  <a:pt x="0" y="21"/>
                </a:lnTo>
                <a:lnTo>
                  <a:pt x="0" y="42"/>
                </a:lnTo>
                <a:lnTo>
                  <a:pt x="21" y="42"/>
                </a:lnTo>
                <a:lnTo>
                  <a:pt x="21" y="64"/>
                </a:lnTo>
                <a:lnTo>
                  <a:pt x="42" y="64"/>
                </a:lnTo>
                <a:lnTo>
                  <a:pt x="42" y="42"/>
                </a:lnTo>
                <a:lnTo>
                  <a:pt x="64" y="42"/>
                </a:lnTo>
                <a:lnTo>
                  <a:pt x="64" y="21"/>
                </a:lnTo>
                <a:lnTo>
                  <a:pt x="42" y="21"/>
                </a:lnTo>
                <a:lnTo>
                  <a:pt x="42" y="0"/>
                </a:lnTo>
                <a:close/>
              </a:path>
            </a:pathLst>
          </a:custGeom>
          <a:solidFill>
            <a:srgbClr val="FFFFFF">
              <a:lumMod val="50000"/>
            </a:srgbClr>
          </a:solidFill>
          <a:ln>
            <a:noFill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kern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  <p:grpSp>
        <p:nvGrpSpPr>
          <p:cNvPr id="11" name="Group 19"/>
          <p:cNvGrpSpPr/>
          <p:nvPr/>
        </p:nvGrpSpPr>
        <p:grpSpPr>
          <a:xfrm>
            <a:off x="7606705" y="1451939"/>
            <a:ext cx="153084" cy="141892"/>
            <a:chOff x="4763" y="0"/>
            <a:chExt cx="2900362" cy="2898775"/>
          </a:xfrm>
          <a:solidFill>
            <a:srgbClr val="FFFFFF">
              <a:lumMod val="50000"/>
            </a:srgbClr>
          </a:solidFill>
        </p:grpSpPr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4763" y="0"/>
              <a:ext cx="727075" cy="722313"/>
            </a:xfrm>
            <a:custGeom>
              <a:avLst/>
              <a:gdLst>
                <a:gd name="T0" fmla="*/ 168 w 193"/>
                <a:gd name="T1" fmla="*/ 0 h 192"/>
                <a:gd name="T2" fmla="*/ 24 w 193"/>
                <a:gd name="T3" fmla="*/ 0 h 192"/>
                <a:gd name="T4" fmla="*/ 0 w 193"/>
                <a:gd name="T5" fmla="*/ 24 h 192"/>
                <a:gd name="T6" fmla="*/ 0 w 193"/>
                <a:gd name="T7" fmla="*/ 168 h 192"/>
                <a:gd name="T8" fmla="*/ 24 w 193"/>
                <a:gd name="T9" fmla="*/ 192 h 192"/>
                <a:gd name="T10" fmla="*/ 168 w 193"/>
                <a:gd name="T11" fmla="*/ 192 h 192"/>
                <a:gd name="T12" fmla="*/ 193 w 193"/>
                <a:gd name="T13" fmla="*/ 168 h 192"/>
                <a:gd name="T14" fmla="*/ 193 w 193"/>
                <a:gd name="T15" fmla="*/ 24 h 192"/>
                <a:gd name="T16" fmla="*/ 168 w 193"/>
                <a:gd name="T1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3" h="192">
                  <a:moveTo>
                    <a:pt x="168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0" y="182"/>
                    <a:pt x="11" y="192"/>
                    <a:pt x="24" y="192"/>
                  </a:cubicBezTo>
                  <a:cubicBezTo>
                    <a:pt x="168" y="192"/>
                    <a:pt x="168" y="192"/>
                    <a:pt x="168" y="192"/>
                  </a:cubicBezTo>
                  <a:cubicBezTo>
                    <a:pt x="182" y="192"/>
                    <a:pt x="193" y="182"/>
                    <a:pt x="193" y="168"/>
                  </a:cubicBezTo>
                  <a:cubicBezTo>
                    <a:pt x="193" y="24"/>
                    <a:pt x="193" y="24"/>
                    <a:pt x="193" y="24"/>
                  </a:cubicBezTo>
                  <a:cubicBezTo>
                    <a:pt x="193" y="11"/>
                    <a:pt x="182" y="0"/>
                    <a:pt x="16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sysClr val="windowText" lastClr="000000"/>
                </a:solidFill>
                <a:latin typeface="+mn-lt"/>
                <a:cs typeface="+mn-cs"/>
              </a:endParaRPr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4763" y="1087438"/>
              <a:ext cx="727075" cy="722313"/>
            </a:xfrm>
            <a:custGeom>
              <a:avLst/>
              <a:gdLst>
                <a:gd name="T0" fmla="*/ 168 w 193"/>
                <a:gd name="T1" fmla="*/ 0 h 192"/>
                <a:gd name="T2" fmla="*/ 24 w 193"/>
                <a:gd name="T3" fmla="*/ 0 h 192"/>
                <a:gd name="T4" fmla="*/ 0 w 193"/>
                <a:gd name="T5" fmla="*/ 24 h 192"/>
                <a:gd name="T6" fmla="*/ 0 w 193"/>
                <a:gd name="T7" fmla="*/ 168 h 192"/>
                <a:gd name="T8" fmla="*/ 24 w 193"/>
                <a:gd name="T9" fmla="*/ 192 h 192"/>
                <a:gd name="T10" fmla="*/ 168 w 193"/>
                <a:gd name="T11" fmla="*/ 192 h 192"/>
                <a:gd name="T12" fmla="*/ 193 w 193"/>
                <a:gd name="T13" fmla="*/ 168 h 192"/>
                <a:gd name="T14" fmla="*/ 193 w 193"/>
                <a:gd name="T15" fmla="*/ 24 h 192"/>
                <a:gd name="T16" fmla="*/ 168 w 193"/>
                <a:gd name="T1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3" h="192">
                  <a:moveTo>
                    <a:pt x="168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0" y="181"/>
                    <a:pt x="11" y="192"/>
                    <a:pt x="24" y="192"/>
                  </a:cubicBezTo>
                  <a:cubicBezTo>
                    <a:pt x="168" y="192"/>
                    <a:pt x="168" y="192"/>
                    <a:pt x="168" y="192"/>
                  </a:cubicBezTo>
                  <a:cubicBezTo>
                    <a:pt x="182" y="192"/>
                    <a:pt x="193" y="181"/>
                    <a:pt x="193" y="168"/>
                  </a:cubicBezTo>
                  <a:cubicBezTo>
                    <a:pt x="193" y="24"/>
                    <a:pt x="193" y="24"/>
                    <a:pt x="193" y="24"/>
                  </a:cubicBezTo>
                  <a:cubicBezTo>
                    <a:pt x="193" y="11"/>
                    <a:pt x="182" y="0"/>
                    <a:pt x="16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sysClr val="windowText" lastClr="000000"/>
                </a:solidFill>
                <a:latin typeface="+mn-lt"/>
                <a:cs typeface="+mn-cs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4763" y="2171700"/>
              <a:ext cx="727075" cy="727075"/>
            </a:xfrm>
            <a:custGeom>
              <a:avLst/>
              <a:gdLst>
                <a:gd name="T0" fmla="*/ 168 w 193"/>
                <a:gd name="T1" fmla="*/ 0 h 193"/>
                <a:gd name="T2" fmla="*/ 24 w 193"/>
                <a:gd name="T3" fmla="*/ 0 h 193"/>
                <a:gd name="T4" fmla="*/ 0 w 193"/>
                <a:gd name="T5" fmla="*/ 25 h 193"/>
                <a:gd name="T6" fmla="*/ 0 w 193"/>
                <a:gd name="T7" fmla="*/ 169 h 193"/>
                <a:gd name="T8" fmla="*/ 24 w 193"/>
                <a:gd name="T9" fmla="*/ 193 h 193"/>
                <a:gd name="T10" fmla="*/ 168 w 193"/>
                <a:gd name="T11" fmla="*/ 193 h 193"/>
                <a:gd name="T12" fmla="*/ 193 w 193"/>
                <a:gd name="T13" fmla="*/ 169 h 193"/>
                <a:gd name="T14" fmla="*/ 193 w 193"/>
                <a:gd name="T15" fmla="*/ 25 h 193"/>
                <a:gd name="T16" fmla="*/ 168 w 193"/>
                <a:gd name="T17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3" h="193">
                  <a:moveTo>
                    <a:pt x="168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5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82"/>
                    <a:pt x="11" y="193"/>
                    <a:pt x="24" y="193"/>
                  </a:cubicBezTo>
                  <a:cubicBezTo>
                    <a:pt x="168" y="193"/>
                    <a:pt x="168" y="193"/>
                    <a:pt x="168" y="193"/>
                  </a:cubicBezTo>
                  <a:cubicBezTo>
                    <a:pt x="182" y="193"/>
                    <a:pt x="193" y="182"/>
                    <a:pt x="193" y="169"/>
                  </a:cubicBezTo>
                  <a:cubicBezTo>
                    <a:pt x="193" y="25"/>
                    <a:pt x="193" y="25"/>
                    <a:pt x="193" y="25"/>
                  </a:cubicBezTo>
                  <a:cubicBezTo>
                    <a:pt x="193" y="11"/>
                    <a:pt x="182" y="0"/>
                    <a:pt x="16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sysClr val="windowText" lastClr="000000"/>
                </a:solidFill>
                <a:latin typeface="+mn-lt"/>
                <a:cs typeface="+mn-cs"/>
              </a:endParaRPr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1093788" y="0"/>
              <a:ext cx="722312" cy="722313"/>
            </a:xfrm>
            <a:custGeom>
              <a:avLst/>
              <a:gdLst>
                <a:gd name="T0" fmla="*/ 168 w 192"/>
                <a:gd name="T1" fmla="*/ 0 h 192"/>
                <a:gd name="T2" fmla="*/ 24 w 192"/>
                <a:gd name="T3" fmla="*/ 0 h 192"/>
                <a:gd name="T4" fmla="*/ 0 w 192"/>
                <a:gd name="T5" fmla="*/ 24 h 192"/>
                <a:gd name="T6" fmla="*/ 0 w 192"/>
                <a:gd name="T7" fmla="*/ 168 h 192"/>
                <a:gd name="T8" fmla="*/ 24 w 192"/>
                <a:gd name="T9" fmla="*/ 192 h 192"/>
                <a:gd name="T10" fmla="*/ 168 w 192"/>
                <a:gd name="T11" fmla="*/ 192 h 192"/>
                <a:gd name="T12" fmla="*/ 192 w 192"/>
                <a:gd name="T13" fmla="*/ 168 h 192"/>
                <a:gd name="T14" fmla="*/ 192 w 192"/>
                <a:gd name="T15" fmla="*/ 24 h 192"/>
                <a:gd name="T16" fmla="*/ 168 w 192"/>
                <a:gd name="T1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2" h="192">
                  <a:moveTo>
                    <a:pt x="168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0" y="182"/>
                    <a:pt x="11" y="192"/>
                    <a:pt x="24" y="192"/>
                  </a:cubicBezTo>
                  <a:cubicBezTo>
                    <a:pt x="168" y="192"/>
                    <a:pt x="168" y="192"/>
                    <a:pt x="168" y="192"/>
                  </a:cubicBezTo>
                  <a:cubicBezTo>
                    <a:pt x="181" y="192"/>
                    <a:pt x="192" y="182"/>
                    <a:pt x="192" y="168"/>
                  </a:cubicBezTo>
                  <a:cubicBezTo>
                    <a:pt x="192" y="24"/>
                    <a:pt x="192" y="24"/>
                    <a:pt x="192" y="24"/>
                  </a:cubicBezTo>
                  <a:cubicBezTo>
                    <a:pt x="192" y="11"/>
                    <a:pt x="181" y="0"/>
                    <a:pt x="16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sysClr val="windowText" lastClr="000000"/>
                </a:solidFill>
                <a:latin typeface="+mn-lt"/>
                <a:cs typeface="+mn-cs"/>
              </a:endParaRPr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1093788" y="1087438"/>
              <a:ext cx="722312" cy="722313"/>
            </a:xfrm>
            <a:custGeom>
              <a:avLst/>
              <a:gdLst>
                <a:gd name="T0" fmla="*/ 168 w 192"/>
                <a:gd name="T1" fmla="*/ 0 h 192"/>
                <a:gd name="T2" fmla="*/ 24 w 192"/>
                <a:gd name="T3" fmla="*/ 0 h 192"/>
                <a:gd name="T4" fmla="*/ 0 w 192"/>
                <a:gd name="T5" fmla="*/ 24 h 192"/>
                <a:gd name="T6" fmla="*/ 0 w 192"/>
                <a:gd name="T7" fmla="*/ 168 h 192"/>
                <a:gd name="T8" fmla="*/ 24 w 192"/>
                <a:gd name="T9" fmla="*/ 192 h 192"/>
                <a:gd name="T10" fmla="*/ 168 w 192"/>
                <a:gd name="T11" fmla="*/ 192 h 192"/>
                <a:gd name="T12" fmla="*/ 192 w 192"/>
                <a:gd name="T13" fmla="*/ 168 h 192"/>
                <a:gd name="T14" fmla="*/ 192 w 192"/>
                <a:gd name="T15" fmla="*/ 24 h 192"/>
                <a:gd name="T16" fmla="*/ 168 w 192"/>
                <a:gd name="T1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2" h="192">
                  <a:moveTo>
                    <a:pt x="168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0" y="181"/>
                    <a:pt x="11" y="192"/>
                    <a:pt x="24" y="192"/>
                  </a:cubicBezTo>
                  <a:cubicBezTo>
                    <a:pt x="168" y="192"/>
                    <a:pt x="168" y="192"/>
                    <a:pt x="168" y="192"/>
                  </a:cubicBezTo>
                  <a:cubicBezTo>
                    <a:pt x="181" y="192"/>
                    <a:pt x="192" y="181"/>
                    <a:pt x="192" y="168"/>
                  </a:cubicBezTo>
                  <a:cubicBezTo>
                    <a:pt x="192" y="24"/>
                    <a:pt x="192" y="24"/>
                    <a:pt x="192" y="24"/>
                  </a:cubicBezTo>
                  <a:cubicBezTo>
                    <a:pt x="192" y="11"/>
                    <a:pt x="181" y="0"/>
                    <a:pt x="16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sysClr val="windowText" lastClr="000000"/>
                </a:solidFill>
                <a:latin typeface="+mn-lt"/>
                <a:cs typeface="+mn-cs"/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1093788" y="2171700"/>
              <a:ext cx="722312" cy="727075"/>
            </a:xfrm>
            <a:custGeom>
              <a:avLst/>
              <a:gdLst>
                <a:gd name="T0" fmla="*/ 168 w 192"/>
                <a:gd name="T1" fmla="*/ 0 h 193"/>
                <a:gd name="T2" fmla="*/ 24 w 192"/>
                <a:gd name="T3" fmla="*/ 0 h 193"/>
                <a:gd name="T4" fmla="*/ 0 w 192"/>
                <a:gd name="T5" fmla="*/ 25 h 193"/>
                <a:gd name="T6" fmla="*/ 0 w 192"/>
                <a:gd name="T7" fmla="*/ 169 h 193"/>
                <a:gd name="T8" fmla="*/ 24 w 192"/>
                <a:gd name="T9" fmla="*/ 193 h 193"/>
                <a:gd name="T10" fmla="*/ 168 w 192"/>
                <a:gd name="T11" fmla="*/ 193 h 193"/>
                <a:gd name="T12" fmla="*/ 192 w 192"/>
                <a:gd name="T13" fmla="*/ 169 h 193"/>
                <a:gd name="T14" fmla="*/ 192 w 192"/>
                <a:gd name="T15" fmla="*/ 25 h 193"/>
                <a:gd name="T16" fmla="*/ 168 w 192"/>
                <a:gd name="T17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2" h="193">
                  <a:moveTo>
                    <a:pt x="168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5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82"/>
                    <a:pt x="11" y="193"/>
                    <a:pt x="24" y="193"/>
                  </a:cubicBezTo>
                  <a:cubicBezTo>
                    <a:pt x="168" y="193"/>
                    <a:pt x="168" y="193"/>
                    <a:pt x="168" y="193"/>
                  </a:cubicBezTo>
                  <a:cubicBezTo>
                    <a:pt x="181" y="193"/>
                    <a:pt x="192" y="182"/>
                    <a:pt x="192" y="169"/>
                  </a:cubicBezTo>
                  <a:cubicBezTo>
                    <a:pt x="192" y="25"/>
                    <a:pt x="192" y="25"/>
                    <a:pt x="192" y="25"/>
                  </a:cubicBezTo>
                  <a:cubicBezTo>
                    <a:pt x="192" y="11"/>
                    <a:pt x="181" y="0"/>
                    <a:pt x="16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sysClr val="windowText" lastClr="000000"/>
                </a:solidFill>
                <a:latin typeface="+mn-lt"/>
                <a:cs typeface="+mn-cs"/>
              </a:endParaRPr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2181225" y="0"/>
              <a:ext cx="723900" cy="722313"/>
            </a:xfrm>
            <a:custGeom>
              <a:avLst/>
              <a:gdLst>
                <a:gd name="T0" fmla="*/ 168 w 192"/>
                <a:gd name="T1" fmla="*/ 0 h 192"/>
                <a:gd name="T2" fmla="*/ 24 w 192"/>
                <a:gd name="T3" fmla="*/ 0 h 192"/>
                <a:gd name="T4" fmla="*/ 0 w 192"/>
                <a:gd name="T5" fmla="*/ 24 h 192"/>
                <a:gd name="T6" fmla="*/ 0 w 192"/>
                <a:gd name="T7" fmla="*/ 168 h 192"/>
                <a:gd name="T8" fmla="*/ 24 w 192"/>
                <a:gd name="T9" fmla="*/ 192 h 192"/>
                <a:gd name="T10" fmla="*/ 168 w 192"/>
                <a:gd name="T11" fmla="*/ 192 h 192"/>
                <a:gd name="T12" fmla="*/ 192 w 192"/>
                <a:gd name="T13" fmla="*/ 168 h 192"/>
                <a:gd name="T14" fmla="*/ 192 w 192"/>
                <a:gd name="T15" fmla="*/ 24 h 192"/>
                <a:gd name="T16" fmla="*/ 168 w 192"/>
                <a:gd name="T1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2" h="192">
                  <a:moveTo>
                    <a:pt x="168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0" y="0"/>
                    <a:pt x="0" y="11"/>
                    <a:pt x="0" y="24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0" y="182"/>
                    <a:pt x="10" y="192"/>
                    <a:pt x="24" y="192"/>
                  </a:cubicBezTo>
                  <a:cubicBezTo>
                    <a:pt x="168" y="192"/>
                    <a:pt x="168" y="192"/>
                    <a:pt x="168" y="192"/>
                  </a:cubicBezTo>
                  <a:cubicBezTo>
                    <a:pt x="181" y="192"/>
                    <a:pt x="192" y="182"/>
                    <a:pt x="192" y="168"/>
                  </a:cubicBezTo>
                  <a:cubicBezTo>
                    <a:pt x="192" y="24"/>
                    <a:pt x="192" y="24"/>
                    <a:pt x="192" y="24"/>
                  </a:cubicBezTo>
                  <a:cubicBezTo>
                    <a:pt x="192" y="11"/>
                    <a:pt x="181" y="0"/>
                    <a:pt x="16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sysClr val="windowText" lastClr="000000"/>
                </a:solidFill>
                <a:latin typeface="+mn-lt"/>
                <a:cs typeface="+mn-cs"/>
              </a:endParaRPr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2181225" y="1087438"/>
              <a:ext cx="723900" cy="722313"/>
            </a:xfrm>
            <a:custGeom>
              <a:avLst/>
              <a:gdLst>
                <a:gd name="T0" fmla="*/ 168 w 192"/>
                <a:gd name="T1" fmla="*/ 0 h 192"/>
                <a:gd name="T2" fmla="*/ 24 w 192"/>
                <a:gd name="T3" fmla="*/ 0 h 192"/>
                <a:gd name="T4" fmla="*/ 0 w 192"/>
                <a:gd name="T5" fmla="*/ 24 h 192"/>
                <a:gd name="T6" fmla="*/ 0 w 192"/>
                <a:gd name="T7" fmla="*/ 168 h 192"/>
                <a:gd name="T8" fmla="*/ 24 w 192"/>
                <a:gd name="T9" fmla="*/ 192 h 192"/>
                <a:gd name="T10" fmla="*/ 168 w 192"/>
                <a:gd name="T11" fmla="*/ 192 h 192"/>
                <a:gd name="T12" fmla="*/ 192 w 192"/>
                <a:gd name="T13" fmla="*/ 168 h 192"/>
                <a:gd name="T14" fmla="*/ 192 w 192"/>
                <a:gd name="T15" fmla="*/ 24 h 192"/>
                <a:gd name="T16" fmla="*/ 168 w 192"/>
                <a:gd name="T1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2" h="192">
                  <a:moveTo>
                    <a:pt x="168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0" y="0"/>
                    <a:pt x="0" y="11"/>
                    <a:pt x="0" y="24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0" y="181"/>
                    <a:pt x="10" y="192"/>
                    <a:pt x="24" y="192"/>
                  </a:cubicBezTo>
                  <a:cubicBezTo>
                    <a:pt x="168" y="192"/>
                    <a:pt x="168" y="192"/>
                    <a:pt x="168" y="192"/>
                  </a:cubicBezTo>
                  <a:cubicBezTo>
                    <a:pt x="181" y="192"/>
                    <a:pt x="192" y="181"/>
                    <a:pt x="192" y="168"/>
                  </a:cubicBezTo>
                  <a:cubicBezTo>
                    <a:pt x="192" y="24"/>
                    <a:pt x="192" y="24"/>
                    <a:pt x="192" y="24"/>
                  </a:cubicBezTo>
                  <a:cubicBezTo>
                    <a:pt x="192" y="11"/>
                    <a:pt x="181" y="0"/>
                    <a:pt x="16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sysClr val="windowText" lastClr="000000"/>
                </a:solidFill>
                <a:latin typeface="+mn-lt"/>
                <a:cs typeface="+mn-cs"/>
              </a:endParaRPr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2181225" y="2171700"/>
              <a:ext cx="723900" cy="727075"/>
            </a:xfrm>
            <a:custGeom>
              <a:avLst/>
              <a:gdLst>
                <a:gd name="T0" fmla="*/ 168 w 192"/>
                <a:gd name="T1" fmla="*/ 0 h 193"/>
                <a:gd name="T2" fmla="*/ 24 w 192"/>
                <a:gd name="T3" fmla="*/ 0 h 193"/>
                <a:gd name="T4" fmla="*/ 0 w 192"/>
                <a:gd name="T5" fmla="*/ 25 h 193"/>
                <a:gd name="T6" fmla="*/ 0 w 192"/>
                <a:gd name="T7" fmla="*/ 169 h 193"/>
                <a:gd name="T8" fmla="*/ 24 w 192"/>
                <a:gd name="T9" fmla="*/ 193 h 193"/>
                <a:gd name="T10" fmla="*/ 168 w 192"/>
                <a:gd name="T11" fmla="*/ 193 h 193"/>
                <a:gd name="T12" fmla="*/ 192 w 192"/>
                <a:gd name="T13" fmla="*/ 169 h 193"/>
                <a:gd name="T14" fmla="*/ 192 w 192"/>
                <a:gd name="T15" fmla="*/ 25 h 193"/>
                <a:gd name="T16" fmla="*/ 168 w 192"/>
                <a:gd name="T17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2" h="193">
                  <a:moveTo>
                    <a:pt x="168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0" y="0"/>
                    <a:pt x="0" y="11"/>
                    <a:pt x="0" y="25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82"/>
                    <a:pt x="10" y="193"/>
                    <a:pt x="24" y="193"/>
                  </a:cubicBezTo>
                  <a:cubicBezTo>
                    <a:pt x="168" y="193"/>
                    <a:pt x="168" y="193"/>
                    <a:pt x="168" y="193"/>
                  </a:cubicBezTo>
                  <a:cubicBezTo>
                    <a:pt x="181" y="193"/>
                    <a:pt x="192" y="182"/>
                    <a:pt x="192" y="169"/>
                  </a:cubicBezTo>
                  <a:cubicBezTo>
                    <a:pt x="192" y="25"/>
                    <a:pt x="192" y="25"/>
                    <a:pt x="192" y="25"/>
                  </a:cubicBezTo>
                  <a:cubicBezTo>
                    <a:pt x="192" y="11"/>
                    <a:pt x="181" y="0"/>
                    <a:pt x="16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sysClr val="windowText" lastClr="000000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21" name="Freeform 25"/>
          <p:cNvSpPr>
            <a:spLocks/>
          </p:cNvSpPr>
          <p:nvPr/>
        </p:nvSpPr>
        <p:spPr bwMode="auto">
          <a:xfrm rot="5400000">
            <a:off x="7614444" y="1755113"/>
            <a:ext cx="134937" cy="127000"/>
          </a:xfrm>
          <a:custGeom>
            <a:avLst/>
            <a:gdLst>
              <a:gd name="T0" fmla="*/ 504 w 896"/>
              <a:gd name="T1" fmla="*/ 0 h 784"/>
              <a:gd name="T2" fmla="*/ 116 w 896"/>
              <a:gd name="T3" fmla="*/ 336 h 784"/>
              <a:gd name="T4" fmla="*/ 0 w 896"/>
              <a:gd name="T5" fmla="*/ 336 h 784"/>
              <a:gd name="T6" fmla="*/ 168 w 896"/>
              <a:gd name="T7" fmla="*/ 560 h 784"/>
              <a:gd name="T8" fmla="*/ 336 w 896"/>
              <a:gd name="T9" fmla="*/ 336 h 784"/>
              <a:gd name="T10" fmla="*/ 230 w 896"/>
              <a:gd name="T11" fmla="*/ 336 h 784"/>
              <a:gd name="T12" fmla="*/ 504 w 896"/>
              <a:gd name="T13" fmla="*/ 112 h 784"/>
              <a:gd name="T14" fmla="*/ 784 w 896"/>
              <a:gd name="T15" fmla="*/ 392 h 784"/>
              <a:gd name="T16" fmla="*/ 504 w 896"/>
              <a:gd name="T17" fmla="*/ 672 h 784"/>
              <a:gd name="T18" fmla="*/ 504 w 896"/>
              <a:gd name="T19" fmla="*/ 784 h 784"/>
              <a:gd name="T20" fmla="*/ 896 w 896"/>
              <a:gd name="T21" fmla="*/ 392 h 784"/>
              <a:gd name="T22" fmla="*/ 504 w 896"/>
              <a:gd name="T23" fmla="*/ 0 h 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96" h="784">
                <a:moveTo>
                  <a:pt x="504" y="0"/>
                </a:moveTo>
                <a:cubicBezTo>
                  <a:pt x="307" y="0"/>
                  <a:pt x="144" y="146"/>
                  <a:pt x="116" y="336"/>
                </a:cubicBezTo>
                <a:cubicBezTo>
                  <a:pt x="0" y="336"/>
                  <a:pt x="0" y="336"/>
                  <a:pt x="0" y="336"/>
                </a:cubicBezTo>
                <a:cubicBezTo>
                  <a:pt x="168" y="560"/>
                  <a:pt x="168" y="560"/>
                  <a:pt x="168" y="560"/>
                </a:cubicBezTo>
                <a:cubicBezTo>
                  <a:pt x="336" y="336"/>
                  <a:pt x="336" y="336"/>
                  <a:pt x="336" y="336"/>
                </a:cubicBezTo>
                <a:cubicBezTo>
                  <a:pt x="230" y="336"/>
                  <a:pt x="230" y="336"/>
                  <a:pt x="230" y="336"/>
                </a:cubicBezTo>
                <a:cubicBezTo>
                  <a:pt x="256" y="208"/>
                  <a:pt x="369" y="112"/>
                  <a:pt x="504" y="112"/>
                </a:cubicBezTo>
                <a:cubicBezTo>
                  <a:pt x="658" y="112"/>
                  <a:pt x="784" y="238"/>
                  <a:pt x="784" y="392"/>
                </a:cubicBezTo>
                <a:cubicBezTo>
                  <a:pt x="784" y="546"/>
                  <a:pt x="658" y="672"/>
                  <a:pt x="504" y="672"/>
                </a:cubicBezTo>
                <a:cubicBezTo>
                  <a:pt x="504" y="784"/>
                  <a:pt x="504" y="784"/>
                  <a:pt x="504" y="784"/>
                </a:cubicBezTo>
                <a:cubicBezTo>
                  <a:pt x="721" y="784"/>
                  <a:pt x="896" y="609"/>
                  <a:pt x="896" y="392"/>
                </a:cubicBezTo>
                <a:cubicBezTo>
                  <a:pt x="896" y="175"/>
                  <a:pt x="721" y="0"/>
                  <a:pt x="504" y="0"/>
                </a:cubicBezTo>
                <a:close/>
              </a:path>
            </a:pathLst>
          </a:custGeom>
          <a:solidFill>
            <a:srgbClr val="FFFFFF">
              <a:lumMod val="50000"/>
            </a:srgbClr>
          </a:solidFill>
          <a:ln>
            <a:noFill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kern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  <p:sp>
        <p:nvSpPr>
          <p:cNvPr id="23" name="TextBox 9"/>
          <p:cNvSpPr txBox="1"/>
          <p:nvPr/>
        </p:nvSpPr>
        <p:spPr>
          <a:xfrm>
            <a:off x="2540000" y="1711456"/>
            <a:ext cx="1438275" cy="2301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http://www.yoursite.com</a:t>
            </a:r>
          </a:p>
        </p:txBody>
      </p:sp>
      <p:sp>
        <p:nvSpPr>
          <p:cNvPr id="24" name="Freeform 29"/>
          <p:cNvSpPr>
            <a:spLocks noEditPoints="1"/>
          </p:cNvSpPr>
          <p:nvPr/>
        </p:nvSpPr>
        <p:spPr bwMode="auto">
          <a:xfrm>
            <a:off x="2459038" y="1768606"/>
            <a:ext cx="107950" cy="107950"/>
          </a:xfrm>
          <a:custGeom>
            <a:avLst/>
            <a:gdLst>
              <a:gd name="T0" fmla="*/ 0 w 636"/>
              <a:gd name="T1" fmla="*/ 318 h 636"/>
              <a:gd name="T2" fmla="*/ 636 w 636"/>
              <a:gd name="T3" fmla="*/ 318 h 636"/>
              <a:gd name="T4" fmla="*/ 594 w 636"/>
              <a:gd name="T5" fmla="*/ 308 h 636"/>
              <a:gd name="T6" fmla="*/ 448 w 636"/>
              <a:gd name="T7" fmla="*/ 179 h 636"/>
              <a:gd name="T8" fmla="*/ 594 w 636"/>
              <a:gd name="T9" fmla="*/ 308 h 636"/>
              <a:gd name="T10" fmla="*/ 223 w 636"/>
              <a:gd name="T11" fmla="*/ 486 h 636"/>
              <a:gd name="T12" fmla="*/ 308 w 636"/>
              <a:gd name="T13" fmla="*/ 594 h 636"/>
              <a:gd name="T14" fmla="*/ 329 w 636"/>
              <a:gd name="T15" fmla="*/ 42 h 636"/>
              <a:gd name="T16" fmla="*/ 328 w 636"/>
              <a:gd name="T17" fmla="*/ 184 h 636"/>
              <a:gd name="T18" fmla="*/ 329 w 636"/>
              <a:gd name="T19" fmla="*/ 42 h 636"/>
              <a:gd name="T20" fmla="*/ 510 w 636"/>
              <a:gd name="T21" fmla="*/ 119 h 636"/>
              <a:gd name="T22" fmla="*/ 363 w 636"/>
              <a:gd name="T23" fmla="*/ 45 h 636"/>
              <a:gd name="T24" fmla="*/ 308 w 636"/>
              <a:gd name="T25" fmla="*/ 184 h 636"/>
              <a:gd name="T26" fmla="*/ 307 w 636"/>
              <a:gd name="T27" fmla="*/ 42 h 636"/>
              <a:gd name="T28" fmla="*/ 196 w 636"/>
              <a:gd name="T29" fmla="*/ 160 h 636"/>
              <a:gd name="T30" fmla="*/ 273 w 636"/>
              <a:gd name="T31" fmla="*/ 45 h 636"/>
              <a:gd name="T32" fmla="*/ 207 w 636"/>
              <a:gd name="T33" fmla="*/ 186 h 636"/>
              <a:gd name="T34" fmla="*/ 308 w 636"/>
              <a:gd name="T35" fmla="*/ 308 h 636"/>
              <a:gd name="T36" fmla="*/ 207 w 636"/>
              <a:gd name="T37" fmla="*/ 186 h 636"/>
              <a:gd name="T38" fmla="*/ 308 w 636"/>
              <a:gd name="T39" fmla="*/ 452 h 636"/>
              <a:gd name="T40" fmla="*/ 185 w 636"/>
              <a:gd name="T41" fmla="*/ 328 h 636"/>
              <a:gd name="T42" fmla="*/ 273 w 636"/>
              <a:gd name="T43" fmla="*/ 591 h 636"/>
              <a:gd name="T44" fmla="*/ 204 w 636"/>
              <a:gd name="T45" fmla="*/ 493 h 636"/>
              <a:gd name="T46" fmla="*/ 328 w 636"/>
              <a:gd name="T47" fmla="*/ 594 h 636"/>
              <a:gd name="T48" fmla="*/ 413 w 636"/>
              <a:gd name="T49" fmla="*/ 486 h 636"/>
              <a:gd name="T50" fmla="*/ 328 w 636"/>
              <a:gd name="T51" fmla="*/ 594 h 636"/>
              <a:gd name="T52" fmla="*/ 498 w 636"/>
              <a:gd name="T53" fmla="*/ 528 h 636"/>
              <a:gd name="T54" fmla="*/ 432 w 636"/>
              <a:gd name="T55" fmla="*/ 493 h 636"/>
              <a:gd name="T56" fmla="*/ 328 w 636"/>
              <a:gd name="T57" fmla="*/ 452 h 636"/>
              <a:gd name="T58" fmla="*/ 451 w 636"/>
              <a:gd name="T59" fmla="*/ 328 h 636"/>
              <a:gd name="T60" fmla="*/ 328 w 636"/>
              <a:gd name="T61" fmla="*/ 308 h 636"/>
              <a:gd name="T62" fmla="*/ 429 w 636"/>
              <a:gd name="T63" fmla="*/ 186 h 636"/>
              <a:gd name="T64" fmla="*/ 328 w 636"/>
              <a:gd name="T65" fmla="*/ 308 h 636"/>
              <a:gd name="T66" fmla="*/ 188 w 636"/>
              <a:gd name="T67" fmla="*/ 179 h 636"/>
              <a:gd name="T68" fmla="*/ 42 w 636"/>
              <a:gd name="T69" fmla="*/ 308 h 636"/>
              <a:gd name="T70" fmla="*/ 42 w 636"/>
              <a:gd name="T71" fmla="*/ 328 h 636"/>
              <a:gd name="T72" fmla="*/ 195 w 636"/>
              <a:gd name="T73" fmla="*/ 475 h 636"/>
              <a:gd name="T74" fmla="*/ 42 w 636"/>
              <a:gd name="T75" fmla="*/ 328 h 636"/>
              <a:gd name="T76" fmla="*/ 441 w 636"/>
              <a:gd name="T77" fmla="*/ 475 h 636"/>
              <a:gd name="T78" fmla="*/ 594 w 636"/>
              <a:gd name="T79" fmla="*/ 328 h 6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636" h="636">
                <a:moveTo>
                  <a:pt x="318" y="0"/>
                </a:moveTo>
                <a:cubicBezTo>
                  <a:pt x="142" y="0"/>
                  <a:pt x="0" y="142"/>
                  <a:pt x="0" y="318"/>
                </a:cubicBezTo>
                <a:cubicBezTo>
                  <a:pt x="0" y="494"/>
                  <a:pt x="142" y="636"/>
                  <a:pt x="318" y="636"/>
                </a:cubicBezTo>
                <a:cubicBezTo>
                  <a:pt x="494" y="636"/>
                  <a:pt x="636" y="494"/>
                  <a:pt x="636" y="318"/>
                </a:cubicBezTo>
                <a:cubicBezTo>
                  <a:pt x="636" y="142"/>
                  <a:pt x="494" y="0"/>
                  <a:pt x="318" y="0"/>
                </a:cubicBezTo>
                <a:close/>
                <a:moveTo>
                  <a:pt x="594" y="308"/>
                </a:moveTo>
                <a:cubicBezTo>
                  <a:pt x="471" y="308"/>
                  <a:pt x="471" y="308"/>
                  <a:pt x="471" y="308"/>
                </a:cubicBezTo>
                <a:cubicBezTo>
                  <a:pt x="470" y="262"/>
                  <a:pt x="462" y="219"/>
                  <a:pt x="448" y="179"/>
                </a:cubicBezTo>
                <a:cubicBezTo>
                  <a:pt x="476" y="168"/>
                  <a:pt x="501" y="152"/>
                  <a:pt x="525" y="134"/>
                </a:cubicBezTo>
                <a:cubicBezTo>
                  <a:pt x="566" y="181"/>
                  <a:pt x="592" y="241"/>
                  <a:pt x="594" y="308"/>
                </a:cubicBezTo>
                <a:close/>
                <a:moveTo>
                  <a:pt x="307" y="594"/>
                </a:moveTo>
                <a:cubicBezTo>
                  <a:pt x="273" y="566"/>
                  <a:pt x="244" y="529"/>
                  <a:pt x="223" y="486"/>
                </a:cubicBezTo>
                <a:cubicBezTo>
                  <a:pt x="250" y="478"/>
                  <a:pt x="278" y="473"/>
                  <a:pt x="308" y="472"/>
                </a:cubicBezTo>
                <a:cubicBezTo>
                  <a:pt x="308" y="594"/>
                  <a:pt x="308" y="594"/>
                  <a:pt x="308" y="594"/>
                </a:cubicBezTo>
                <a:cubicBezTo>
                  <a:pt x="307" y="594"/>
                  <a:pt x="307" y="594"/>
                  <a:pt x="307" y="594"/>
                </a:cubicBezTo>
                <a:close/>
                <a:moveTo>
                  <a:pt x="329" y="42"/>
                </a:moveTo>
                <a:cubicBezTo>
                  <a:pt x="368" y="74"/>
                  <a:pt x="400" y="117"/>
                  <a:pt x="421" y="167"/>
                </a:cubicBezTo>
                <a:cubicBezTo>
                  <a:pt x="392" y="177"/>
                  <a:pt x="361" y="183"/>
                  <a:pt x="328" y="184"/>
                </a:cubicBezTo>
                <a:cubicBezTo>
                  <a:pt x="328" y="42"/>
                  <a:pt x="328" y="42"/>
                  <a:pt x="328" y="42"/>
                </a:cubicBezTo>
                <a:cubicBezTo>
                  <a:pt x="329" y="42"/>
                  <a:pt x="329" y="42"/>
                  <a:pt x="329" y="42"/>
                </a:cubicBezTo>
                <a:close/>
                <a:moveTo>
                  <a:pt x="363" y="45"/>
                </a:moveTo>
                <a:cubicBezTo>
                  <a:pt x="420" y="55"/>
                  <a:pt x="471" y="81"/>
                  <a:pt x="510" y="119"/>
                </a:cubicBezTo>
                <a:cubicBezTo>
                  <a:pt x="489" y="136"/>
                  <a:pt x="466" y="150"/>
                  <a:pt x="440" y="160"/>
                </a:cubicBezTo>
                <a:cubicBezTo>
                  <a:pt x="421" y="116"/>
                  <a:pt x="395" y="77"/>
                  <a:pt x="363" y="45"/>
                </a:cubicBezTo>
                <a:close/>
                <a:moveTo>
                  <a:pt x="308" y="42"/>
                </a:moveTo>
                <a:cubicBezTo>
                  <a:pt x="308" y="184"/>
                  <a:pt x="308" y="184"/>
                  <a:pt x="308" y="184"/>
                </a:cubicBezTo>
                <a:cubicBezTo>
                  <a:pt x="275" y="183"/>
                  <a:pt x="244" y="177"/>
                  <a:pt x="215" y="167"/>
                </a:cubicBezTo>
                <a:cubicBezTo>
                  <a:pt x="236" y="117"/>
                  <a:pt x="268" y="74"/>
                  <a:pt x="307" y="42"/>
                </a:cubicBezTo>
                <a:cubicBezTo>
                  <a:pt x="307" y="42"/>
                  <a:pt x="307" y="42"/>
                  <a:pt x="308" y="42"/>
                </a:cubicBezTo>
                <a:close/>
                <a:moveTo>
                  <a:pt x="196" y="160"/>
                </a:moveTo>
                <a:cubicBezTo>
                  <a:pt x="171" y="150"/>
                  <a:pt x="147" y="136"/>
                  <a:pt x="126" y="119"/>
                </a:cubicBezTo>
                <a:cubicBezTo>
                  <a:pt x="165" y="81"/>
                  <a:pt x="216" y="55"/>
                  <a:pt x="273" y="45"/>
                </a:cubicBezTo>
                <a:cubicBezTo>
                  <a:pt x="241" y="77"/>
                  <a:pt x="215" y="116"/>
                  <a:pt x="196" y="160"/>
                </a:cubicBezTo>
                <a:close/>
                <a:moveTo>
                  <a:pt x="207" y="186"/>
                </a:moveTo>
                <a:cubicBezTo>
                  <a:pt x="239" y="197"/>
                  <a:pt x="273" y="204"/>
                  <a:pt x="308" y="205"/>
                </a:cubicBezTo>
                <a:cubicBezTo>
                  <a:pt x="308" y="308"/>
                  <a:pt x="308" y="308"/>
                  <a:pt x="308" y="308"/>
                </a:cubicBezTo>
                <a:cubicBezTo>
                  <a:pt x="185" y="308"/>
                  <a:pt x="185" y="308"/>
                  <a:pt x="185" y="308"/>
                </a:cubicBezTo>
                <a:cubicBezTo>
                  <a:pt x="186" y="265"/>
                  <a:pt x="194" y="224"/>
                  <a:pt x="207" y="186"/>
                </a:cubicBezTo>
                <a:close/>
                <a:moveTo>
                  <a:pt x="308" y="328"/>
                </a:moveTo>
                <a:cubicBezTo>
                  <a:pt x="308" y="452"/>
                  <a:pt x="308" y="452"/>
                  <a:pt x="308" y="452"/>
                </a:cubicBezTo>
                <a:cubicBezTo>
                  <a:pt x="275" y="453"/>
                  <a:pt x="244" y="458"/>
                  <a:pt x="215" y="468"/>
                </a:cubicBezTo>
                <a:cubicBezTo>
                  <a:pt x="197" y="425"/>
                  <a:pt x="186" y="378"/>
                  <a:pt x="185" y="328"/>
                </a:cubicBezTo>
                <a:lnTo>
                  <a:pt x="308" y="328"/>
                </a:lnTo>
                <a:close/>
                <a:moveTo>
                  <a:pt x="273" y="591"/>
                </a:moveTo>
                <a:cubicBezTo>
                  <a:pt x="222" y="582"/>
                  <a:pt x="176" y="560"/>
                  <a:pt x="138" y="528"/>
                </a:cubicBezTo>
                <a:cubicBezTo>
                  <a:pt x="158" y="514"/>
                  <a:pt x="180" y="502"/>
                  <a:pt x="204" y="493"/>
                </a:cubicBezTo>
                <a:cubicBezTo>
                  <a:pt x="222" y="531"/>
                  <a:pt x="245" y="563"/>
                  <a:pt x="273" y="591"/>
                </a:cubicBezTo>
                <a:close/>
                <a:moveTo>
                  <a:pt x="328" y="594"/>
                </a:moveTo>
                <a:cubicBezTo>
                  <a:pt x="328" y="472"/>
                  <a:pt x="328" y="472"/>
                  <a:pt x="328" y="472"/>
                </a:cubicBezTo>
                <a:cubicBezTo>
                  <a:pt x="358" y="473"/>
                  <a:pt x="386" y="478"/>
                  <a:pt x="413" y="486"/>
                </a:cubicBezTo>
                <a:cubicBezTo>
                  <a:pt x="392" y="529"/>
                  <a:pt x="363" y="566"/>
                  <a:pt x="329" y="594"/>
                </a:cubicBezTo>
                <a:cubicBezTo>
                  <a:pt x="329" y="594"/>
                  <a:pt x="329" y="594"/>
                  <a:pt x="328" y="594"/>
                </a:cubicBezTo>
                <a:close/>
                <a:moveTo>
                  <a:pt x="432" y="493"/>
                </a:moveTo>
                <a:cubicBezTo>
                  <a:pt x="456" y="502"/>
                  <a:pt x="478" y="514"/>
                  <a:pt x="498" y="528"/>
                </a:cubicBezTo>
                <a:cubicBezTo>
                  <a:pt x="460" y="560"/>
                  <a:pt x="414" y="582"/>
                  <a:pt x="363" y="591"/>
                </a:cubicBezTo>
                <a:cubicBezTo>
                  <a:pt x="391" y="563"/>
                  <a:pt x="414" y="531"/>
                  <a:pt x="432" y="493"/>
                </a:cubicBezTo>
                <a:close/>
                <a:moveTo>
                  <a:pt x="421" y="468"/>
                </a:moveTo>
                <a:cubicBezTo>
                  <a:pt x="392" y="458"/>
                  <a:pt x="361" y="453"/>
                  <a:pt x="328" y="452"/>
                </a:cubicBezTo>
                <a:cubicBezTo>
                  <a:pt x="328" y="328"/>
                  <a:pt x="328" y="328"/>
                  <a:pt x="328" y="328"/>
                </a:cubicBezTo>
                <a:cubicBezTo>
                  <a:pt x="451" y="328"/>
                  <a:pt x="451" y="328"/>
                  <a:pt x="451" y="328"/>
                </a:cubicBezTo>
                <a:cubicBezTo>
                  <a:pt x="450" y="378"/>
                  <a:pt x="439" y="425"/>
                  <a:pt x="421" y="468"/>
                </a:cubicBezTo>
                <a:close/>
                <a:moveTo>
                  <a:pt x="328" y="308"/>
                </a:moveTo>
                <a:cubicBezTo>
                  <a:pt x="328" y="205"/>
                  <a:pt x="328" y="205"/>
                  <a:pt x="328" y="205"/>
                </a:cubicBezTo>
                <a:cubicBezTo>
                  <a:pt x="363" y="204"/>
                  <a:pt x="397" y="197"/>
                  <a:pt x="429" y="186"/>
                </a:cubicBezTo>
                <a:cubicBezTo>
                  <a:pt x="442" y="224"/>
                  <a:pt x="450" y="265"/>
                  <a:pt x="451" y="308"/>
                </a:cubicBezTo>
                <a:lnTo>
                  <a:pt x="328" y="308"/>
                </a:lnTo>
                <a:close/>
                <a:moveTo>
                  <a:pt x="111" y="134"/>
                </a:moveTo>
                <a:cubicBezTo>
                  <a:pt x="135" y="152"/>
                  <a:pt x="160" y="168"/>
                  <a:pt x="188" y="179"/>
                </a:cubicBezTo>
                <a:cubicBezTo>
                  <a:pt x="174" y="219"/>
                  <a:pt x="166" y="262"/>
                  <a:pt x="165" y="308"/>
                </a:cubicBezTo>
                <a:cubicBezTo>
                  <a:pt x="42" y="308"/>
                  <a:pt x="42" y="308"/>
                  <a:pt x="42" y="308"/>
                </a:cubicBezTo>
                <a:cubicBezTo>
                  <a:pt x="44" y="241"/>
                  <a:pt x="70" y="181"/>
                  <a:pt x="111" y="134"/>
                </a:cubicBezTo>
                <a:close/>
                <a:moveTo>
                  <a:pt x="42" y="328"/>
                </a:moveTo>
                <a:cubicBezTo>
                  <a:pt x="165" y="328"/>
                  <a:pt x="165" y="328"/>
                  <a:pt x="165" y="328"/>
                </a:cubicBezTo>
                <a:cubicBezTo>
                  <a:pt x="166" y="381"/>
                  <a:pt x="177" y="430"/>
                  <a:pt x="195" y="475"/>
                </a:cubicBezTo>
                <a:cubicBezTo>
                  <a:pt x="169" y="485"/>
                  <a:pt x="145" y="498"/>
                  <a:pt x="123" y="514"/>
                </a:cubicBezTo>
                <a:cubicBezTo>
                  <a:pt x="75" y="466"/>
                  <a:pt x="44" y="401"/>
                  <a:pt x="42" y="328"/>
                </a:cubicBezTo>
                <a:close/>
                <a:moveTo>
                  <a:pt x="513" y="514"/>
                </a:moveTo>
                <a:cubicBezTo>
                  <a:pt x="491" y="498"/>
                  <a:pt x="467" y="485"/>
                  <a:pt x="441" y="475"/>
                </a:cubicBezTo>
                <a:cubicBezTo>
                  <a:pt x="459" y="430"/>
                  <a:pt x="470" y="381"/>
                  <a:pt x="471" y="328"/>
                </a:cubicBezTo>
                <a:cubicBezTo>
                  <a:pt x="594" y="328"/>
                  <a:pt x="594" y="328"/>
                  <a:pt x="594" y="328"/>
                </a:cubicBezTo>
                <a:cubicBezTo>
                  <a:pt x="592" y="401"/>
                  <a:pt x="561" y="466"/>
                  <a:pt x="513" y="514"/>
                </a:cubicBezTo>
                <a:close/>
              </a:path>
            </a:pathLst>
          </a:custGeom>
          <a:solidFill>
            <a:srgbClr val="FFFFFF">
              <a:lumMod val="50000"/>
            </a:srgbClr>
          </a:solidFill>
          <a:ln>
            <a:noFill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kern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179363" y="6018343"/>
            <a:ext cx="17475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Screenshot example: cnn.com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187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1"/>
          <p:cNvSpPr>
            <a:spLocks/>
          </p:cNvSpPr>
          <p:nvPr/>
        </p:nvSpPr>
        <p:spPr bwMode="auto">
          <a:xfrm>
            <a:off x="1223963" y="1373319"/>
            <a:ext cx="6696075" cy="4608512"/>
          </a:xfrm>
          <a:prstGeom prst="roundRect">
            <a:avLst>
              <a:gd name="adj" fmla="val 1292"/>
            </a:avLst>
          </a:prstGeom>
          <a:solidFill>
            <a:srgbClr val="475558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kern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Mockup for PowerPoint</a:t>
            </a:r>
            <a:endParaRPr lang="en-US" dirty="0"/>
          </a:p>
        </p:txBody>
      </p:sp>
      <p:sp>
        <p:nvSpPr>
          <p:cNvPr id="36" name="Freeform 35"/>
          <p:cNvSpPr>
            <a:spLocks/>
          </p:cNvSpPr>
          <p:nvPr/>
        </p:nvSpPr>
        <p:spPr bwMode="auto">
          <a:xfrm>
            <a:off x="1223963" y="1452694"/>
            <a:ext cx="6696075" cy="512762"/>
          </a:xfrm>
          <a:custGeom>
            <a:avLst/>
            <a:gdLst>
              <a:gd name="connsiteX0" fmla="*/ 1064760 w 6696075"/>
              <a:gd name="connsiteY0" fmla="*/ 0 h 512762"/>
              <a:gd name="connsiteX1" fmla="*/ 3619952 w 6696075"/>
              <a:gd name="connsiteY1" fmla="*/ 0 h 512762"/>
              <a:gd name="connsiteX2" fmla="*/ 3681412 w 6696075"/>
              <a:gd name="connsiteY2" fmla="*/ 61460 h 512762"/>
              <a:gd name="connsiteX3" fmla="*/ 3681412 w 6696075"/>
              <a:gd name="connsiteY3" fmla="*/ 223837 h 512762"/>
              <a:gd name="connsiteX4" fmla="*/ 6696075 w 6696075"/>
              <a:gd name="connsiteY4" fmla="*/ 223837 h 512762"/>
              <a:gd name="connsiteX5" fmla="*/ 6696075 w 6696075"/>
              <a:gd name="connsiteY5" fmla="*/ 512762 h 512762"/>
              <a:gd name="connsiteX6" fmla="*/ 3619952 w 6696075"/>
              <a:gd name="connsiteY6" fmla="*/ 512762 h 512762"/>
              <a:gd name="connsiteX7" fmla="*/ 1064760 w 6696075"/>
              <a:gd name="connsiteY7" fmla="*/ 512762 h 512762"/>
              <a:gd name="connsiteX8" fmla="*/ 0 w 6696075"/>
              <a:gd name="connsiteY8" fmla="*/ 512762 h 512762"/>
              <a:gd name="connsiteX9" fmla="*/ 0 w 6696075"/>
              <a:gd name="connsiteY9" fmla="*/ 223837 h 512762"/>
              <a:gd name="connsiteX10" fmla="*/ 1003300 w 6696075"/>
              <a:gd name="connsiteY10" fmla="*/ 223837 h 512762"/>
              <a:gd name="connsiteX11" fmla="*/ 1003300 w 6696075"/>
              <a:gd name="connsiteY11" fmla="*/ 61460 h 512762"/>
              <a:gd name="connsiteX12" fmla="*/ 1064760 w 6696075"/>
              <a:gd name="connsiteY12" fmla="*/ 0 h 512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696075" h="512762">
                <a:moveTo>
                  <a:pt x="1064760" y="0"/>
                </a:moveTo>
                <a:lnTo>
                  <a:pt x="3619952" y="0"/>
                </a:lnTo>
                <a:cubicBezTo>
                  <a:pt x="3653895" y="0"/>
                  <a:pt x="3681412" y="27517"/>
                  <a:pt x="3681412" y="61460"/>
                </a:cubicBezTo>
                <a:lnTo>
                  <a:pt x="3681412" y="223837"/>
                </a:lnTo>
                <a:lnTo>
                  <a:pt x="6696075" y="223837"/>
                </a:lnTo>
                <a:lnTo>
                  <a:pt x="6696075" y="512762"/>
                </a:lnTo>
                <a:lnTo>
                  <a:pt x="3619952" y="512762"/>
                </a:lnTo>
                <a:lnTo>
                  <a:pt x="1064760" y="512762"/>
                </a:lnTo>
                <a:lnTo>
                  <a:pt x="0" y="512762"/>
                </a:lnTo>
                <a:lnTo>
                  <a:pt x="0" y="223837"/>
                </a:lnTo>
                <a:lnTo>
                  <a:pt x="1003300" y="223837"/>
                </a:lnTo>
                <a:lnTo>
                  <a:pt x="1003300" y="61460"/>
                </a:lnTo>
                <a:cubicBezTo>
                  <a:pt x="1003300" y="27517"/>
                  <a:pt x="1030817" y="0"/>
                  <a:pt x="1064760" y="0"/>
                </a:cubicBezTo>
                <a:close/>
              </a:path>
            </a:pathLst>
          </a:custGeom>
          <a:solidFill>
            <a:srgbClr val="CDCDCD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0" tIns="0" rIns="0" bIns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kern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390510" y="1447201"/>
            <a:ext cx="662650" cy="155448"/>
            <a:chOff x="1493000" y="1484444"/>
            <a:chExt cx="402390" cy="94395"/>
          </a:xfrm>
        </p:grpSpPr>
        <p:sp>
          <p:nvSpPr>
            <p:cNvPr id="6" name="Oval 4"/>
            <p:cNvSpPr>
              <a:spLocks/>
            </p:cNvSpPr>
            <p:nvPr/>
          </p:nvSpPr>
          <p:spPr bwMode="auto">
            <a:xfrm>
              <a:off x="1493000" y="1484444"/>
              <a:ext cx="95250" cy="94395"/>
            </a:xfrm>
            <a:prstGeom prst="ellipse">
              <a:avLst/>
            </a:prstGeom>
            <a:solidFill>
              <a:srgbClr val="E76A56"/>
            </a:solidFill>
            <a:ln w="25400" cap="flat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sysClr val="windowText" lastClr="000000"/>
                </a:solidFill>
                <a:latin typeface="+mn-lt"/>
                <a:cs typeface="+mn-cs"/>
              </a:endParaRPr>
            </a:p>
          </p:txBody>
        </p:sp>
        <p:sp>
          <p:nvSpPr>
            <p:cNvPr id="7" name="Oval 5"/>
            <p:cNvSpPr>
              <a:spLocks/>
            </p:cNvSpPr>
            <p:nvPr/>
          </p:nvSpPr>
          <p:spPr bwMode="auto">
            <a:xfrm>
              <a:off x="1646570" y="1484444"/>
              <a:ext cx="95250" cy="94395"/>
            </a:xfrm>
            <a:prstGeom prst="ellipse">
              <a:avLst/>
            </a:prstGeom>
            <a:solidFill>
              <a:srgbClr val="FDBE54"/>
            </a:solidFill>
            <a:ln w="25400" cap="flat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sysClr val="windowText" lastClr="000000"/>
                </a:solidFill>
                <a:latin typeface="+mn-lt"/>
                <a:cs typeface="+mn-cs"/>
              </a:endParaRPr>
            </a:p>
          </p:txBody>
        </p:sp>
        <p:sp>
          <p:nvSpPr>
            <p:cNvPr id="8" name="Oval 6"/>
            <p:cNvSpPr>
              <a:spLocks/>
            </p:cNvSpPr>
            <p:nvPr/>
          </p:nvSpPr>
          <p:spPr bwMode="auto">
            <a:xfrm>
              <a:off x="1800140" y="1484444"/>
              <a:ext cx="95250" cy="94395"/>
            </a:xfrm>
            <a:prstGeom prst="ellipse">
              <a:avLst/>
            </a:prstGeom>
            <a:solidFill>
              <a:srgbClr val="80D053"/>
            </a:solidFill>
            <a:ln w="25400" cap="flat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sysClr val="windowText" lastClr="000000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9" name="Rectangle 11"/>
          <p:cNvSpPr>
            <a:spLocks/>
          </p:cNvSpPr>
          <p:nvPr/>
        </p:nvSpPr>
        <p:spPr bwMode="auto">
          <a:xfrm>
            <a:off x="2395538" y="1732094"/>
            <a:ext cx="5030787" cy="182562"/>
          </a:xfrm>
          <a:prstGeom prst="rect">
            <a:avLst/>
          </a:prstGeom>
          <a:solidFill>
            <a:srgbClr val="FFFFFF">
              <a:lumMod val="95000"/>
            </a:srgbClr>
          </a:solidFill>
          <a:ln w="12700" cap="flat">
            <a:solidFill>
              <a:srgbClr val="B3B3B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kern="0" dirty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rot="18900000">
            <a:off x="4735513" y="1516194"/>
            <a:ext cx="98425" cy="90487"/>
          </a:xfrm>
          <a:custGeom>
            <a:avLst/>
            <a:gdLst>
              <a:gd name="T0" fmla="*/ 42 w 64"/>
              <a:gd name="T1" fmla="*/ 0 h 64"/>
              <a:gd name="T2" fmla="*/ 21 w 64"/>
              <a:gd name="T3" fmla="*/ 0 h 64"/>
              <a:gd name="T4" fmla="*/ 21 w 64"/>
              <a:gd name="T5" fmla="*/ 21 h 64"/>
              <a:gd name="T6" fmla="*/ 0 w 64"/>
              <a:gd name="T7" fmla="*/ 21 h 64"/>
              <a:gd name="T8" fmla="*/ 0 w 64"/>
              <a:gd name="T9" fmla="*/ 42 h 64"/>
              <a:gd name="T10" fmla="*/ 21 w 64"/>
              <a:gd name="T11" fmla="*/ 42 h 64"/>
              <a:gd name="T12" fmla="*/ 21 w 64"/>
              <a:gd name="T13" fmla="*/ 64 h 64"/>
              <a:gd name="T14" fmla="*/ 42 w 64"/>
              <a:gd name="T15" fmla="*/ 64 h 64"/>
              <a:gd name="T16" fmla="*/ 42 w 64"/>
              <a:gd name="T17" fmla="*/ 42 h 64"/>
              <a:gd name="T18" fmla="*/ 64 w 64"/>
              <a:gd name="T19" fmla="*/ 42 h 64"/>
              <a:gd name="T20" fmla="*/ 64 w 64"/>
              <a:gd name="T21" fmla="*/ 21 h 64"/>
              <a:gd name="T22" fmla="*/ 42 w 64"/>
              <a:gd name="T23" fmla="*/ 21 h 64"/>
              <a:gd name="T24" fmla="*/ 42 w 64"/>
              <a:gd name="T25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4" h="64">
                <a:moveTo>
                  <a:pt x="42" y="0"/>
                </a:moveTo>
                <a:lnTo>
                  <a:pt x="21" y="0"/>
                </a:lnTo>
                <a:lnTo>
                  <a:pt x="21" y="21"/>
                </a:lnTo>
                <a:lnTo>
                  <a:pt x="0" y="21"/>
                </a:lnTo>
                <a:lnTo>
                  <a:pt x="0" y="42"/>
                </a:lnTo>
                <a:lnTo>
                  <a:pt x="21" y="42"/>
                </a:lnTo>
                <a:lnTo>
                  <a:pt x="21" y="64"/>
                </a:lnTo>
                <a:lnTo>
                  <a:pt x="42" y="64"/>
                </a:lnTo>
                <a:lnTo>
                  <a:pt x="42" y="42"/>
                </a:lnTo>
                <a:lnTo>
                  <a:pt x="64" y="42"/>
                </a:lnTo>
                <a:lnTo>
                  <a:pt x="64" y="21"/>
                </a:lnTo>
                <a:lnTo>
                  <a:pt x="42" y="21"/>
                </a:lnTo>
                <a:lnTo>
                  <a:pt x="42" y="0"/>
                </a:lnTo>
                <a:close/>
              </a:path>
            </a:pathLst>
          </a:custGeom>
          <a:solidFill>
            <a:srgbClr val="FFFFFF">
              <a:lumMod val="50000"/>
            </a:srgbClr>
          </a:solidFill>
          <a:ln>
            <a:noFill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kern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  <p:grpSp>
        <p:nvGrpSpPr>
          <p:cNvPr id="11" name="Group 19"/>
          <p:cNvGrpSpPr/>
          <p:nvPr/>
        </p:nvGrpSpPr>
        <p:grpSpPr>
          <a:xfrm>
            <a:off x="7606705" y="1451939"/>
            <a:ext cx="153084" cy="141892"/>
            <a:chOff x="4763" y="0"/>
            <a:chExt cx="2900362" cy="2898775"/>
          </a:xfrm>
          <a:solidFill>
            <a:srgbClr val="FFFFFF">
              <a:lumMod val="50000"/>
            </a:srgbClr>
          </a:solidFill>
        </p:grpSpPr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4763" y="0"/>
              <a:ext cx="727075" cy="722313"/>
            </a:xfrm>
            <a:custGeom>
              <a:avLst/>
              <a:gdLst>
                <a:gd name="T0" fmla="*/ 168 w 193"/>
                <a:gd name="T1" fmla="*/ 0 h 192"/>
                <a:gd name="T2" fmla="*/ 24 w 193"/>
                <a:gd name="T3" fmla="*/ 0 h 192"/>
                <a:gd name="T4" fmla="*/ 0 w 193"/>
                <a:gd name="T5" fmla="*/ 24 h 192"/>
                <a:gd name="T6" fmla="*/ 0 w 193"/>
                <a:gd name="T7" fmla="*/ 168 h 192"/>
                <a:gd name="T8" fmla="*/ 24 w 193"/>
                <a:gd name="T9" fmla="*/ 192 h 192"/>
                <a:gd name="T10" fmla="*/ 168 w 193"/>
                <a:gd name="T11" fmla="*/ 192 h 192"/>
                <a:gd name="T12" fmla="*/ 193 w 193"/>
                <a:gd name="T13" fmla="*/ 168 h 192"/>
                <a:gd name="T14" fmla="*/ 193 w 193"/>
                <a:gd name="T15" fmla="*/ 24 h 192"/>
                <a:gd name="T16" fmla="*/ 168 w 193"/>
                <a:gd name="T1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3" h="192">
                  <a:moveTo>
                    <a:pt x="168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0" y="182"/>
                    <a:pt x="11" y="192"/>
                    <a:pt x="24" y="192"/>
                  </a:cubicBezTo>
                  <a:cubicBezTo>
                    <a:pt x="168" y="192"/>
                    <a:pt x="168" y="192"/>
                    <a:pt x="168" y="192"/>
                  </a:cubicBezTo>
                  <a:cubicBezTo>
                    <a:pt x="182" y="192"/>
                    <a:pt x="193" y="182"/>
                    <a:pt x="193" y="168"/>
                  </a:cubicBezTo>
                  <a:cubicBezTo>
                    <a:pt x="193" y="24"/>
                    <a:pt x="193" y="24"/>
                    <a:pt x="193" y="24"/>
                  </a:cubicBezTo>
                  <a:cubicBezTo>
                    <a:pt x="193" y="11"/>
                    <a:pt x="182" y="0"/>
                    <a:pt x="16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sysClr val="windowText" lastClr="000000"/>
                </a:solidFill>
                <a:latin typeface="+mn-lt"/>
                <a:cs typeface="+mn-cs"/>
              </a:endParaRPr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4763" y="1087438"/>
              <a:ext cx="727075" cy="722313"/>
            </a:xfrm>
            <a:custGeom>
              <a:avLst/>
              <a:gdLst>
                <a:gd name="T0" fmla="*/ 168 w 193"/>
                <a:gd name="T1" fmla="*/ 0 h 192"/>
                <a:gd name="T2" fmla="*/ 24 w 193"/>
                <a:gd name="T3" fmla="*/ 0 h 192"/>
                <a:gd name="T4" fmla="*/ 0 w 193"/>
                <a:gd name="T5" fmla="*/ 24 h 192"/>
                <a:gd name="T6" fmla="*/ 0 w 193"/>
                <a:gd name="T7" fmla="*/ 168 h 192"/>
                <a:gd name="T8" fmla="*/ 24 w 193"/>
                <a:gd name="T9" fmla="*/ 192 h 192"/>
                <a:gd name="T10" fmla="*/ 168 w 193"/>
                <a:gd name="T11" fmla="*/ 192 h 192"/>
                <a:gd name="T12" fmla="*/ 193 w 193"/>
                <a:gd name="T13" fmla="*/ 168 h 192"/>
                <a:gd name="T14" fmla="*/ 193 w 193"/>
                <a:gd name="T15" fmla="*/ 24 h 192"/>
                <a:gd name="T16" fmla="*/ 168 w 193"/>
                <a:gd name="T1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3" h="192">
                  <a:moveTo>
                    <a:pt x="168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0" y="181"/>
                    <a:pt x="11" y="192"/>
                    <a:pt x="24" y="192"/>
                  </a:cubicBezTo>
                  <a:cubicBezTo>
                    <a:pt x="168" y="192"/>
                    <a:pt x="168" y="192"/>
                    <a:pt x="168" y="192"/>
                  </a:cubicBezTo>
                  <a:cubicBezTo>
                    <a:pt x="182" y="192"/>
                    <a:pt x="193" y="181"/>
                    <a:pt x="193" y="168"/>
                  </a:cubicBezTo>
                  <a:cubicBezTo>
                    <a:pt x="193" y="24"/>
                    <a:pt x="193" y="24"/>
                    <a:pt x="193" y="24"/>
                  </a:cubicBezTo>
                  <a:cubicBezTo>
                    <a:pt x="193" y="11"/>
                    <a:pt x="182" y="0"/>
                    <a:pt x="16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sysClr val="windowText" lastClr="000000"/>
                </a:solidFill>
                <a:latin typeface="+mn-lt"/>
                <a:cs typeface="+mn-cs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4763" y="2171700"/>
              <a:ext cx="727075" cy="727075"/>
            </a:xfrm>
            <a:custGeom>
              <a:avLst/>
              <a:gdLst>
                <a:gd name="T0" fmla="*/ 168 w 193"/>
                <a:gd name="T1" fmla="*/ 0 h 193"/>
                <a:gd name="T2" fmla="*/ 24 w 193"/>
                <a:gd name="T3" fmla="*/ 0 h 193"/>
                <a:gd name="T4" fmla="*/ 0 w 193"/>
                <a:gd name="T5" fmla="*/ 25 h 193"/>
                <a:gd name="T6" fmla="*/ 0 w 193"/>
                <a:gd name="T7" fmla="*/ 169 h 193"/>
                <a:gd name="T8" fmla="*/ 24 w 193"/>
                <a:gd name="T9" fmla="*/ 193 h 193"/>
                <a:gd name="T10" fmla="*/ 168 w 193"/>
                <a:gd name="T11" fmla="*/ 193 h 193"/>
                <a:gd name="T12" fmla="*/ 193 w 193"/>
                <a:gd name="T13" fmla="*/ 169 h 193"/>
                <a:gd name="T14" fmla="*/ 193 w 193"/>
                <a:gd name="T15" fmla="*/ 25 h 193"/>
                <a:gd name="T16" fmla="*/ 168 w 193"/>
                <a:gd name="T17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3" h="193">
                  <a:moveTo>
                    <a:pt x="168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5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82"/>
                    <a:pt x="11" y="193"/>
                    <a:pt x="24" y="193"/>
                  </a:cubicBezTo>
                  <a:cubicBezTo>
                    <a:pt x="168" y="193"/>
                    <a:pt x="168" y="193"/>
                    <a:pt x="168" y="193"/>
                  </a:cubicBezTo>
                  <a:cubicBezTo>
                    <a:pt x="182" y="193"/>
                    <a:pt x="193" y="182"/>
                    <a:pt x="193" y="169"/>
                  </a:cubicBezTo>
                  <a:cubicBezTo>
                    <a:pt x="193" y="25"/>
                    <a:pt x="193" y="25"/>
                    <a:pt x="193" y="25"/>
                  </a:cubicBezTo>
                  <a:cubicBezTo>
                    <a:pt x="193" y="11"/>
                    <a:pt x="182" y="0"/>
                    <a:pt x="16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sysClr val="windowText" lastClr="000000"/>
                </a:solidFill>
                <a:latin typeface="+mn-lt"/>
                <a:cs typeface="+mn-cs"/>
              </a:endParaRPr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1093788" y="0"/>
              <a:ext cx="722312" cy="722313"/>
            </a:xfrm>
            <a:custGeom>
              <a:avLst/>
              <a:gdLst>
                <a:gd name="T0" fmla="*/ 168 w 192"/>
                <a:gd name="T1" fmla="*/ 0 h 192"/>
                <a:gd name="T2" fmla="*/ 24 w 192"/>
                <a:gd name="T3" fmla="*/ 0 h 192"/>
                <a:gd name="T4" fmla="*/ 0 w 192"/>
                <a:gd name="T5" fmla="*/ 24 h 192"/>
                <a:gd name="T6" fmla="*/ 0 w 192"/>
                <a:gd name="T7" fmla="*/ 168 h 192"/>
                <a:gd name="T8" fmla="*/ 24 w 192"/>
                <a:gd name="T9" fmla="*/ 192 h 192"/>
                <a:gd name="T10" fmla="*/ 168 w 192"/>
                <a:gd name="T11" fmla="*/ 192 h 192"/>
                <a:gd name="T12" fmla="*/ 192 w 192"/>
                <a:gd name="T13" fmla="*/ 168 h 192"/>
                <a:gd name="T14" fmla="*/ 192 w 192"/>
                <a:gd name="T15" fmla="*/ 24 h 192"/>
                <a:gd name="T16" fmla="*/ 168 w 192"/>
                <a:gd name="T1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2" h="192">
                  <a:moveTo>
                    <a:pt x="168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0" y="182"/>
                    <a:pt x="11" y="192"/>
                    <a:pt x="24" y="192"/>
                  </a:cubicBezTo>
                  <a:cubicBezTo>
                    <a:pt x="168" y="192"/>
                    <a:pt x="168" y="192"/>
                    <a:pt x="168" y="192"/>
                  </a:cubicBezTo>
                  <a:cubicBezTo>
                    <a:pt x="181" y="192"/>
                    <a:pt x="192" y="182"/>
                    <a:pt x="192" y="168"/>
                  </a:cubicBezTo>
                  <a:cubicBezTo>
                    <a:pt x="192" y="24"/>
                    <a:pt x="192" y="24"/>
                    <a:pt x="192" y="24"/>
                  </a:cubicBezTo>
                  <a:cubicBezTo>
                    <a:pt x="192" y="11"/>
                    <a:pt x="181" y="0"/>
                    <a:pt x="16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sysClr val="windowText" lastClr="000000"/>
                </a:solidFill>
                <a:latin typeface="+mn-lt"/>
                <a:cs typeface="+mn-cs"/>
              </a:endParaRPr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1093788" y="1087438"/>
              <a:ext cx="722312" cy="722313"/>
            </a:xfrm>
            <a:custGeom>
              <a:avLst/>
              <a:gdLst>
                <a:gd name="T0" fmla="*/ 168 w 192"/>
                <a:gd name="T1" fmla="*/ 0 h 192"/>
                <a:gd name="T2" fmla="*/ 24 w 192"/>
                <a:gd name="T3" fmla="*/ 0 h 192"/>
                <a:gd name="T4" fmla="*/ 0 w 192"/>
                <a:gd name="T5" fmla="*/ 24 h 192"/>
                <a:gd name="T6" fmla="*/ 0 w 192"/>
                <a:gd name="T7" fmla="*/ 168 h 192"/>
                <a:gd name="T8" fmla="*/ 24 w 192"/>
                <a:gd name="T9" fmla="*/ 192 h 192"/>
                <a:gd name="T10" fmla="*/ 168 w 192"/>
                <a:gd name="T11" fmla="*/ 192 h 192"/>
                <a:gd name="T12" fmla="*/ 192 w 192"/>
                <a:gd name="T13" fmla="*/ 168 h 192"/>
                <a:gd name="T14" fmla="*/ 192 w 192"/>
                <a:gd name="T15" fmla="*/ 24 h 192"/>
                <a:gd name="T16" fmla="*/ 168 w 192"/>
                <a:gd name="T1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2" h="192">
                  <a:moveTo>
                    <a:pt x="168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0" y="181"/>
                    <a:pt x="11" y="192"/>
                    <a:pt x="24" y="192"/>
                  </a:cubicBezTo>
                  <a:cubicBezTo>
                    <a:pt x="168" y="192"/>
                    <a:pt x="168" y="192"/>
                    <a:pt x="168" y="192"/>
                  </a:cubicBezTo>
                  <a:cubicBezTo>
                    <a:pt x="181" y="192"/>
                    <a:pt x="192" y="181"/>
                    <a:pt x="192" y="168"/>
                  </a:cubicBezTo>
                  <a:cubicBezTo>
                    <a:pt x="192" y="24"/>
                    <a:pt x="192" y="24"/>
                    <a:pt x="192" y="24"/>
                  </a:cubicBezTo>
                  <a:cubicBezTo>
                    <a:pt x="192" y="11"/>
                    <a:pt x="181" y="0"/>
                    <a:pt x="16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sysClr val="windowText" lastClr="000000"/>
                </a:solidFill>
                <a:latin typeface="+mn-lt"/>
                <a:cs typeface="+mn-cs"/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1093788" y="2171700"/>
              <a:ext cx="722312" cy="727075"/>
            </a:xfrm>
            <a:custGeom>
              <a:avLst/>
              <a:gdLst>
                <a:gd name="T0" fmla="*/ 168 w 192"/>
                <a:gd name="T1" fmla="*/ 0 h 193"/>
                <a:gd name="T2" fmla="*/ 24 w 192"/>
                <a:gd name="T3" fmla="*/ 0 h 193"/>
                <a:gd name="T4" fmla="*/ 0 w 192"/>
                <a:gd name="T5" fmla="*/ 25 h 193"/>
                <a:gd name="T6" fmla="*/ 0 w 192"/>
                <a:gd name="T7" fmla="*/ 169 h 193"/>
                <a:gd name="T8" fmla="*/ 24 w 192"/>
                <a:gd name="T9" fmla="*/ 193 h 193"/>
                <a:gd name="T10" fmla="*/ 168 w 192"/>
                <a:gd name="T11" fmla="*/ 193 h 193"/>
                <a:gd name="T12" fmla="*/ 192 w 192"/>
                <a:gd name="T13" fmla="*/ 169 h 193"/>
                <a:gd name="T14" fmla="*/ 192 w 192"/>
                <a:gd name="T15" fmla="*/ 25 h 193"/>
                <a:gd name="T16" fmla="*/ 168 w 192"/>
                <a:gd name="T17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2" h="193">
                  <a:moveTo>
                    <a:pt x="168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5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82"/>
                    <a:pt x="11" y="193"/>
                    <a:pt x="24" y="193"/>
                  </a:cubicBezTo>
                  <a:cubicBezTo>
                    <a:pt x="168" y="193"/>
                    <a:pt x="168" y="193"/>
                    <a:pt x="168" y="193"/>
                  </a:cubicBezTo>
                  <a:cubicBezTo>
                    <a:pt x="181" y="193"/>
                    <a:pt x="192" y="182"/>
                    <a:pt x="192" y="169"/>
                  </a:cubicBezTo>
                  <a:cubicBezTo>
                    <a:pt x="192" y="25"/>
                    <a:pt x="192" y="25"/>
                    <a:pt x="192" y="25"/>
                  </a:cubicBezTo>
                  <a:cubicBezTo>
                    <a:pt x="192" y="11"/>
                    <a:pt x="181" y="0"/>
                    <a:pt x="16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sysClr val="windowText" lastClr="000000"/>
                </a:solidFill>
                <a:latin typeface="+mn-lt"/>
                <a:cs typeface="+mn-cs"/>
              </a:endParaRPr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2181225" y="0"/>
              <a:ext cx="723900" cy="722313"/>
            </a:xfrm>
            <a:custGeom>
              <a:avLst/>
              <a:gdLst>
                <a:gd name="T0" fmla="*/ 168 w 192"/>
                <a:gd name="T1" fmla="*/ 0 h 192"/>
                <a:gd name="T2" fmla="*/ 24 w 192"/>
                <a:gd name="T3" fmla="*/ 0 h 192"/>
                <a:gd name="T4" fmla="*/ 0 w 192"/>
                <a:gd name="T5" fmla="*/ 24 h 192"/>
                <a:gd name="T6" fmla="*/ 0 w 192"/>
                <a:gd name="T7" fmla="*/ 168 h 192"/>
                <a:gd name="T8" fmla="*/ 24 w 192"/>
                <a:gd name="T9" fmla="*/ 192 h 192"/>
                <a:gd name="T10" fmla="*/ 168 w 192"/>
                <a:gd name="T11" fmla="*/ 192 h 192"/>
                <a:gd name="T12" fmla="*/ 192 w 192"/>
                <a:gd name="T13" fmla="*/ 168 h 192"/>
                <a:gd name="T14" fmla="*/ 192 w 192"/>
                <a:gd name="T15" fmla="*/ 24 h 192"/>
                <a:gd name="T16" fmla="*/ 168 w 192"/>
                <a:gd name="T1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2" h="192">
                  <a:moveTo>
                    <a:pt x="168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0" y="0"/>
                    <a:pt x="0" y="11"/>
                    <a:pt x="0" y="24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0" y="182"/>
                    <a:pt x="10" y="192"/>
                    <a:pt x="24" y="192"/>
                  </a:cubicBezTo>
                  <a:cubicBezTo>
                    <a:pt x="168" y="192"/>
                    <a:pt x="168" y="192"/>
                    <a:pt x="168" y="192"/>
                  </a:cubicBezTo>
                  <a:cubicBezTo>
                    <a:pt x="181" y="192"/>
                    <a:pt x="192" y="182"/>
                    <a:pt x="192" y="168"/>
                  </a:cubicBezTo>
                  <a:cubicBezTo>
                    <a:pt x="192" y="24"/>
                    <a:pt x="192" y="24"/>
                    <a:pt x="192" y="24"/>
                  </a:cubicBezTo>
                  <a:cubicBezTo>
                    <a:pt x="192" y="11"/>
                    <a:pt x="181" y="0"/>
                    <a:pt x="16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sysClr val="windowText" lastClr="000000"/>
                </a:solidFill>
                <a:latin typeface="+mn-lt"/>
                <a:cs typeface="+mn-cs"/>
              </a:endParaRPr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2181225" y="1087438"/>
              <a:ext cx="723900" cy="722313"/>
            </a:xfrm>
            <a:custGeom>
              <a:avLst/>
              <a:gdLst>
                <a:gd name="T0" fmla="*/ 168 w 192"/>
                <a:gd name="T1" fmla="*/ 0 h 192"/>
                <a:gd name="T2" fmla="*/ 24 w 192"/>
                <a:gd name="T3" fmla="*/ 0 h 192"/>
                <a:gd name="T4" fmla="*/ 0 w 192"/>
                <a:gd name="T5" fmla="*/ 24 h 192"/>
                <a:gd name="T6" fmla="*/ 0 w 192"/>
                <a:gd name="T7" fmla="*/ 168 h 192"/>
                <a:gd name="T8" fmla="*/ 24 w 192"/>
                <a:gd name="T9" fmla="*/ 192 h 192"/>
                <a:gd name="T10" fmla="*/ 168 w 192"/>
                <a:gd name="T11" fmla="*/ 192 h 192"/>
                <a:gd name="T12" fmla="*/ 192 w 192"/>
                <a:gd name="T13" fmla="*/ 168 h 192"/>
                <a:gd name="T14" fmla="*/ 192 w 192"/>
                <a:gd name="T15" fmla="*/ 24 h 192"/>
                <a:gd name="T16" fmla="*/ 168 w 192"/>
                <a:gd name="T1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2" h="192">
                  <a:moveTo>
                    <a:pt x="168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0" y="0"/>
                    <a:pt x="0" y="11"/>
                    <a:pt x="0" y="24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0" y="181"/>
                    <a:pt x="10" y="192"/>
                    <a:pt x="24" y="192"/>
                  </a:cubicBezTo>
                  <a:cubicBezTo>
                    <a:pt x="168" y="192"/>
                    <a:pt x="168" y="192"/>
                    <a:pt x="168" y="192"/>
                  </a:cubicBezTo>
                  <a:cubicBezTo>
                    <a:pt x="181" y="192"/>
                    <a:pt x="192" y="181"/>
                    <a:pt x="192" y="168"/>
                  </a:cubicBezTo>
                  <a:cubicBezTo>
                    <a:pt x="192" y="24"/>
                    <a:pt x="192" y="24"/>
                    <a:pt x="192" y="24"/>
                  </a:cubicBezTo>
                  <a:cubicBezTo>
                    <a:pt x="192" y="11"/>
                    <a:pt x="181" y="0"/>
                    <a:pt x="16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sysClr val="windowText" lastClr="000000"/>
                </a:solidFill>
                <a:latin typeface="+mn-lt"/>
                <a:cs typeface="+mn-cs"/>
              </a:endParaRPr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2181225" y="2171700"/>
              <a:ext cx="723900" cy="727075"/>
            </a:xfrm>
            <a:custGeom>
              <a:avLst/>
              <a:gdLst>
                <a:gd name="T0" fmla="*/ 168 w 192"/>
                <a:gd name="T1" fmla="*/ 0 h 193"/>
                <a:gd name="T2" fmla="*/ 24 w 192"/>
                <a:gd name="T3" fmla="*/ 0 h 193"/>
                <a:gd name="T4" fmla="*/ 0 w 192"/>
                <a:gd name="T5" fmla="*/ 25 h 193"/>
                <a:gd name="T6" fmla="*/ 0 w 192"/>
                <a:gd name="T7" fmla="*/ 169 h 193"/>
                <a:gd name="T8" fmla="*/ 24 w 192"/>
                <a:gd name="T9" fmla="*/ 193 h 193"/>
                <a:gd name="T10" fmla="*/ 168 w 192"/>
                <a:gd name="T11" fmla="*/ 193 h 193"/>
                <a:gd name="T12" fmla="*/ 192 w 192"/>
                <a:gd name="T13" fmla="*/ 169 h 193"/>
                <a:gd name="T14" fmla="*/ 192 w 192"/>
                <a:gd name="T15" fmla="*/ 25 h 193"/>
                <a:gd name="T16" fmla="*/ 168 w 192"/>
                <a:gd name="T17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2" h="193">
                  <a:moveTo>
                    <a:pt x="168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0" y="0"/>
                    <a:pt x="0" y="11"/>
                    <a:pt x="0" y="25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82"/>
                    <a:pt x="10" y="193"/>
                    <a:pt x="24" y="193"/>
                  </a:cubicBezTo>
                  <a:cubicBezTo>
                    <a:pt x="168" y="193"/>
                    <a:pt x="168" y="193"/>
                    <a:pt x="168" y="193"/>
                  </a:cubicBezTo>
                  <a:cubicBezTo>
                    <a:pt x="181" y="193"/>
                    <a:pt x="192" y="182"/>
                    <a:pt x="192" y="169"/>
                  </a:cubicBezTo>
                  <a:cubicBezTo>
                    <a:pt x="192" y="25"/>
                    <a:pt x="192" y="25"/>
                    <a:pt x="192" y="25"/>
                  </a:cubicBezTo>
                  <a:cubicBezTo>
                    <a:pt x="192" y="11"/>
                    <a:pt x="181" y="0"/>
                    <a:pt x="16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sysClr val="windowText" lastClr="000000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21" name="Freeform 25"/>
          <p:cNvSpPr>
            <a:spLocks/>
          </p:cNvSpPr>
          <p:nvPr/>
        </p:nvSpPr>
        <p:spPr bwMode="auto">
          <a:xfrm rot="5400000">
            <a:off x="7614444" y="1755113"/>
            <a:ext cx="134937" cy="127000"/>
          </a:xfrm>
          <a:custGeom>
            <a:avLst/>
            <a:gdLst>
              <a:gd name="T0" fmla="*/ 504 w 896"/>
              <a:gd name="T1" fmla="*/ 0 h 784"/>
              <a:gd name="T2" fmla="*/ 116 w 896"/>
              <a:gd name="T3" fmla="*/ 336 h 784"/>
              <a:gd name="T4" fmla="*/ 0 w 896"/>
              <a:gd name="T5" fmla="*/ 336 h 784"/>
              <a:gd name="T6" fmla="*/ 168 w 896"/>
              <a:gd name="T7" fmla="*/ 560 h 784"/>
              <a:gd name="T8" fmla="*/ 336 w 896"/>
              <a:gd name="T9" fmla="*/ 336 h 784"/>
              <a:gd name="T10" fmla="*/ 230 w 896"/>
              <a:gd name="T11" fmla="*/ 336 h 784"/>
              <a:gd name="T12" fmla="*/ 504 w 896"/>
              <a:gd name="T13" fmla="*/ 112 h 784"/>
              <a:gd name="T14" fmla="*/ 784 w 896"/>
              <a:gd name="T15" fmla="*/ 392 h 784"/>
              <a:gd name="T16" fmla="*/ 504 w 896"/>
              <a:gd name="T17" fmla="*/ 672 h 784"/>
              <a:gd name="T18" fmla="*/ 504 w 896"/>
              <a:gd name="T19" fmla="*/ 784 h 784"/>
              <a:gd name="T20" fmla="*/ 896 w 896"/>
              <a:gd name="T21" fmla="*/ 392 h 784"/>
              <a:gd name="T22" fmla="*/ 504 w 896"/>
              <a:gd name="T23" fmla="*/ 0 h 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96" h="784">
                <a:moveTo>
                  <a:pt x="504" y="0"/>
                </a:moveTo>
                <a:cubicBezTo>
                  <a:pt x="307" y="0"/>
                  <a:pt x="144" y="146"/>
                  <a:pt x="116" y="336"/>
                </a:cubicBezTo>
                <a:cubicBezTo>
                  <a:pt x="0" y="336"/>
                  <a:pt x="0" y="336"/>
                  <a:pt x="0" y="336"/>
                </a:cubicBezTo>
                <a:cubicBezTo>
                  <a:pt x="168" y="560"/>
                  <a:pt x="168" y="560"/>
                  <a:pt x="168" y="560"/>
                </a:cubicBezTo>
                <a:cubicBezTo>
                  <a:pt x="336" y="336"/>
                  <a:pt x="336" y="336"/>
                  <a:pt x="336" y="336"/>
                </a:cubicBezTo>
                <a:cubicBezTo>
                  <a:pt x="230" y="336"/>
                  <a:pt x="230" y="336"/>
                  <a:pt x="230" y="336"/>
                </a:cubicBezTo>
                <a:cubicBezTo>
                  <a:pt x="256" y="208"/>
                  <a:pt x="369" y="112"/>
                  <a:pt x="504" y="112"/>
                </a:cubicBezTo>
                <a:cubicBezTo>
                  <a:pt x="658" y="112"/>
                  <a:pt x="784" y="238"/>
                  <a:pt x="784" y="392"/>
                </a:cubicBezTo>
                <a:cubicBezTo>
                  <a:pt x="784" y="546"/>
                  <a:pt x="658" y="672"/>
                  <a:pt x="504" y="672"/>
                </a:cubicBezTo>
                <a:cubicBezTo>
                  <a:pt x="504" y="784"/>
                  <a:pt x="504" y="784"/>
                  <a:pt x="504" y="784"/>
                </a:cubicBezTo>
                <a:cubicBezTo>
                  <a:pt x="721" y="784"/>
                  <a:pt x="896" y="609"/>
                  <a:pt x="896" y="392"/>
                </a:cubicBezTo>
                <a:cubicBezTo>
                  <a:pt x="896" y="175"/>
                  <a:pt x="721" y="0"/>
                  <a:pt x="504" y="0"/>
                </a:cubicBezTo>
                <a:close/>
              </a:path>
            </a:pathLst>
          </a:custGeom>
          <a:solidFill>
            <a:srgbClr val="FFFFFF">
              <a:lumMod val="50000"/>
            </a:srgbClr>
          </a:solidFill>
          <a:ln>
            <a:noFill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kern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  <p:sp>
        <p:nvSpPr>
          <p:cNvPr id="23" name="TextBox 9"/>
          <p:cNvSpPr txBox="1"/>
          <p:nvPr/>
        </p:nvSpPr>
        <p:spPr>
          <a:xfrm>
            <a:off x="2540000" y="1711456"/>
            <a:ext cx="1438275" cy="2301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http://www.yoursite.com</a:t>
            </a:r>
          </a:p>
        </p:txBody>
      </p:sp>
      <p:sp>
        <p:nvSpPr>
          <p:cNvPr id="24" name="Freeform 29"/>
          <p:cNvSpPr>
            <a:spLocks noEditPoints="1"/>
          </p:cNvSpPr>
          <p:nvPr/>
        </p:nvSpPr>
        <p:spPr bwMode="auto">
          <a:xfrm>
            <a:off x="2459038" y="1768606"/>
            <a:ext cx="107950" cy="107950"/>
          </a:xfrm>
          <a:custGeom>
            <a:avLst/>
            <a:gdLst>
              <a:gd name="T0" fmla="*/ 0 w 636"/>
              <a:gd name="T1" fmla="*/ 318 h 636"/>
              <a:gd name="T2" fmla="*/ 636 w 636"/>
              <a:gd name="T3" fmla="*/ 318 h 636"/>
              <a:gd name="T4" fmla="*/ 594 w 636"/>
              <a:gd name="T5" fmla="*/ 308 h 636"/>
              <a:gd name="T6" fmla="*/ 448 w 636"/>
              <a:gd name="T7" fmla="*/ 179 h 636"/>
              <a:gd name="T8" fmla="*/ 594 w 636"/>
              <a:gd name="T9" fmla="*/ 308 h 636"/>
              <a:gd name="T10" fmla="*/ 223 w 636"/>
              <a:gd name="T11" fmla="*/ 486 h 636"/>
              <a:gd name="T12" fmla="*/ 308 w 636"/>
              <a:gd name="T13" fmla="*/ 594 h 636"/>
              <a:gd name="T14" fmla="*/ 329 w 636"/>
              <a:gd name="T15" fmla="*/ 42 h 636"/>
              <a:gd name="T16" fmla="*/ 328 w 636"/>
              <a:gd name="T17" fmla="*/ 184 h 636"/>
              <a:gd name="T18" fmla="*/ 329 w 636"/>
              <a:gd name="T19" fmla="*/ 42 h 636"/>
              <a:gd name="T20" fmla="*/ 510 w 636"/>
              <a:gd name="T21" fmla="*/ 119 h 636"/>
              <a:gd name="T22" fmla="*/ 363 w 636"/>
              <a:gd name="T23" fmla="*/ 45 h 636"/>
              <a:gd name="T24" fmla="*/ 308 w 636"/>
              <a:gd name="T25" fmla="*/ 184 h 636"/>
              <a:gd name="T26" fmla="*/ 307 w 636"/>
              <a:gd name="T27" fmla="*/ 42 h 636"/>
              <a:gd name="T28" fmla="*/ 196 w 636"/>
              <a:gd name="T29" fmla="*/ 160 h 636"/>
              <a:gd name="T30" fmla="*/ 273 w 636"/>
              <a:gd name="T31" fmla="*/ 45 h 636"/>
              <a:gd name="T32" fmla="*/ 207 w 636"/>
              <a:gd name="T33" fmla="*/ 186 h 636"/>
              <a:gd name="T34" fmla="*/ 308 w 636"/>
              <a:gd name="T35" fmla="*/ 308 h 636"/>
              <a:gd name="T36" fmla="*/ 207 w 636"/>
              <a:gd name="T37" fmla="*/ 186 h 636"/>
              <a:gd name="T38" fmla="*/ 308 w 636"/>
              <a:gd name="T39" fmla="*/ 452 h 636"/>
              <a:gd name="T40" fmla="*/ 185 w 636"/>
              <a:gd name="T41" fmla="*/ 328 h 636"/>
              <a:gd name="T42" fmla="*/ 273 w 636"/>
              <a:gd name="T43" fmla="*/ 591 h 636"/>
              <a:gd name="T44" fmla="*/ 204 w 636"/>
              <a:gd name="T45" fmla="*/ 493 h 636"/>
              <a:gd name="T46" fmla="*/ 328 w 636"/>
              <a:gd name="T47" fmla="*/ 594 h 636"/>
              <a:gd name="T48" fmla="*/ 413 w 636"/>
              <a:gd name="T49" fmla="*/ 486 h 636"/>
              <a:gd name="T50" fmla="*/ 328 w 636"/>
              <a:gd name="T51" fmla="*/ 594 h 636"/>
              <a:gd name="T52" fmla="*/ 498 w 636"/>
              <a:gd name="T53" fmla="*/ 528 h 636"/>
              <a:gd name="T54" fmla="*/ 432 w 636"/>
              <a:gd name="T55" fmla="*/ 493 h 636"/>
              <a:gd name="T56" fmla="*/ 328 w 636"/>
              <a:gd name="T57" fmla="*/ 452 h 636"/>
              <a:gd name="T58" fmla="*/ 451 w 636"/>
              <a:gd name="T59" fmla="*/ 328 h 636"/>
              <a:gd name="T60" fmla="*/ 328 w 636"/>
              <a:gd name="T61" fmla="*/ 308 h 636"/>
              <a:gd name="T62" fmla="*/ 429 w 636"/>
              <a:gd name="T63" fmla="*/ 186 h 636"/>
              <a:gd name="T64" fmla="*/ 328 w 636"/>
              <a:gd name="T65" fmla="*/ 308 h 636"/>
              <a:gd name="T66" fmla="*/ 188 w 636"/>
              <a:gd name="T67" fmla="*/ 179 h 636"/>
              <a:gd name="T68" fmla="*/ 42 w 636"/>
              <a:gd name="T69" fmla="*/ 308 h 636"/>
              <a:gd name="T70" fmla="*/ 42 w 636"/>
              <a:gd name="T71" fmla="*/ 328 h 636"/>
              <a:gd name="T72" fmla="*/ 195 w 636"/>
              <a:gd name="T73" fmla="*/ 475 h 636"/>
              <a:gd name="T74" fmla="*/ 42 w 636"/>
              <a:gd name="T75" fmla="*/ 328 h 636"/>
              <a:gd name="T76" fmla="*/ 441 w 636"/>
              <a:gd name="T77" fmla="*/ 475 h 636"/>
              <a:gd name="T78" fmla="*/ 594 w 636"/>
              <a:gd name="T79" fmla="*/ 328 h 6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636" h="636">
                <a:moveTo>
                  <a:pt x="318" y="0"/>
                </a:moveTo>
                <a:cubicBezTo>
                  <a:pt x="142" y="0"/>
                  <a:pt x="0" y="142"/>
                  <a:pt x="0" y="318"/>
                </a:cubicBezTo>
                <a:cubicBezTo>
                  <a:pt x="0" y="494"/>
                  <a:pt x="142" y="636"/>
                  <a:pt x="318" y="636"/>
                </a:cubicBezTo>
                <a:cubicBezTo>
                  <a:pt x="494" y="636"/>
                  <a:pt x="636" y="494"/>
                  <a:pt x="636" y="318"/>
                </a:cubicBezTo>
                <a:cubicBezTo>
                  <a:pt x="636" y="142"/>
                  <a:pt x="494" y="0"/>
                  <a:pt x="318" y="0"/>
                </a:cubicBezTo>
                <a:close/>
                <a:moveTo>
                  <a:pt x="594" y="308"/>
                </a:moveTo>
                <a:cubicBezTo>
                  <a:pt x="471" y="308"/>
                  <a:pt x="471" y="308"/>
                  <a:pt x="471" y="308"/>
                </a:cubicBezTo>
                <a:cubicBezTo>
                  <a:pt x="470" y="262"/>
                  <a:pt x="462" y="219"/>
                  <a:pt x="448" y="179"/>
                </a:cubicBezTo>
                <a:cubicBezTo>
                  <a:pt x="476" y="168"/>
                  <a:pt x="501" y="152"/>
                  <a:pt x="525" y="134"/>
                </a:cubicBezTo>
                <a:cubicBezTo>
                  <a:pt x="566" y="181"/>
                  <a:pt x="592" y="241"/>
                  <a:pt x="594" y="308"/>
                </a:cubicBezTo>
                <a:close/>
                <a:moveTo>
                  <a:pt x="307" y="594"/>
                </a:moveTo>
                <a:cubicBezTo>
                  <a:pt x="273" y="566"/>
                  <a:pt x="244" y="529"/>
                  <a:pt x="223" y="486"/>
                </a:cubicBezTo>
                <a:cubicBezTo>
                  <a:pt x="250" y="478"/>
                  <a:pt x="278" y="473"/>
                  <a:pt x="308" y="472"/>
                </a:cubicBezTo>
                <a:cubicBezTo>
                  <a:pt x="308" y="594"/>
                  <a:pt x="308" y="594"/>
                  <a:pt x="308" y="594"/>
                </a:cubicBezTo>
                <a:cubicBezTo>
                  <a:pt x="307" y="594"/>
                  <a:pt x="307" y="594"/>
                  <a:pt x="307" y="594"/>
                </a:cubicBezTo>
                <a:close/>
                <a:moveTo>
                  <a:pt x="329" y="42"/>
                </a:moveTo>
                <a:cubicBezTo>
                  <a:pt x="368" y="74"/>
                  <a:pt x="400" y="117"/>
                  <a:pt x="421" y="167"/>
                </a:cubicBezTo>
                <a:cubicBezTo>
                  <a:pt x="392" y="177"/>
                  <a:pt x="361" y="183"/>
                  <a:pt x="328" y="184"/>
                </a:cubicBezTo>
                <a:cubicBezTo>
                  <a:pt x="328" y="42"/>
                  <a:pt x="328" y="42"/>
                  <a:pt x="328" y="42"/>
                </a:cubicBezTo>
                <a:cubicBezTo>
                  <a:pt x="329" y="42"/>
                  <a:pt x="329" y="42"/>
                  <a:pt x="329" y="42"/>
                </a:cubicBezTo>
                <a:close/>
                <a:moveTo>
                  <a:pt x="363" y="45"/>
                </a:moveTo>
                <a:cubicBezTo>
                  <a:pt x="420" y="55"/>
                  <a:pt x="471" y="81"/>
                  <a:pt x="510" y="119"/>
                </a:cubicBezTo>
                <a:cubicBezTo>
                  <a:pt x="489" y="136"/>
                  <a:pt x="466" y="150"/>
                  <a:pt x="440" y="160"/>
                </a:cubicBezTo>
                <a:cubicBezTo>
                  <a:pt x="421" y="116"/>
                  <a:pt x="395" y="77"/>
                  <a:pt x="363" y="45"/>
                </a:cubicBezTo>
                <a:close/>
                <a:moveTo>
                  <a:pt x="308" y="42"/>
                </a:moveTo>
                <a:cubicBezTo>
                  <a:pt x="308" y="184"/>
                  <a:pt x="308" y="184"/>
                  <a:pt x="308" y="184"/>
                </a:cubicBezTo>
                <a:cubicBezTo>
                  <a:pt x="275" y="183"/>
                  <a:pt x="244" y="177"/>
                  <a:pt x="215" y="167"/>
                </a:cubicBezTo>
                <a:cubicBezTo>
                  <a:pt x="236" y="117"/>
                  <a:pt x="268" y="74"/>
                  <a:pt x="307" y="42"/>
                </a:cubicBezTo>
                <a:cubicBezTo>
                  <a:pt x="307" y="42"/>
                  <a:pt x="307" y="42"/>
                  <a:pt x="308" y="42"/>
                </a:cubicBezTo>
                <a:close/>
                <a:moveTo>
                  <a:pt x="196" y="160"/>
                </a:moveTo>
                <a:cubicBezTo>
                  <a:pt x="171" y="150"/>
                  <a:pt x="147" y="136"/>
                  <a:pt x="126" y="119"/>
                </a:cubicBezTo>
                <a:cubicBezTo>
                  <a:pt x="165" y="81"/>
                  <a:pt x="216" y="55"/>
                  <a:pt x="273" y="45"/>
                </a:cubicBezTo>
                <a:cubicBezTo>
                  <a:pt x="241" y="77"/>
                  <a:pt x="215" y="116"/>
                  <a:pt x="196" y="160"/>
                </a:cubicBezTo>
                <a:close/>
                <a:moveTo>
                  <a:pt x="207" y="186"/>
                </a:moveTo>
                <a:cubicBezTo>
                  <a:pt x="239" y="197"/>
                  <a:pt x="273" y="204"/>
                  <a:pt x="308" y="205"/>
                </a:cubicBezTo>
                <a:cubicBezTo>
                  <a:pt x="308" y="308"/>
                  <a:pt x="308" y="308"/>
                  <a:pt x="308" y="308"/>
                </a:cubicBezTo>
                <a:cubicBezTo>
                  <a:pt x="185" y="308"/>
                  <a:pt x="185" y="308"/>
                  <a:pt x="185" y="308"/>
                </a:cubicBezTo>
                <a:cubicBezTo>
                  <a:pt x="186" y="265"/>
                  <a:pt x="194" y="224"/>
                  <a:pt x="207" y="186"/>
                </a:cubicBezTo>
                <a:close/>
                <a:moveTo>
                  <a:pt x="308" y="328"/>
                </a:moveTo>
                <a:cubicBezTo>
                  <a:pt x="308" y="452"/>
                  <a:pt x="308" y="452"/>
                  <a:pt x="308" y="452"/>
                </a:cubicBezTo>
                <a:cubicBezTo>
                  <a:pt x="275" y="453"/>
                  <a:pt x="244" y="458"/>
                  <a:pt x="215" y="468"/>
                </a:cubicBezTo>
                <a:cubicBezTo>
                  <a:pt x="197" y="425"/>
                  <a:pt x="186" y="378"/>
                  <a:pt x="185" y="328"/>
                </a:cubicBezTo>
                <a:lnTo>
                  <a:pt x="308" y="328"/>
                </a:lnTo>
                <a:close/>
                <a:moveTo>
                  <a:pt x="273" y="591"/>
                </a:moveTo>
                <a:cubicBezTo>
                  <a:pt x="222" y="582"/>
                  <a:pt x="176" y="560"/>
                  <a:pt x="138" y="528"/>
                </a:cubicBezTo>
                <a:cubicBezTo>
                  <a:pt x="158" y="514"/>
                  <a:pt x="180" y="502"/>
                  <a:pt x="204" y="493"/>
                </a:cubicBezTo>
                <a:cubicBezTo>
                  <a:pt x="222" y="531"/>
                  <a:pt x="245" y="563"/>
                  <a:pt x="273" y="591"/>
                </a:cubicBezTo>
                <a:close/>
                <a:moveTo>
                  <a:pt x="328" y="594"/>
                </a:moveTo>
                <a:cubicBezTo>
                  <a:pt x="328" y="472"/>
                  <a:pt x="328" y="472"/>
                  <a:pt x="328" y="472"/>
                </a:cubicBezTo>
                <a:cubicBezTo>
                  <a:pt x="358" y="473"/>
                  <a:pt x="386" y="478"/>
                  <a:pt x="413" y="486"/>
                </a:cubicBezTo>
                <a:cubicBezTo>
                  <a:pt x="392" y="529"/>
                  <a:pt x="363" y="566"/>
                  <a:pt x="329" y="594"/>
                </a:cubicBezTo>
                <a:cubicBezTo>
                  <a:pt x="329" y="594"/>
                  <a:pt x="329" y="594"/>
                  <a:pt x="328" y="594"/>
                </a:cubicBezTo>
                <a:close/>
                <a:moveTo>
                  <a:pt x="432" y="493"/>
                </a:moveTo>
                <a:cubicBezTo>
                  <a:pt x="456" y="502"/>
                  <a:pt x="478" y="514"/>
                  <a:pt x="498" y="528"/>
                </a:cubicBezTo>
                <a:cubicBezTo>
                  <a:pt x="460" y="560"/>
                  <a:pt x="414" y="582"/>
                  <a:pt x="363" y="591"/>
                </a:cubicBezTo>
                <a:cubicBezTo>
                  <a:pt x="391" y="563"/>
                  <a:pt x="414" y="531"/>
                  <a:pt x="432" y="493"/>
                </a:cubicBezTo>
                <a:close/>
                <a:moveTo>
                  <a:pt x="421" y="468"/>
                </a:moveTo>
                <a:cubicBezTo>
                  <a:pt x="392" y="458"/>
                  <a:pt x="361" y="453"/>
                  <a:pt x="328" y="452"/>
                </a:cubicBezTo>
                <a:cubicBezTo>
                  <a:pt x="328" y="328"/>
                  <a:pt x="328" y="328"/>
                  <a:pt x="328" y="328"/>
                </a:cubicBezTo>
                <a:cubicBezTo>
                  <a:pt x="451" y="328"/>
                  <a:pt x="451" y="328"/>
                  <a:pt x="451" y="328"/>
                </a:cubicBezTo>
                <a:cubicBezTo>
                  <a:pt x="450" y="378"/>
                  <a:pt x="439" y="425"/>
                  <a:pt x="421" y="468"/>
                </a:cubicBezTo>
                <a:close/>
                <a:moveTo>
                  <a:pt x="328" y="308"/>
                </a:moveTo>
                <a:cubicBezTo>
                  <a:pt x="328" y="205"/>
                  <a:pt x="328" y="205"/>
                  <a:pt x="328" y="205"/>
                </a:cubicBezTo>
                <a:cubicBezTo>
                  <a:pt x="363" y="204"/>
                  <a:pt x="397" y="197"/>
                  <a:pt x="429" y="186"/>
                </a:cubicBezTo>
                <a:cubicBezTo>
                  <a:pt x="442" y="224"/>
                  <a:pt x="450" y="265"/>
                  <a:pt x="451" y="308"/>
                </a:cubicBezTo>
                <a:lnTo>
                  <a:pt x="328" y="308"/>
                </a:lnTo>
                <a:close/>
                <a:moveTo>
                  <a:pt x="111" y="134"/>
                </a:moveTo>
                <a:cubicBezTo>
                  <a:pt x="135" y="152"/>
                  <a:pt x="160" y="168"/>
                  <a:pt x="188" y="179"/>
                </a:cubicBezTo>
                <a:cubicBezTo>
                  <a:pt x="174" y="219"/>
                  <a:pt x="166" y="262"/>
                  <a:pt x="165" y="308"/>
                </a:cubicBezTo>
                <a:cubicBezTo>
                  <a:pt x="42" y="308"/>
                  <a:pt x="42" y="308"/>
                  <a:pt x="42" y="308"/>
                </a:cubicBezTo>
                <a:cubicBezTo>
                  <a:pt x="44" y="241"/>
                  <a:pt x="70" y="181"/>
                  <a:pt x="111" y="134"/>
                </a:cubicBezTo>
                <a:close/>
                <a:moveTo>
                  <a:pt x="42" y="328"/>
                </a:moveTo>
                <a:cubicBezTo>
                  <a:pt x="165" y="328"/>
                  <a:pt x="165" y="328"/>
                  <a:pt x="165" y="328"/>
                </a:cubicBezTo>
                <a:cubicBezTo>
                  <a:pt x="166" y="381"/>
                  <a:pt x="177" y="430"/>
                  <a:pt x="195" y="475"/>
                </a:cubicBezTo>
                <a:cubicBezTo>
                  <a:pt x="169" y="485"/>
                  <a:pt x="145" y="498"/>
                  <a:pt x="123" y="514"/>
                </a:cubicBezTo>
                <a:cubicBezTo>
                  <a:pt x="75" y="466"/>
                  <a:pt x="44" y="401"/>
                  <a:pt x="42" y="328"/>
                </a:cubicBezTo>
                <a:close/>
                <a:moveTo>
                  <a:pt x="513" y="514"/>
                </a:moveTo>
                <a:cubicBezTo>
                  <a:pt x="491" y="498"/>
                  <a:pt x="467" y="485"/>
                  <a:pt x="441" y="475"/>
                </a:cubicBezTo>
                <a:cubicBezTo>
                  <a:pt x="459" y="430"/>
                  <a:pt x="470" y="381"/>
                  <a:pt x="471" y="328"/>
                </a:cubicBezTo>
                <a:cubicBezTo>
                  <a:pt x="594" y="328"/>
                  <a:pt x="594" y="328"/>
                  <a:pt x="594" y="328"/>
                </a:cubicBezTo>
                <a:cubicBezTo>
                  <a:pt x="592" y="401"/>
                  <a:pt x="561" y="466"/>
                  <a:pt x="513" y="514"/>
                </a:cubicBezTo>
                <a:close/>
              </a:path>
            </a:pathLst>
          </a:custGeom>
          <a:solidFill>
            <a:srgbClr val="FFFFFF">
              <a:lumMod val="50000"/>
            </a:srgbClr>
          </a:solidFill>
          <a:ln>
            <a:noFill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kern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TextBox 4"/>
          <p:cNvSpPr txBox="1"/>
          <p:nvPr/>
        </p:nvSpPr>
        <p:spPr>
          <a:xfrm>
            <a:off x="1143767" y="825846"/>
            <a:ext cx="1661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Blank template: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920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1"/>
          <p:cNvSpPr>
            <a:spLocks/>
          </p:cNvSpPr>
          <p:nvPr/>
        </p:nvSpPr>
        <p:spPr bwMode="auto">
          <a:xfrm>
            <a:off x="1223963" y="1373319"/>
            <a:ext cx="6696075" cy="4608512"/>
          </a:xfrm>
          <a:prstGeom prst="roundRect">
            <a:avLst>
              <a:gd name="adj" fmla="val 1292"/>
            </a:avLst>
          </a:prstGeom>
          <a:solidFill>
            <a:schemeClr val="bg1">
              <a:lumMod val="65000"/>
            </a:schemeClr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kern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Mockup for PowerPoint</a:t>
            </a:r>
            <a:endParaRPr lang="en-US" dirty="0"/>
          </a:p>
        </p:txBody>
      </p:sp>
      <p:pic>
        <p:nvPicPr>
          <p:cNvPr id="35" name="Picture Placeholder 34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" b="5"/>
          <a:stretch>
            <a:fillRect/>
          </a:stretch>
        </p:blipFill>
        <p:spPr/>
      </p:pic>
      <p:sp>
        <p:nvSpPr>
          <p:cNvPr id="26" name="Freeform 25"/>
          <p:cNvSpPr>
            <a:spLocks/>
          </p:cNvSpPr>
          <p:nvPr/>
        </p:nvSpPr>
        <p:spPr bwMode="auto">
          <a:xfrm>
            <a:off x="1223963" y="1452694"/>
            <a:ext cx="6696075" cy="512762"/>
          </a:xfrm>
          <a:custGeom>
            <a:avLst/>
            <a:gdLst>
              <a:gd name="connsiteX0" fmla="*/ 1064760 w 6696075"/>
              <a:gd name="connsiteY0" fmla="*/ 0 h 512762"/>
              <a:gd name="connsiteX1" fmla="*/ 3619952 w 6696075"/>
              <a:gd name="connsiteY1" fmla="*/ 0 h 512762"/>
              <a:gd name="connsiteX2" fmla="*/ 3681412 w 6696075"/>
              <a:gd name="connsiteY2" fmla="*/ 61460 h 512762"/>
              <a:gd name="connsiteX3" fmla="*/ 3681412 w 6696075"/>
              <a:gd name="connsiteY3" fmla="*/ 223837 h 512762"/>
              <a:gd name="connsiteX4" fmla="*/ 6696075 w 6696075"/>
              <a:gd name="connsiteY4" fmla="*/ 223837 h 512762"/>
              <a:gd name="connsiteX5" fmla="*/ 6696075 w 6696075"/>
              <a:gd name="connsiteY5" fmla="*/ 512762 h 512762"/>
              <a:gd name="connsiteX6" fmla="*/ 3619952 w 6696075"/>
              <a:gd name="connsiteY6" fmla="*/ 512762 h 512762"/>
              <a:gd name="connsiteX7" fmla="*/ 1064760 w 6696075"/>
              <a:gd name="connsiteY7" fmla="*/ 512762 h 512762"/>
              <a:gd name="connsiteX8" fmla="*/ 0 w 6696075"/>
              <a:gd name="connsiteY8" fmla="*/ 512762 h 512762"/>
              <a:gd name="connsiteX9" fmla="*/ 0 w 6696075"/>
              <a:gd name="connsiteY9" fmla="*/ 223837 h 512762"/>
              <a:gd name="connsiteX10" fmla="*/ 1003300 w 6696075"/>
              <a:gd name="connsiteY10" fmla="*/ 223837 h 512762"/>
              <a:gd name="connsiteX11" fmla="*/ 1003300 w 6696075"/>
              <a:gd name="connsiteY11" fmla="*/ 61460 h 512762"/>
              <a:gd name="connsiteX12" fmla="*/ 1064760 w 6696075"/>
              <a:gd name="connsiteY12" fmla="*/ 0 h 512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696075" h="512762">
                <a:moveTo>
                  <a:pt x="1064760" y="0"/>
                </a:moveTo>
                <a:lnTo>
                  <a:pt x="3619952" y="0"/>
                </a:lnTo>
                <a:cubicBezTo>
                  <a:pt x="3653895" y="0"/>
                  <a:pt x="3681412" y="27517"/>
                  <a:pt x="3681412" y="61460"/>
                </a:cubicBezTo>
                <a:lnTo>
                  <a:pt x="3681412" y="223837"/>
                </a:lnTo>
                <a:lnTo>
                  <a:pt x="6696075" y="223837"/>
                </a:lnTo>
                <a:lnTo>
                  <a:pt x="6696075" y="512762"/>
                </a:lnTo>
                <a:lnTo>
                  <a:pt x="3619952" y="512762"/>
                </a:lnTo>
                <a:lnTo>
                  <a:pt x="1064760" y="512762"/>
                </a:lnTo>
                <a:lnTo>
                  <a:pt x="0" y="512762"/>
                </a:lnTo>
                <a:lnTo>
                  <a:pt x="0" y="223837"/>
                </a:lnTo>
                <a:lnTo>
                  <a:pt x="1003300" y="223837"/>
                </a:lnTo>
                <a:lnTo>
                  <a:pt x="1003300" y="61460"/>
                </a:lnTo>
                <a:cubicBezTo>
                  <a:pt x="1003300" y="27517"/>
                  <a:pt x="1030817" y="0"/>
                  <a:pt x="1064760" y="0"/>
                </a:cubicBezTo>
                <a:close/>
              </a:path>
            </a:pathLst>
          </a:custGeom>
          <a:solidFill>
            <a:srgbClr val="CDCDCD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0" tIns="0" rIns="0" bIns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kern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390510" y="1447201"/>
            <a:ext cx="662650" cy="155448"/>
            <a:chOff x="1493000" y="1484444"/>
            <a:chExt cx="402390" cy="94395"/>
          </a:xfrm>
        </p:grpSpPr>
        <p:sp>
          <p:nvSpPr>
            <p:cNvPr id="6" name="Oval 4"/>
            <p:cNvSpPr>
              <a:spLocks/>
            </p:cNvSpPr>
            <p:nvPr/>
          </p:nvSpPr>
          <p:spPr bwMode="auto">
            <a:xfrm>
              <a:off x="1493000" y="1484444"/>
              <a:ext cx="95250" cy="94395"/>
            </a:xfrm>
            <a:prstGeom prst="ellipse">
              <a:avLst/>
            </a:prstGeom>
            <a:solidFill>
              <a:srgbClr val="E76A56"/>
            </a:solidFill>
            <a:ln w="25400" cap="flat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sysClr val="windowText" lastClr="000000"/>
                </a:solidFill>
                <a:latin typeface="+mn-lt"/>
                <a:cs typeface="+mn-cs"/>
              </a:endParaRPr>
            </a:p>
          </p:txBody>
        </p:sp>
        <p:sp>
          <p:nvSpPr>
            <p:cNvPr id="7" name="Oval 5"/>
            <p:cNvSpPr>
              <a:spLocks/>
            </p:cNvSpPr>
            <p:nvPr/>
          </p:nvSpPr>
          <p:spPr bwMode="auto">
            <a:xfrm>
              <a:off x="1646570" y="1484444"/>
              <a:ext cx="95250" cy="94395"/>
            </a:xfrm>
            <a:prstGeom prst="ellipse">
              <a:avLst/>
            </a:prstGeom>
            <a:solidFill>
              <a:srgbClr val="FDBE54"/>
            </a:solidFill>
            <a:ln w="25400" cap="flat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sysClr val="windowText" lastClr="000000"/>
                </a:solidFill>
                <a:latin typeface="+mn-lt"/>
                <a:cs typeface="+mn-cs"/>
              </a:endParaRPr>
            </a:p>
          </p:txBody>
        </p:sp>
        <p:sp>
          <p:nvSpPr>
            <p:cNvPr id="8" name="Oval 6"/>
            <p:cNvSpPr>
              <a:spLocks/>
            </p:cNvSpPr>
            <p:nvPr/>
          </p:nvSpPr>
          <p:spPr bwMode="auto">
            <a:xfrm>
              <a:off x="1800140" y="1484444"/>
              <a:ext cx="95250" cy="94395"/>
            </a:xfrm>
            <a:prstGeom prst="ellipse">
              <a:avLst/>
            </a:prstGeom>
            <a:solidFill>
              <a:srgbClr val="80D053"/>
            </a:solidFill>
            <a:ln w="25400" cap="flat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sysClr val="windowText" lastClr="000000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9" name="Rectangle 11"/>
          <p:cNvSpPr>
            <a:spLocks/>
          </p:cNvSpPr>
          <p:nvPr/>
        </p:nvSpPr>
        <p:spPr bwMode="auto">
          <a:xfrm>
            <a:off x="2395538" y="1732094"/>
            <a:ext cx="5030787" cy="182562"/>
          </a:xfrm>
          <a:prstGeom prst="rect">
            <a:avLst/>
          </a:prstGeom>
          <a:solidFill>
            <a:srgbClr val="FFFFFF">
              <a:lumMod val="95000"/>
            </a:srgbClr>
          </a:solidFill>
          <a:ln w="12700" cap="flat">
            <a:solidFill>
              <a:srgbClr val="B3B3B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kern="0" dirty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rot="18900000">
            <a:off x="4735513" y="1516194"/>
            <a:ext cx="98425" cy="90487"/>
          </a:xfrm>
          <a:custGeom>
            <a:avLst/>
            <a:gdLst>
              <a:gd name="T0" fmla="*/ 42 w 64"/>
              <a:gd name="T1" fmla="*/ 0 h 64"/>
              <a:gd name="T2" fmla="*/ 21 w 64"/>
              <a:gd name="T3" fmla="*/ 0 h 64"/>
              <a:gd name="T4" fmla="*/ 21 w 64"/>
              <a:gd name="T5" fmla="*/ 21 h 64"/>
              <a:gd name="T6" fmla="*/ 0 w 64"/>
              <a:gd name="T7" fmla="*/ 21 h 64"/>
              <a:gd name="T8" fmla="*/ 0 w 64"/>
              <a:gd name="T9" fmla="*/ 42 h 64"/>
              <a:gd name="T10" fmla="*/ 21 w 64"/>
              <a:gd name="T11" fmla="*/ 42 h 64"/>
              <a:gd name="T12" fmla="*/ 21 w 64"/>
              <a:gd name="T13" fmla="*/ 64 h 64"/>
              <a:gd name="T14" fmla="*/ 42 w 64"/>
              <a:gd name="T15" fmla="*/ 64 h 64"/>
              <a:gd name="T16" fmla="*/ 42 w 64"/>
              <a:gd name="T17" fmla="*/ 42 h 64"/>
              <a:gd name="T18" fmla="*/ 64 w 64"/>
              <a:gd name="T19" fmla="*/ 42 h 64"/>
              <a:gd name="T20" fmla="*/ 64 w 64"/>
              <a:gd name="T21" fmla="*/ 21 h 64"/>
              <a:gd name="T22" fmla="*/ 42 w 64"/>
              <a:gd name="T23" fmla="*/ 21 h 64"/>
              <a:gd name="T24" fmla="*/ 42 w 64"/>
              <a:gd name="T25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4" h="64">
                <a:moveTo>
                  <a:pt x="42" y="0"/>
                </a:moveTo>
                <a:lnTo>
                  <a:pt x="21" y="0"/>
                </a:lnTo>
                <a:lnTo>
                  <a:pt x="21" y="21"/>
                </a:lnTo>
                <a:lnTo>
                  <a:pt x="0" y="21"/>
                </a:lnTo>
                <a:lnTo>
                  <a:pt x="0" y="42"/>
                </a:lnTo>
                <a:lnTo>
                  <a:pt x="21" y="42"/>
                </a:lnTo>
                <a:lnTo>
                  <a:pt x="21" y="64"/>
                </a:lnTo>
                <a:lnTo>
                  <a:pt x="42" y="64"/>
                </a:lnTo>
                <a:lnTo>
                  <a:pt x="42" y="42"/>
                </a:lnTo>
                <a:lnTo>
                  <a:pt x="64" y="42"/>
                </a:lnTo>
                <a:lnTo>
                  <a:pt x="64" y="21"/>
                </a:lnTo>
                <a:lnTo>
                  <a:pt x="42" y="21"/>
                </a:lnTo>
                <a:lnTo>
                  <a:pt x="42" y="0"/>
                </a:lnTo>
                <a:close/>
              </a:path>
            </a:pathLst>
          </a:custGeom>
          <a:solidFill>
            <a:srgbClr val="FFFFFF">
              <a:lumMod val="50000"/>
            </a:srgbClr>
          </a:solidFill>
          <a:ln>
            <a:noFill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kern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  <p:grpSp>
        <p:nvGrpSpPr>
          <p:cNvPr id="11" name="Group 19"/>
          <p:cNvGrpSpPr/>
          <p:nvPr/>
        </p:nvGrpSpPr>
        <p:grpSpPr>
          <a:xfrm>
            <a:off x="7606705" y="1451939"/>
            <a:ext cx="153084" cy="141892"/>
            <a:chOff x="4763" y="0"/>
            <a:chExt cx="2900362" cy="2898775"/>
          </a:xfrm>
          <a:solidFill>
            <a:srgbClr val="FFFFFF">
              <a:lumMod val="50000"/>
            </a:srgbClr>
          </a:solidFill>
        </p:grpSpPr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4763" y="0"/>
              <a:ext cx="727075" cy="722313"/>
            </a:xfrm>
            <a:custGeom>
              <a:avLst/>
              <a:gdLst>
                <a:gd name="T0" fmla="*/ 168 w 193"/>
                <a:gd name="T1" fmla="*/ 0 h 192"/>
                <a:gd name="T2" fmla="*/ 24 w 193"/>
                <a:gd name="T3" fmla="*/ 0 h 192"/>
                <a:gd name="T4" fmla="*/ 0 w 193"/>
                <a:gd name="T5" fmla="*/ 24 h 192"/>
                <a:gd name="T6" fmla="*/ 0 w 193"/>
                <a:gd name="T7" fmla="*/ 168 h 192"/>
                <a:gd name="T8" fmla="*/ 24 w 193"/>
                <a:gd name="T9" fmla="*/ 192 h 192"/>
                <a:gd name="T10" fmla="*/ 168 w 193"/>
                <a:gd name="T11" fmla="*/ 192 h 192"/>
                <a:gd name="T12" fmla="*/ 193 w 193"/>
                <a:gd name="T13" fmla="*/ 168 h 192"/>
                <a:gd name="T14" fmla="*/ 193 w 193"/>
                <a:gd name="T15" fmla="*/ 24 h 192"/>
                <a:gd name="T16" fmla="*/ 168 w 193"/>
                <a:gd name="T1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3" h="192">
                  <a:moveTo>
                    <a:pt x="168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0" y="182"/>
                    <a:pt x="11" y="192"/>
                    <a:pt x="24" y="192"/>
                  </a:cubicBezTo>
                  <a:cubicBezTo>
                    <a:pt x="168" y="192"/>
                    <a:pt x="168" y="192"/>
                    <a:pt x="168" y="192"/>
                  </a:cubicBezTo>
                  <a:cubicBezTo>
                    <a:pt x="182" y="192"/>
                    <a:pt x="193" y="182"/>
                    <a:pt x="193" y="168"/>
                  </a:cubicBezTo>
                  <a:cubicBezTo>
                    <a:pt x="193" y="24"/>
                    <a:pt x="193" y="24"/>
                    <a:pt x="193" y="24"/>
                  </a:cubicBezTo>
                  <a:cubicBezTo>
                    <a:pt x="193" y="11"/>
                    <a:pt x="182" y="0"/>
                    <a:pt x="16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sysClr val="windowText" lastClr="000000"/>
                </a:solidFill>
                <a:latin typeface="+mn-lt"/>
                <a:cs typeface="+mn-cs"/>
              </a:endParaRPr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4763" y="1087438"/>
              <a:ext cx="727075" cy="722313"/>
            </a:xfrm>
            <a:custGeom>
              <a:avLst/>
              <a:gdLst>
                <a:gd name="T0" fmla="*/ 168 w 193"/>
                <a:gd name="T1" fmla="*/ 0 h 192"/>
                <a:gd name="T2" fmla="*/ 24 w 193"/>
                <a:gd name="T3" fmla="*/ 0 h 192"/>
                <a:gd name="T4" fmla="*/ 0 w 193"/>
                <a:gd name="T5" fmla="*/ 24 h 192"/>
                <a:gd name="T6" fmla="*/ 0 w 193"/>
                <a:gd name="T7" fmla="*/ 168 h 192"/>
                <a:gd name="T8" fmla="*/ 24 w 193"/>
                <a:gd name="T9" fmla="*/ 192 h 192"/>
                <a:gd name="T10" fmla="*/ 168 w 193"/>
                <a:gd name="T11" fmla="*/ 192 h 192"/>
                <a:gd name="T12" fmla="*/ 193 w 193"/>
                <a:gd name="T13" fmla="*/ 168 h 192"/>
                <a:gd name="T14" fmla="*/ 193 w 193"/>
                <a:gd name="T15" fmla="*/ 24 h 192"/>
                <a:gd name="T16" fmla="*/ 168 w 193"/>
                <a:gd name="T1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3" h="192">
                  <a:moveTo>
                    <a:pt x="168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0" y="181"/>
                    <a:pt x="11" y="192"/>
                    <a:pt x="24" y="192"/>
                  </a:cubicBezTo>
                  <a:cubicBezTo>
                    <a:pt x="168" y="192"/>
                    <a:pt x="168" y="192"/>
                    <a:pt x="168" y="192"/>
                  </a:cubicBezTo>
                  <a:cubicBezTo>
                    <a:pt x="182" y="192"/>
                    <a:pt x="193" y="181"/>
                    <a:pt x="193" y="168"/>
                  </a:cubicBezTo>
                  <a:cubicBezTo>
                    <a:pt x="193" y="24"/>
                    <a:pt x="193" y="24"/>
                    <a:pt x="193" y="24"/>
                  </a:cubicBezTo>
                  <a:cubicBezTo>
                    <a:pt x="193" y="11"/>
                    <a:pt x="182" y="0"/>
                    <a:pt x="16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sysClr val="windowText" lastClr="000000"/>
                </a:solidFill>
                <a:latin typeface="+mn-lt"/>
                <a:cs typeface="+mn-cs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4763" y="2171700"/>
              <a:ext cx="727075" cy="727075"/>
            </a:xfrm>
            <a:custGeom>
              <a:avLst/>
              <a:gdLst>
                <a:gd name="T0" fmla="*/ 168 w 193"/>
                <a:gd name="T1" fmla="*/ 0 h 193"/>
                <a:gd name="T2" fmla="*/ 24 w 193"/>
                <a:gd name="T3" fmla="*/ 0 h 193"/>
                <a:gd name="T4" fmla="*/ 0 w 193"/>
                <a:gd name="T5" fmla="*/ 25 h 193"/>
                <a:gd name="T6" fmla="*/ 0 w 193"/>
                <a:gd name="T7" fmla="*/ 169 h 193"/>
                <a:gd name="T8" fmla="*/ 24 w 193"/>
                <a:gd name="T9" fmla="*/ 193 h 193"/>
                <a:gd name="T10" fmla="*/ 168 w 193"/>
                <a:gd name="T11" fmla="*/ 193 h 193"/>
                <a:gd name="T12" fmla="*/ 193 w 193"/>
                <a:gd name="T13" fmla="*/ 169 h 193"/>
                <a:gd name="T14" fmla="*/ 193 w 193"/>
                <a:gd name="T15" fmla="*/ 25 h 193"/>
                <a:gd name="T16" fmla="*/ 168 w 193"/>
                <a:gd name="T17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3" h="193">
                  <a:moveTo>
                    <a:pt x="168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5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82"/>
                    <a:pt x="11" y="193"/>
                    <a:pt x="24" y="193"/>
                  </a:cubicBezTo>
                  <a:cubicBezTo>
                    <a:pt x="168" y="193"/>
                    <a:pt x="168" y="193"/>
                    <a:pt x="168" y="193"/>
                  </a:cubicBezTo>
                  <a:cubicBezTo>
                    <a:pt x="182" y="193"/>
                    <a:pt x="193" y="182"/>
                    <a:pt x="193" y="169"/>
                  </a:cubicBezTo>
                  <a:cubicBezTo>
                    <a:pt x="193" y="25"/>
                    <a:pt x="193" y="25"/>
                    <a:pt x="193" y="25"/>
                  </a:cubicBezTo>
                  <a:cubicBezTo>
                    <a:pt x="193" y="11"/>
                    <a:pt x="182" y="0"/>
                    <a:pt x="16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sysClr val="windowText" lastClr="000000"/>
                </a:solidFill>
                <a:latin typeface="+mn-lt"/>
                <a:cs typeface="+mn-cs"/>
              </a:endParaRPr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1093788" y="0"/>
              <a:ext cx="722312" cy="722313"/>
            </a:xfrm>
            <a:custGeom>
              <a:avLst/>
              <a:gdLst>
                <a:gd name="T0" fmla="*/ 168 w 192"/>
                <a:gd name="T1" fmla="*/ 0 h 192"/>
                <a:gd name="T2" fmla="*/ 24 w 192"/>
                <a:gd name="T3" fmla="*/ 0 h 192"/>
                <a:gd name="T4" fmla="*/ 0 w 192"/>
                <a:gd name="T5" fmla="*/ 24 h 192"/>
                <a:gd name="T6" fmla="*/ 0 w 192"/>
                <a:gd name="T7" fmla="*/ 168 h 192"/>
                <a:gd name="T8" fmla="*/ 24 w 192"/>
                <a:gd name="T9" fmla="*/ 192 h 192"/>
                <a:gd name="T10" fmla="*/ 168 w 192"/>
                <a:gd name="T11" fmla="*/ 192 h 192"/>
                <a:gd name="T12" fmla="*/ 192 w 192"/>
                <a:gd name="T13" fmla="*/ 168 h 192"/>
                <a:gd name="T14" fmla="*/ 192 w 192"/>
                <a:gd name="T15" fmla="*/ 24 h 192"/>
                <a:gd name="T16" fmla="*/ 168 w 192"/>
                <a:gd name="T1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2" h="192">
                  <a:moveTo>
                    <a:pt x="168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0" y="182"/>
                    <a:pt x="11" y="192"/>
                    <a:pt x="24" y="192"/>
                  </a:cubicBezTo>
                  <a:cubicBezTo>
                    <a:pt x="168" y="192"/>
                    <a:pt x="168" y="192"/>
                    <a:pt x="168" y="192"/>
                  </a:cubicBezTo>
                  <a:cubicBezTo>
                    <a:pt x="181" y="192"/>
                    <a:pt x="192" y="182"/>
                    <a:pt x="192" y="168"/>
                  </a:cubicBezTo>
                  <a:cubicBezTo>
                    <a:pt x="192" y="24"/>
                    <a:pt x="192" y="24"/>
                    <a:pt x="192" y="24"/>
                  </a:cubicBezTo>
                  <a:cubicBezTo>
                    <a:pt x="192" y="11"/>
                    <a:pt x="181" y="0"/>
                    <a:pt x="16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sysClr val="windowText" lastClr="000000"/>
                </a:solidFill>
                <a:latin typeface="+mn-lt"/>
                <a:cs typeface="+mn-cs"/>
              </a:endParaRPr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1093788" y="1087438"/>
              <a:ext cx="722312" cy="722313"/>
            </a:xfrm>
            <a:custGeom>
              <a:avLst/>
              <a:gdLst>
                <a:gd name="T0" fmla="*/ 168 w 192"/>
                <a:gd name="T1" fmla="*/ 0 h 192"/>
                <a:gd name="T2" fmla="*/ 24 w 192"/>
                <a:gd name="T3" fmla="*/ 0 h 192"/>
                <a:gd name="T4" fmla="*/ 0 w 192"/>
                <a:gd name="T5" fmla="*/ 24 h 192"/>
                <a:gd name="T6" fmla="*/ 0 w 192"/>
                <a:gd name="T7" fmla="*/ 168 h 192"/>
                <a:gd name="T8" fmla="*/ 24 w 192"/>
                <a:gd name="T9" fmla="*/ 192 h 192"/>
                <a:gd name="T10" fmla="*/ 168 w 192"/>
                <a:gd name="T11" fmla="*/ 192 h 192"/>
                <a:gd name="T12" fmla="*/ 192 w 192"/>
                <a:gd name="T13" fmla="*/ 168 h 192"/>
                <a:gd name="T14" fmla="*/ 192 w 192"/>
                <a:gd name="T15" fmla="*/ 24 h 192"/>
                <a:gd name="T16" fmla="*/ 168 w 192"/>
                <a:gd name="T1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2" h="192">
                  <a:moveTo>
                    <a:pt x="168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0" y="181"/>
                    <a:pt x="11" y="192"/>
                    <a:pt x="24" y="192"/>
                  </a:cubicBezTo>
                  <a:cubicBezTo>
                    <a:pt x="168" y="192"/>
                    <a:pt x="168" y="192"/>
                    <a:pt x="168" y="192"/>
                  </a:cubicBezTo>
                  <a:cubicBezTo>
                    <a:pt x="181" y="192"/>
                    <a:pt x="192" y="181"/>
                    <a:pt x="192" y="168"/>
                  </a:cubicBezTo>
                  <a:cubicBezTo>
                    <a:pt x="192" y="24"/>
                    <a:pt x="192" y="24"/>
                    <a:pt x="192" y="24"/>
                  </a:cubicBezTo>
                  <a:cubicBezTo>
                    <a:pt x="192" y="11"/>
                    <a:pt x="181" y="0"/>
                    <a:pt x="16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sysClr val="windowText" lastClr="000000"/>
                </a:solidFill>
                <a:latin typeface="+mn-lt"/>
                <a:cs typeface="+mn-cs"/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1093788" y="2171700"/>
              <a:ext cx="722312" cy="727075"/>
            </a:xfrm>
            <a:custGeom>
              <a:avLst/>
              <a:gdLst>
                <a:gd name="T0" fmla="*/ 168 w 192"/>
                <a:gd name="T1" fmla="*/ 0 h 193"/>
                <a:gd name="T2" fmla="*/ 24 w 192"/>
                <a:gd name="T3" fmla="*/ 0 h 193"/>
                <a:gd name="T4" fmla="*/ 0 w 192"/>
                <a:gd name="T5" fmla="*/ 25 h 193"/>
                <a:gd name="T6" fmla="*/ 0 w 192"/>
                <a:gd name="T7" fmla="*/ 169 h 193"/>
                <a:gd name="T8" fmla="*/ 24 w 192"/>
                <a:gd name="T9" fmla="*/ 193 h 193"/>
                <a:gd name="T10" fmla="*/ 168 w 192"/>
                <a:gd name="T11" fmla="*/ 193 h 193"/>
                <a:gd name="T12" fmla="*/ 192 w 192"/>
                <a:gd name="T13" fmla="*/ 169 h 193"/>
                <a:gd name="T14" fmla="*/ 192 w 192"/>
                <a:gd name="T15" fmla="*/ 25 h 193"/>
                <a:gd name="T16" fmla="*/ 168 w 192"/>
                <a:gd name="T17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2" h="193">
                  <a:moveTo>
                    <a:pt x="168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5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82"/>
                    <a:pt x="11" y="193"/>
                    <a:pt x="24" y="193"/>
                  </a:cubicBezTo>
                  <a:cubicBezTo>
                    <a:pt x="168" y="193"/>
                    <a:pt x="168" y="193"/>
                    <a:pt x="168" y="193"/>
                  </a:cubicBezTo>
                  <a:cubicBezTo>
                    <a:pt x="181" y="193"/>
                    <a:pt x="192" y="182"/>
                    <a:pt x="192" y="169"/>
                  </a:cubicBezTo>
                  <a:cubicBezTo>
                    <a:pt x="192" y="25"/>
                    <a:pt x="192" y="25"/>
                    <a:pt x="192" y="25"/>
                  </a:cubicBezTo>
                  <a:cubicBezTo>
                    <a:pt x="192" y="11"/>
                    <a:pt x="181" y="0"/>
                    <a:pt x="16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sysClr val="windowText" lastClr="000000"/>
                </a:solidFill>
                <a:latin typeface="+mn-lt"/>
                <a:cs typeface="+mn-cs"/>
              </a:endParaRPr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2181225" y="0"/>
              <a:ext cx="723900" cy="722313"/>
            </a:xfrm>
            <a:custGeom>
              <a:avLst/>
              <a:gdLst>
                <a:gd name="T0" fmla="*/ 168 w 192"/>
                <a:gd name="T1" fmla="*/ 0 h 192"/>
                <a:gd name="T2" fmla="*/ 24 w 192"/>
                <a:gd name="T3" fmla="*/ 0 h 192"/>
                <a:gd name="T4" fmla="*/ 0 w 192"/>
                <a:gd name="T5" fmla="*/ 24 h 192"/>
                <a:gd name="T6" fmla="*/ 0 w 192"/>
                <a:gd name="T7" fmla="*/ 168 h 192"/>
                <a:gd name="T8" fmla="*/ 24 w 192"/>
                <a:gd name="T9" fmla="*/ 192 h 192"/>
                <a:gd name="T10" fmla="*/ 168 w 192"/>
                <a:gd name="T11" fmla="*/ 192 h 192"/>
                <a:gd name="T12" fmla="*/ 192 w 192"/>
                <a:gd name="T13" fmla="*/ 168 h 192"/>
                <a:gd name="T14" fmla="*/ 192 w 192"/>
                <a:gd name="T15" fmla="*/ 24 h 192"/>
                <a:gd name="T16" fmla="*/ 168 w 192"/>
                <a:gd name="T1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2" h="192">
                  <a:moveTo>
                    <a:pt x="168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0" y="0"/>
                    <a:pt x="0" y="11"/>
                    <a:pt x="0" y="24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0" y="182"/>
                    <a:pt x="10" y="192"/>
                    <a:pt x="24" y="192"/>
                  </a:cubicBezTo>
                  <a:cubicBezTo>
                    <a:pt x="168" y="192"/>
                    <a:pt x="168" y="192"/>
                    <a:pt x="168" y="192"/>
                  </a:cubicBezTo>
                  <a:cubicBezTo>
                    <a:pt x="181" y="192"/>
                    <a:pt x="192" y="182"/>
                    <a:pt x="192" y="168"/>
                  </a:cubicBezTo>
                  <a:cubicBezTo>
                    <a:pt x="192" y="24"/>
                    <a:pt x="192" y="24"/>
                    <a:pt x="192" y="24"/>
                  </a:cubicBezTo>
                  <a:cubicBezTo>
                    <a:pt x="192" y="11"/>
                    <a:pt x="181" y="0"/>
                    <a:pt x="16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sysClr val="windowText" lastClr="000000"/>
                </a:solidFill>
                <a:latin typeface="+mn-lt"/>
                <a:cs typeface="+mn-cs"/>
              </a:endParaRPr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2181225" y="1087438"/>
              <a:ext cx="723900" cy="722313"/>
            </a:xfrm>
            <a:custGeom>
              <a:avLst/>
              <a:gdLst>
                <a:gd name="T0" fmla="*/ 168 w 192"/>
                <a:gd name="T1" fmla="*/ 0 h 192"/>
                <a:gd name="T2" fmla="*/ 24 w 192"/>
                <a:gd name="T3" fmla="*/ 0 h 192"/>
                <a:gd name="T4" fmla="*/ 0 w 192"/>
                <a:gd name="T5" fmla="*/ 24 h 192"/>
                <a:gd name="T6" fmla="*/ 0 w 192"/>
                <a:gd name="T7" fmla="*/ 168 h 192"/>
                <a:gd name="T8" fmla="*/ 24 w 192"/>
                <a:gd name="T9" fmla="*/ 192 h 192"/>
                <a:gd name="T10" fmla="*/ 168 w 192"/>
                <a:gd name="T11" fmla="*/ 192 h 192"/>
                <a:gd name="T12" fmla="*/ 192 w 192"/>
                <a:gd name="T13" fmla="*/ 168 h 192"/>
                <a:gd name="T14" fmla="*/ 192 w 192"/>
                <a:gd name="T15" fmla="*/ 24 h 192"/>
                <a:gd name="T16" fmla="*/ 168 w 192"/>
                <a:gd name="T1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2" h="192">
                  <a:moveTo>
                    <a:pt x="168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0" y="0"/>
                    <a:pt x="0" y="11"/>
                    <a:pt x="0" y="24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0" y="181"/>
                    <a:pt x="10" y="192"/>
                    <a:pt x="24" y="192"/>
                  </a:cubicBezTo>
                  <a:cubicBezTo>
                    <a:pt x="168" y="192"/>
                    <a:pt x="168" y="192"/>
                    <a:pt x="168" y="192"/>
                  </a:cubicBezTo>
                  <a:cubicBezTo>
                    <a:pt x="181" y="192"/>
                    <a:pt x="192" y="181"/>
                    <a:pt x="192" y="168"/>
                  </a:cubicBezTo>
                  <a:cubicBezTo>
                    <a:pt x="192" y="24"/>
                    <a:pt x="192" y="24"/>
                    <a:pt x="192" y="24"/>
                  </a:cubicBezTo>
                  <a:cubicBezTo>
                    <a:pt x="192" y="11"/>
                    <a:pt x="181" y="0"/>
                    <a:pt x="16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sysClr val="windowText" lastClr="000000"/>
                </a:solidFill>
                <a:latin typeface="+mn-lt"/>
                <a:cs typeface="+mn-cs"/>
              </a:endParaRPr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2181225" y="2171700"/>
              <a:ext cx="723900" cy="727075"/>
            </a:xfrm>
            <a:custGeom>
              <a:avLst/>
              <a:gdLst>
                <a:gd name="T0" fmla="*/ 168 w 192"/>
                <a:gd name="T1" fmla="*/ 0 h 193"/>
                <a:gd name="T2" fmla="*/ 24 w 192"/>
                <a:gd name="T3" fmla="*/ 0 h 193"/>
                <a:gd name="T4" fmla="*/ 0 w 192"/>
                <a:gd name="T5" fmla="*/ 25 h 193"/>
                <a:gd name="T6" fmla="*/ 0 w 192"/>
                <a:gd name="T7" fmla="*/ 169 h 193"/>
                <a:gd name="T8" fmla="*/ 24 w 192"/>
                <a:gd name="T9" fmla="*/ 193 h 193"/>
                <a:gd name="T10" fmla="*/ 168 w 192"/>
                <a:gd name="T11" fmla="*/ 193 h 193"/>
                <a:gd name="T12" fmla="*/ 192 w 192"/>
                <a:gd name="T13" fmla="*/ 169 h 193"/>
                <a:gd name="T14" fmla="*/ 192 w 192"/>
                <a:gd name="T15" fmla="*/ 25 h 193"/>
                <a:gd name="T16" fmla="*/ 168 w 192"/>
                <a:gd name="T17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2" h="193">
                  <a:moveTo>
                    <a:pt x="168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0" y="0"/>
                    <a:pt x="0" y="11"/>
                    <a:pt x="0" y="25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82"/>
                    <a:pt x="10" y="193"/>
                    <a:pt x="24" y="193"/>
                  </a:cubicBezTo>
                  <a:cubicBezTo>
                    <a:pt x="168" y="193"/>
                    <a:pt x="168" y="193"/>
                    <a:pt x="168" y="193"/>
                  </a:cubicBezTo>
                  <a:cubicBezTo>
                    <a:pt x="181" y="193"/>
                    <a:pt x="192" y="182"/>
                    <a:pt x="192" y="169"/>
                  </a:cubicBezTo>
                  <a:cubicBezTo>
                    <a:pt x="192" y="25"/>
                    <a:pt x="192" y="25"/>
                    <a:pt x="192" y="25"/>
                  </a:cubicBezTo>
                  <a:cubicBezTo>
                    <a:pt x="192" y="11"/>
                    <a:pt x="181" y="0"/>
                    <a:pt x="16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sysClr val="windowText" lastClr="000000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21" name="Freeform 25"/>
          <p:cNvSpPr>
            <a:spLocks/>
          </p:cNvSpPr>
          <p:nvPr/>
        </p:nvSpPr>
        <p:spPr bwMode="auto">
          <a:xfrm rot="5400000">
            <a:off x="7614444" y="1755113"/>
            <a:ext cx="134937" cy="127000"/>
          </a:xfrm>
          <a:custGeom>
            <a:avLst/>
            <a:gdLst>
              <a:gd name="T0" fmla="*/ 504 w 896"/>
              <a:gd name="T1" fmla="*/ 0 h 784"/>
              <a:gd name="T2" fmla="*/ 116 w 896"/>
              <a:gd name="T3" fmla="*/ 336 h 784"/>
              <a:gd name="T4" fmla="*/ 0 w 896"/>
              <a:gd name="T5" fmla="*/ 336 h 784"/>
              <a:gd name="T6" fmla="*/ 168 w 896"/>
              <a:gd name="T7" fmla="*/ 560 h 784"/>
              <a:gd name="T8" fmla="*/ 336 w 896"/>
              <a:gd name="T9" fmla="*/ 336 h 784"/>
              <a:gd name="T10" fmla="*/ 230 w 896"/>
              <a:gd name="T11" fmla="*/ 336 h 784"/>
              <a:gd name="T12" fmla="*/ 504 w 896"/>
              <a:gd name="T13" fmla="*/ 112 h 784"/>
              <a:gd name="T14" fmla="*/ 784 w 896"/>
              <a:gd name="T15" fmla="*/ 392 h 784"/>
              <a:gd name="T16" fmla="*/ 504 w 896"/>
              <a:gd name="T17" fmla="*/ 672 h 784"/>
              <a:gd name="T18" fmla="*/ 504 w 896"/>
              <a:gd name="T19" fmla="*/ 784 h 784"/>
              <a:gd name="T20" fmla="*/ 896 w 896"/>
              <a:gd name="T21" fmla="*/ 392 h 784"/>
              <a:gd name="T22" fmla="*/ 504 w 896"/>
              <a:gd name="T23" fmla="*/ 0 h 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96" h="784">
                <a:moveTo>
                  <a:pt x="504" y="0"/>
                </a:moveTo>
                <a:cubicBezTo>
                  <a:pt x="307" y="0"/>
                  <a:pt x="144" y="146"/>
                  <a:pt x="116" y="336"/>
                </a:cubicBezTo>
                <a:cubicBezTo>
                  <a:pt x="0" y="336"/>
                  <a:pt x="0" y="336"/>
                  <a:pt x="0" y="336"/>
                </a:cubicBezTo>
                <a:cubicBezTo>
                  <a:pt x="168" y="560"/>
                  <a:pt x="168" y="560"/>
                  <a:pt x="168" y="560"/>
                </a:cubicBezTo>
                <a:cubicBezTo>
                  <a:pt x="336" y="336"/>
                  <a:pt x="336" y="336"/>
                  <a:pt x="336" y="336"/>
                </a:cubicBezTo>
                <a:cubicBezTo>
                  <a:pt x="230" y="336"/>
                  <a:pt x="230" y="336"/>
                  <a:pt x="230" y="336"/>
                </a:cubicBezTo>
                <a:cubicBezTo>
                  <a:pt x="256" y="208"/>
                  <a:pt x="369" y="112"/>
                  <a:pt x="504" y="112"/>
                </a:cubicBezTo>
                <a:cubicBezTo>
                  <a:pt x="658" y="112"/>
                  <a:pt x="784" y="238"/>
                  <a:pt x="784" y="392"/>
                </a:cubicBezTo>
                <a:cubicBezTo>
                  <a:pt x="784" y="546"/>
                  <a:pt x="658" y="672"/>
                  <a:pt x="504" y="672"/>
                </a:cubicBezTo>
                <a:cubicBezTo>
                  <a:pt x="504" y="784"/>
                  <a:pt x="504" y="784"/>
                  <a:pt x="504" y="784"/>
                </a:cubicBezTo>
                <a:cubicBezTo>
                  <a:pt x="721" y="784"/>
                  <a:pt x="896" y="609"/>
                  <a:pt x="896" y="392"/>
                </a:cubicBezTo>
                <a:cubicBezTo>
                  <a:pt x="896" y="175"/>
                  <a:pt x="721" y="0"/>
                  <a:pt x="504" y="0"/>
                </a:cubicBezTo>
                <a:close/>
              </a:path>
            </a:pathLst>
          </a:custGeom>
          <a:solidFill>
            <a:srgbClr val="FFFFFF">
              <a:lumMod val="50000"/>
            </a:srgbClr>
          </a:solidFill>
          <a:ln>
            <a:noFill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kern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  <p:sp>
        <p:nvSpPr>
          <p:cNvPr id="23" name="TextBox 9"/>
          <p:cNvSpPr txBox="1"/>
          <p:nvPr/>
        </p:nvSpPr>
        <p:spPr>
          <a:xfrm>
            <a:off x="2540000" y="1711456"/>
            <a:ext cx="1438275" cy="2301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http://www.yoursite.com</a:t>
            </a:r>
          </a:p>
        </p:txBody>
      </p:sp>
      <p:sp>
        <p:nvSpPr>
          <p:cNvPr id="24" name="Freeform 29"/>
          <p:cNvSpPr>
            <a:spLocks noEditPoints="1"/>
          </p:cNvSpPr>
          <p:nvPr/>
        </p:nvSpPr>
        <p:spPr bwMode="auto">
          <a:xfrm>
            <a:off x="2459038" y="1768606"/>
            <a:ext cx="107950" cy="107950"/>
          </a:xfrm>
          <a:custGeom>
            <a:avLst/>
            <a:gdLst>
              <a:gd name="T0" fmla="*/ 0 w 636"/>
              <a:gd name="T1" fmla="*/ 318 h 636"/>
              <a:gd name="T2" fmla="*/ 636 w 636"/>
              <a:gd name="T3" fmla="*/ 318 h 636"/>
              <a:gd name="T4" fmla="*/ 594 w 636"/>
              <a:gd name="T5" fmla="*/ 308 h 636"/>
              <a:gd name="T6" fmla="*/ 448 w 636"/>
              <a:gd name="T7" fmla="*/ 179 h 636"/>
              <a:gd name="T8" fmla="*/ 594 w 636"/>
              <a:gd name="T9" fmla="*/ 308 h 636"/>
              <a:gd name="T10" fmla="*/ 223 w 636"/>
              <a:gd name="T11" fmla="*/ 486 h 636"/>
              <a:gd name="T12" fmla="*/ 308 w 636"/>
              <a:gd name="T13" fmla="*/ 594 h 636"/>
              <a:gd name="T14" fmla="*/ 329 w 636"/>
              <a:gd name="T15" fmla="*/ 42 h 636"/>
              <a:gd name="T16" fmla="*/ 328 w 636"/>
              <a:gd name="T17" fmla="*/ 184 h 636"/>
              <a:gd name="T18" fmla="*/ 329 w 636"/>
              <a:gd name="T19" fmla="*/ 42 h 636"/>
              <a:gd name="T20" fmla="*/ 510 w 636"/>
              <a:gd name="T21" fmla="*/ 119 h 636"/>
              <a:gd name="T22" fmla="*/ 363 w 636"/>
              <a:gd name="T23" fmla="*/ 45 h 636"/>
              <a:gd name="T24" fmla="*/ 308 w 636"/>
              <a:gd name="T25" fmla="*/ 184 h 636"/>
              <a:gd name="T26" fmla="*/ 307 w 636"/>
              <a:gd name="T27" fmla="*/ 42 h 636"/>
              <a:gd name="T28" fmla="*/ 196 w 636"/>
              <a:gd name="T29" fmla="*/ 160 h 636"/>
              <a:gd name="T30" fmla="*/ 273 w 636"/>
              <a:gd name="T31" fmla="*/ 45 h 636"/>
              <a:gd name="T32" fmla="*/ 207 w 636"/>
              <a:gd name="T33" fmla="*/ 186 h 636"/>
              <a:gd name="T34" fmla="*/ 308 w 636"/>
              <a:gd name="T35" fmla="*/ 308 h 636"/>
              <a:gd name="T36" fmla="*/ 207 w 636"/>
              <a:gd name="T37" fmla="*/ 186 h 636"/>
              <a:gd name="T38" fmla="*/ 308 w 636"/>
              <a:gd name="T39" fmla="*/ 452 h 636"/>
              <a:gd name="T40" fmla="*/ 185 w 636"/>
              <a:gd name="T41" fmla="*/ 328 h 636"/>
              <a:gd name="T42" fmla="*/ 273 w 636"/>
              <a:gd name="T43" fmla="*/ 591 h 636"/>
              <a:gd name="T44" fmla="*/ 204 w 636"/>
              <a:gd name="T45" fmla="*/ 493 h 636"/>
              <a:gd name="T46" fmla="*/ 328 w 636"/>
              <a:gd name="T47" fmla="*/ 594 h 636"/>
              <a:gd name="T48" fmla="*/ 413 w 636"/>
              <a:gd name="T49" fmla="*/ 486 h 636"/>
              <a:gd name="T50" fmla="*/ 328 w 636"/>
              <a:gd name="T51" fmla="*/ 594 h 636"/>
              <a:gd name="T52" fmla="*/ 498 w 636"/>
              <a:gd name="T53" fmla="*/ 528 h 636"/>
              <a:gd name="T54" fmla="*/ 432 w 636"/>
              <a:gd name="T55" fmla="*/ 493 h 636"/>
              <a:gd name="T56" fmla="*/ 328 w 636"/>
              <a:gd name="T57" fmla="*/ 452 h 636"/>
              <a:gd name="T58" fmla="*/ 451 w 636"/>
              <a:gd name="T59" fmla="*/ 328 h 636"/>
              <a:gd name="T60" fmla="*/ 328 w 636"/>
              <a:gd name="T61" fmla="*/ 308 h 636"/>
              <a:gd name="T62" fmla="*/ 429 w 636"/>
              <a:gd name="T63" fmla="*/ 186 h 636"/>
              <a:gd name="T64" fmla="*/ 328 w 636"/>
              <a:gd name="T65" fmla="*/ 308 h 636"/>
              <a:gd name="T66" fmla="*/ 188 w 636"/>
              <a:gd name="T67" fmla="*/ 179 h 636"/>
              <a:gd name="T68" fmla="*/ 42 w 636"/>
              <a:gd name="T69" fmla="*/ 308 h 636"/>
              <a:gd name="T70" fmla="*/ 42 w 636"/>
              <a:gd name="T71" fmla="*/ 328 h 636"/>
              <a:gd name="T72" fmla="*/ 195 w 636"/>
              <a:gd name="T73" fmla="*/ 475 h 636"/>
              <a:gd name="T74" fmla="*/ 42 w 636"/>
              <a:gd name="T75" fmla="*/ 328 h 636"/>
              <a:gd name="T76" fmla="*/ 441 w 636"/>
              <a:gd name="T77" fmla="*/ 475 h 636"/>
              <a:gd name="T78" fmla="*/ 594 w 636"/>
              <a:gd name="T79" fmla="*/ 328 h 6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636" h="636">
                <a:moveTo>
                  <a:pt x="318" y="0"/>
                </a:moveTo>
                <a:cubicBezTo>
                  <a:pt x="142" y="0"/>
                  <a:pt x="0" y="142"/>
                  <a:pt x="0" y="318"/>
                </a:cubicBezTo>
                <a:cubicBezTo>
                  <a:pt x="0" y="494"/>
                  <a:pt x="142" y="636"/>
                  <a:pt x="318" y="636"/>
                </a:cubicBezTo>
                <a:cubicBezTo>
                  <a:pt x="494" y="636"/>
                  <a:pt x="636" y="494"/>
                  <a:pt x="636" y="318"/>
                </a:cubicBezTo>
                <a:cubicBezTo>
                  <a:pt x="636" y="142"/>
                  <a:pt x="494" y="0"/>
                  <a:pt x="318" y="0"/>
                </a:cubicBezTo>
                <a:close/>
                <a:moveTo>
                  <a:pt x="594" y="308"/>
                </a:moveTo>
                <a:cubicBezTo>
                  <a:pt x="471" y="308"/>
                  <a:pt x="471" y="308"/>
                  <a:pt x="471" y="308"/>
                </a:cubicBezTo>
                <a:cubicBezTo>
                  <a:pt x="470" y="262"/>
                  <a:pt x="462" y="219"/>
                  <a:pt x="448" y="179"/>
                </a:cubicBezTo>
                <a:cubicBezTo>
                  <a:pt x="476" y="168"/>
                  <a:pt x="501" y="152"/>
                  <a:pt x="525" y="134"/>
                </a:cubicBezTo>
                <a:cubicBezTo>
                  <a:pt x="566" y="181"/>
                  <a:pt x="592" y="241"/>
                  <a:pt x="594" y="308"/>
                </a:cubicBezTo>
                <a:close/>
                <a:moveTo>
                  <a:pt x="307" y="594"/>
                </a:moveTo>
                <a:cubicBezTo>
                  <a:pt x="273" y="566"/>
                  <a:pt x="244" y="529"/>
                  <a:pt x="223" y="486"/>
                </a:cubicBezTo>
                <a:cubicBezTo>
                  <a:pt x="250" y="478"/>
                  <a:pt x="278" y="473"/>
                  <a:pt x="308" y="472"/>
                </a:cubicBezTo>
                <a:cubicBezTo>
                  <a:pt x="308" y="594"/>
                  <a:pt x="308" y="594"/>
                  <a:pt x="308" y="594"/>
                </a:cubicBezTo>
                <a:cubicBezTo>
                  <a:pt x="307" y="594"/>
                  <a:pt x="307" y="594"/>
                  <a:pt x="307" y="594"/>
                </a:cubicBezTo>
                <a:close/>
                <a:moveTo>
                  <a:pt x="329" y="42"/>
                </a:moveTo>
                <a:cubicBezTo>
                  <a:pt x="368" y="74"/>
                  <a:pt x="400" y="117"/>
                  <a:pt x="421" y="167"/>
                </a:cubicBezTo>
                <a:cubicBezTo>
                  <a:pt x="392" y="177"/>
                  <a:pt x="361" y="183"/>
                  <a:pt x="328" y="184"/>
                </a:cubicBezTo>
                <a:cubicBezTo>
                  <a:pt x="328" y="42"/>
                  <a:pt x="328" y="42"/>
                  <a:pt x="328" y="42"/>
                </a:cubicBezTo>
                <a:cubicBezTo>
                  <a:pt x="329" y="42"/>
                  <a:pt x="329" y="42"/>
                  <a:pt x="329" y="42"/>
                </a:cubicBezTo>
                <a:close/>
                <a:moveTo>
                  <a:pt x="363" y="45"/>
                </a:moveTo>
                <a:cubicBezTo>
                  <a:pt x="420" y="55"/>
                  <a:pt x="471" y="81"/>
                  <a:pt x="510" y="119"/>
                </a:cubicBezTo>
                <a:cubicBezTo>
                  <a:pt x="489" y="136"/>
                  <a:pt x="466" y="150"/>
                  <a:pt x="440" y="160"/>
                </a:cubicBezTo>
                <a:cubicBezTo>
                  <a:pt x="421" y="116"/>
                  <a:pt x="395" y="77"/>
                  <a:pt x="363" y="45"/>
                </a:cubicBezTo>
                <a:close/>
                <a:moveTo>
                  <a:pt x="308" y="42"/>
                </a:moveTo>
                <a:cubicBezTo>
                  <a:pt x="308" y="184"/>
                  <a:pt x="308" y="184"/>
                  <a:pt x="308" y="184"/>
                </a:cubicBezTo>
                <a:cubicBezTo>
                  <a:pt x="275" y="183"/>
                  <a:pt x="244" y="177"/>
                  <a:pt x="215" y="167"/>
                </a:cubicBezTo>
                <a:cubicBezTo>
                  <a:pt x="236" y="117"/>
                  <a:pt x="268" y="74"/>
                  <a:pt x="307" y="42"/>
                </a:cubicBezTo>
                <a:cubicBezTo>
                  <a:pt x="307" y="42"/>
                  <a:pt x="307" y="42"/>
                  <a:pt x="308" y="42"/>
                </a:cubicBezTo>
                <a:close/>
                <a:moveTo>
                  <a:pt x="196" y="160"/>
                </a:moveTo>
                <a:cubicBezTo>
                  <a:pt x="171" y="150"/>
                  <a:pt x="147" y="136"/>
                  <a:pt x="126" y="119"/>
                </a:cubicBezTo>
                <a:cubicBezTo>
                  <a:pt x="165" y="81"/>
                  <a:pt x="216" y="55"/>
                  <a:pt x="273" y="45"/>
                </a:cubicBezTo>
                <a:cubicBezTo>
                  <a:pt x="241" y="77"/>
                  <a:pt x="215" y="116"/>
                  <a:pt x="196" y="160"/>
                </a:cubicBezTo>
                <a:close/>
                <a:moveTo>
                  <a:pt x="207" y="186"/>
                </a:moveTo>
                <a:cubicBezTo>
                  <a:pt x="239" y="197"/>
                  <a:pt x="273" y="204"/>
                  <a:pt x="308" y="205"/>
                </a:cubicBezTo>
                <a:cubicBezTo>
                  <a:pt x="308" y="308"/>
                  <a:pt x="308" y="308"/>
                  <a:pt x="308" y="308"/>
                </a:cubicBezTo>
                <a:cubicBezTo>
                  <a:pt x="185" y="308"/>
                  <a:pt x="185" y="308"/>
                  <a:pt x="185" y="308"/>
                </a:cubicBezTo>
                <a:cubicBezTo>
                  <a:pt x="186" y="265"/>
                  <a:pt x="194" y="224"/>
                  <a:pt x="207" y="186"/>
                </a:cubicBezTo>
                <a:close/>
                <a:moveTo>
                  <a:pt x="308" y="328"/>
                </a:moveTo>
                <a:cubicBezTo>
                  <a:pt x="308" y="452"/>
                  <a:pt x="308" y="452"/>
                  <a:pt x="308" y="452"/>
                </a:cubicBezTo>
                <a:cubicBezTo>
                  <a:pt x="275" y="453"/>
                  <a:pt x="244" y="458"/>
                  <a:pt x="215" y="468"/>
                </a:cubicBezTo>
                <a:cubicBezTo>
                  <a:pt x="197" y="425"/>
                  <a:pt x="186" y="378"/>
                  <a:pt x="185" y="328"/>
                </a:cubicBezTo>
                <a:lnTo>
                  <a:pt x="308" y="328"/>
                </a:lnTo>
                <a:close/>
                <a:moveTo>
                  <a:pt x="273" y="591"/>
                </a:moveTo>
                <a:cubicBezTo>
                  <a:pt x="222" y="582"/>
                  <a:pt x="176" y="560"/>
                  <a:pt x="138" y="528"/>
                </a:cubicBezTo>
                <a:cubicBezTo>
                  <a:pt x="158" y="514"/>
                  <a:pt x="180" y="502"/>
                  <a:pt x="204" y="493"/>
                </a:cubicBezTo>
                <a:cubicBezTo>
                  <a:pt x="222" y="531"/>
                  <a:pt x="245" y="563"/>
                  <a:pt x="273" y="591"/>
                </a:cubicBezTo>
                <a:close/>
                <a:moveTo>
                  <a:pt x="328" y="594"/>
                </a:moveTo>
                <a:cubicBezTo>
                  <a:pt x="328" y="472"/>
                  <a:pt x="328" y="472"/>
                  <a:pt x="328" y="472"/>
                </a:cubicBezTo>
                <a:cubicBezTo>
                  <a:pt x="358" y="473"/>
                  <a:pt x="386" y="478"/>
                  <a:pt x="413" y="486"/>
                </a:cubicBezTo>
                <a:cubicBezTo>
                  <a:pt x="392" y="529"/>
                  <a:pt x="363" y="566"/>
                  <a:pt x="329" y="594"/>
                </a:cubicBezTo>
                <a:cubicBezTo>
                  <a:pt x="329" y="594"/>
                  <a:pt x="329" y="594"/>
                  <a:pt x="328" y="594"/>
                </a:cubicBezTo>
                <a:close/>
                <a:moveTo>
                  <a:pt x="432" y="493"/>
                </a:moveTo>
                <a:cubicBezTo>
                  <a:pt x="456" y="502"/>
                  <a:pt x="478" y="514"/>
                  <a:pt x="498" y="528"/>
                </a:cubicBezTo>
                <a:cubicBezTo>
                  <a:pt x="460" y="560"/>
                  <a:pt x="414" y="582"/>
                  <a:pt x="363" y="591"/>
                </a:cubicBezTo>
                <a:cubicBezTo>
                  <a:pt x="391" y="563"/>
                  <a:pt x="414" y="531"/>
                  <a:pt x="432" y="493"/>
                </a:cubicBezTo>
                <a:close/>
                <a:moveTo>
                  <a:pt x="421" y="468"/>
                </a:moveTo>
                <a:cubicBezTo>
                  <a:pt x="392" y="458"/>
                  <a:pt x="361" y="453"/>
                  <a:pt x="328" y="452"/>
                </a:cubicBezTo>
                <a:cubicBezTo>
                  <a:pt x="328" y="328"/>
                  <a:pt x="328" y="328"/>
                  <a:pt x="328" y="328"/>
                </a:cubicBezTo>
                <a:cubicBezTo>
                  <a:pt x="451" y="328"/>
                  <a:pt x="451" y="328"/>
                  <a:pt x="451" y="328"/>
                </a:cubicBezTo>
                <a:cubicBezTo>
                  <a:pt x="450" y="378"/>
                  <a:pt x="439" y="425"/>
                  <a:pt x="421" y="468"/>
                </a:cubicBezTo>
                <a:close/>
                <a:moveTo>
                  <a:pt x="328" y="308"/>
                </a:moveTo>
                <a:cubicBezTo>
                  <a:pt x="328" y="205"/>
                  <a:pt x="328" y="205"/>
                  <a:pt x="328" y="205"/>
                </a:cubicBezTo>
                <a:cubicBezTo>
                  <a:pt x="363" y="204"/>
                  <a:pt x="397" y="197"/>
                  <a:pt x="429" y="186"/>
                </a:cubicBezTo>
                <a:cubicBezTo>
                  <a:pt x="442" y="224"/>
                  <a:pt x="450" y="265"/>
                  <a:pt x="451" y="308"/>
                </a:cubicBezTo>
                <a:lnTo>
                  <a:pt x="328" y="308"/>
                </a:lnTo>
                <a:close/>
                <a:moveTo>
                  <a:pt x="111" y="134"/>
                </a:moveTo>
                <a:cubicBezTo>
                  <a:pt x="135" y="152"/>
                  <a:pt x="160" y="168"/>
                  <a:pt x="188" y="179"/>
                </a:cubicBezTo>
                <a:cubicBezTo>
                  <a:pt x="174" y="219"/>
                  <a:pt x="166" y="262"/>
                  <a:pt x="165" y="308"/>
                </a:cubicBezTo>
                <a:cubicBezTo>
                  <a:pt x="42" y="308"/>
                  <a:pt x="42" y="308"/>
                  <a:pt x="42" y="308"/>
                </a:cubicBezTo>
                <a:cubicBezTo>
                  <a:pt x="44" y="241"/>
                  <a:pt x="70" y="181"/>
                  <a:pt x="111" y="134"/>
                </a:cubicBezTo>
                <a:close/>
                <a:moveTo>
                  <a:pt x="42" y="328"/>
                </a:moveTo>
                <a:cubicBezTo>
                  <a:pt x="165" y="328"/>
                  <a:pt x="165" y="328"/>
                  <a:pt x="165" y="328"/>
                </a:cubicBezTo>
                <a:cubicBezTo>
                  <a:pt x="166" y="381"/>
                  <a:pt x="177" y="430"/>
                  <a:pt x="195" y="475"/>
                </a:cubicBezTo>
                <a:cubicBezTo>
                  <a:pt x="169" y="485"/>
                  <a:pt x="145" y="498"/>
                  <a:pt x="123" y="514"/>
                </a:cubicBezTo>
                <a:cubicBezTo>
                  <a:pt x="75" y="466"/>
                  <a:pt x="44" y="401"/>
                  <a:pt x="42" y="328"/>
                </a:cubicBezTo>
                <a:close/>
                <a:moveTo>
                  <a:pt x="513" y="514"/>
                </a:moveTo>
                <a:cubicBezTo>
                  <a:pt x="491" y="498"/>
                  <a:pt x="467" y="485"/>
                  <a:pt x="441" y="475"/>
                </a:cubicBezTo>
                <a:cubicBezTo>
                  <a:pt x="459" y="430"/>
                  <a:pt x="470" y="381"/>
                  <a:pt x="471" y="328"/>
                </a:cubicBezTo>
                <a:cubicBezTo>
                  <a:pt x="594" y="328"/>
                  <a:pt x="594" y="328"/>
                  <a:pt x="594" y="328"/>
                </a:cubicBezTo>
                <a:cubicBezTo>
                  <a:pt x="592" y="401"/>
                  <a:pt x="561" y="466"/>
                  <a:pt x="513" y="514"/>
                </a:cubicBezTo>
                <a:close/>
              </a:path>
            </a:pathLst>
          </a:custGeom>
          <a:solidFill>
            <a:srgbClr val="FFFFFF">
              <a:lumMod val="50000"/>
            </a:srgbClr>
          </a:solidFill>
          <a:ln>
            <a:noFill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kern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79363" y="6018343"/>
            <a:ext cx="17475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Screenshot example: cnn.com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711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7048</TotalTime>
  <Words>68</Words>
  <PresentationFormat>On-screen Show (4:3)</PresentationFormat>
  <Paragraphs>17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Internet Mockup for PowerPoint</vt:lpstr>
      <vt:lpstr>Internet Mockup for PowerPoint</vt:lpstr>
      <vt:lpstr>Internet Mockup for PowerPoint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Mockup Template for PowerPoint</dc:title>
  <dc:creator>PresentationGo.com</dc:creator>
  <dc:description>© Copyright PresentationGo.com</dc:description>
  <dcterms:created xsi:type="dcterms:W3CDTF">2014-11-26T05:14:11Z</dcterms:created>
  <dcterms:modified xsi:type="dcterms:W3CDTF">2016-04-07T18:16:04Z</dcterms:modified>
</cp:coreProperties>
</file>