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4" r:id="rId4"/>
    <p:sldId id="355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76" autoAdjust="0"/>
    <p:restoredTop sz="96433" autoAdjust="0"/>
  </p:normalViewPr>
  <p:slideViewPr>
    <p:cSldViewPr snapToGrid="0" showGuides="1">
      <p:cViewPr>
        <p:scale>
          <a:sx n="75" d="100"/>
          <a:sy n="75" d="100"/>
        </p:scale>
        <p:origin x="2730" y="172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4/5/2022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52762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27514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9FBC2BD7-7C99-476A-824B-34AEACBE09E4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97388A6D-F2E7-41F0-830B-6957780585C2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03FB2F2C-9238-4D45-94A7-5C35D93D1392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A21EA9FF-346A-4403-99E1-6330E0E642DA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F52EC167-F9B1-4085-86E7-C378D6346E24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4/5/2022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svg"/><Relationship Id="rId3" Type="http://schemas.openxmlformats.org/officeDocument/2006/relationships/image" Target="../media/image3.pn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Intersecting Teardrops – Slide Template</a:t>
            </a:r>
          </a:p>
        </p:txBody>
      </p:sp>
      <p:sp>
        <p:nvSpPr>
          <p:cNvPr id="3" name="Shape">
            <a:extLst>
              <a:ext uri="{FF2B5EF4-FFF2-40B4-BE49-F238E27FC236}">
                <a16:creationId xmlns:a16="http://schemas.microsoft.com/office/drawing/2014/main" id="{8BF877BB-384D-0E4A-B4CE-EEBFFD2602AF}"/>
              </a:ext>
            </a:extLst>
          </p:cNvPr>
          <p:cNvSpPr/>
          <p:nvPr/>
        </p:nvSpPr>
        <p:spPr>
          <a:xfrm>
            <a:off x="1308152" y="1895195"/>
            <a:ext cx="3162699" cy="370550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431" h="19678" extrusionOk="0">
                <a:moveTo>
                  <a:pt x="20431" y="2882"/>
                </a:moveTo>
                <a:lnTo>
                  <a:pt x="20431" y="2882"/>
                </a:lnTo>
                <a:cubicBezTo>
                  <a:pt x="15756" y="-961"/>
                  <a:pt x="8182" y="-961"/>
                  <a:pt x="3506" y="2882"/>
                </a:cubicBezTo>
                <a:lnTo>
                  <a:pt x="3506" y="2882"/>
                </a:lnTo>
                <a:cubicBezTo>
                  <a:pt x="-1169" y="6726"/>
                  <a:pt x="-1169" y="12952"/>
                  <a:pt x="3506" y="16796"/>
                </a:cubicBezTo>
                <a:lnTo>
                  <a:pt x="3506" y="16796"/>
                </a:lnTo>
                <a:cubicBezTo>
                  <a:pt x="8182" y="20639"/>
                  <a:pt x="15756" y="20639"/>
                  <a:pt x="20431" y="16796"/>
                </a:cubicBezTo>
                <a:lnTo>
                  <a:pt x="20431" y="16796"/>
                </a:lnTo>
                <a:lnTo>
                  <a:pt x="14436" y="11867"/>
                </a:lnTo>
                <a:cubicBezTo>
                  <a:pt x="13073" y="10747"/>
                  <a:pt x="13073" y="8931"/>
                  <a:pt x="14436" y="7811"/>
                </a:cubicBezTo>
                <a:lnTo>
                  <a:pt x="20431" y="2882"/>
                </a:ln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800"/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DF354C8B-C27B-BC42-8993-BA1DB1DBF8A7}"/>
              </a:ext>
            </a:extLst>
          </p:cNvPr>
          <p:cNvSpPr/>
          <p:nvPr/>
        </p:nvSpPr>
        <p:spPr>
          <a:xfrm>
            <a:off x="4673150" y="1895195"/>
            <a:ext cx="3162699" cy="370550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431" h="19678" extrusionOk="0">
                <a:moveTo>
                  <a:pt x="16925" y="2882"/>
                </a:moveTo>
                <a:lnTo>
                  <a:pt x="16925" y="2882"/>
                </a:lnTo>
                <a:cubicBezTo>
                  <a:pt x="12249" y="-961"/>
                  <a:pt x="4675" y="-961"/>
                  <a:pt x="0" y="2882"/>
                </a:cubicBezTo>
                <a:lnTo>
                  <a:pt x="0" y="2882"/>
                </a:lnTo>
                <a:lnTo>
                  <a:pt x="5995" y="7811"/>
                </a:lnTo>
                <a:cubicBezTo>
                  <a:pt x="7358" y="8931"/>
                  <a:pt x="7358" y="10747"/>
                  <a:pt x="5995" y="11867"/>
                </a:cubicBezTo>
                <a:lnTo>
                  <a:pt x="0" y="16796"/>
                </a:lnTo>
                <a:lnTo>
                  <a:pt x="0" y="16796"/>
                </a:lnTo>
                <a:cubicBezTo>
                  <a:pt x="4675" y="20639"/>
                  <a:pt x="12249" y="20639"/>
                  <a:pt x="16925" y="16796"/>
                </a:cubicBezTo>
                <a:lnTo>
                  <a:pt x="16925" y="16796"/>
                </a:lnTo>
                <a:cubicBezTo>
                  <a:pt x="21600" y="12952"/>
                  <a:pt x="21600" y="6726"/>
                  <a:pt x="16925" y="2882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800"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2B24D12F-198C-874F-8A56-F50E40F94AE0}"/>
              </a:ext>
            </a:extLst>
          </p:cNvPr>
          <p:cNvSpPr/>
          <p:nvPr/>
        </p:nvSpPr>
        <p:spPr>
          <a:xfrm>
            <a:off x="3517766" y="2521459"/>
            <a:ext cx="2108468" cy="245297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797" h="21600" extrusionOk="0">
                <a:moveTo>
                  <a:pt x="10398" y="0"/>
                </a:moveTo>
                <a:lnTo>
                  <a:pt x="1205" y="8207"/>
                </a:lnTo>
                <a:cubicBezTo>
                  <a:pt x="-402" y="9642"/>
                  <a:pt x="-402" y="11958"/>
                  <a:pt x="1205" y="13393"/>
                </a:cubicBezTo>
                <a:lnTo>
                  <a:pt x="10398" y="21600"/>
                </a:lnTo>
                <a:lnTo>
                  <a:pt x="19591" y="13393"/>
                </a:lnTo>
                <a:cubicBezTo>
                  <a:pt x="21198" y="11958"/>
                  <a:pt x="21198" y="9642"/>
                  <a:pt x="19591" y="8207"/>
                </a:cubicBezTo>
                <a:lnTo>
                  <a:pt x="10398" y="0"/>
                </a:lnTo>
                <a:close/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800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4F7790F9-A7A3-CD40-A181-88F02CD28CD9}"/>
              </a:ext>
            </a:extLst>
          </p:cNvPr>
          <p:cNvGrpSpPr/>
          <p:nvPr/>
        </p:nvGrpSpPr>
        <p:grpSpPr>
          <a:xfrm>
            <a:off x="5515085" y="4234193"/>
            <a:ext cx="2985769" cy="967226"/>
            <a:chOff x="8921976" y="1418801"/>
            <a:chExt cx="3469593" cy="1067627"/>
          </a:xfrm>
        </p:grpSpPr>
        <p:sp>
          <p:nvSpPr>
            <p:cNvPr id="19" name="TextBox 7">
              <a:extLst>
                <a:ext uri="{FF2B5EF4-FFF2-40B4-BE49-F238E27FC236}">
                  <a16:creationId xmlns:a16="http://schemas.microsoft.com/office/drawing/2014/main" id="{A7EDAC51-0D71-E241-BB2C-1B7026534089}"/>
                </a:ext>
              </a:extLst>
            </p:cNvPr>
            <p:cNvSpPr txBox="1"/>
            <p:nvPr/>
          </p:nvSpPr>
          <p:spPr>
            <a:xfrm>
              <a:off x="9282465" y="1418801"/>
              <a:ext cx="2514526" cy="50958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20" name="TextBox 8">
              <a:extLst>
                <a:ext uri="{FF2B5EF4-FFF2-40B4-BE49-F238E27FC236}">
                  <a16:creationId xmlns:a16="http://schemas.microsoft.com/office/drawing/2014/main" id="{EBA4FFAC-294B-5B49-8D15-73B101AB27AC}"/>
                </a:ext>
              </a:extLst>
            </p:cNvPr>
            <p:cNvSpPr txBox="1"/>
            <p:nvPr/>
          </p:nvSpPr>
          <p:spPr>
            <a:xfrm>
              <a:off x="8921976" y="1925882"/>
              <a:ext cx="3469593" cy="56054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6B63F4F9-9DDB-5B4A-A69E-37EDD7309190}"/>
              </a:ext>
            </a:extLst>
          </p:cNvPr>
          <p:cNvGrpSpPr/>
          <p:nvPr/>
        </p:nvGrpSpPr>
        <p:grpSpPr>
          <a:xfrm>
            <a:off x="643146" y="4234193"/>
            <a:ext cx="3029713" cy="967226"/>
            <a:chOff x="8327398" y="1418801"/>
            <a:chExt cx="3520659" cy="1067627"/>
          </a:xfrm>
        </p:grpSpPr>
        <p:sp>
          <p:nvSpPr>
            <p:cNvPr id="17" name="TextBox 13">
              <a:extLst>
                <a:ext uri="{FF2B5EF4-FFF2-40B4-BE49-F238E27FC236}">
                  <a16:creationId xmlns:a16="http://schemas.microsoft.com/office/drawing/2014/main" id="{EB2F8A40-916E-CD4E-9B0A-4D025CF4E938}"/>
                </a:ext>
              </a:extLst>
            </p:cNvPr>
            <p:cNvSpPr txBox="1"/>
            <p:nvPr/>
          </p:nvSpPr>
          <p:spPr>
            <a:xfrm>
              <a:off x="8921977" y="1418801"/>
              <a:ext cx="2514526" cy="50958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18" name="TextBox 14">
              <a:extLst>
                <a:ext uri="{FF2B5EF4-FFF2-40B4-BE49-F238E27FC236}">
                  <a16:creationId xmlns:a16="http://schemas.microsoft.com/office/drawing/2014/main" id="{15DDCC6E-3488-0B46-BE7E-46ABE90A0955}"/>
                </a:ext>
              </a:extLst>
            </p:cNvPr>
            <p:cNvSpPr txBox="1"/>
            <p:nvPr/>
          </p:nvSpPr>
          <p:spPr>
            <a:xfrm>
              <a:off x="8327398" y="1925882"/>
              <a:ext cx="3520659" cy="56054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pic>
        <p:nvPicPr>
          <p:cNvPr id="8" name="Graphic 16" descr="Board Of Directors with solid fill">
            <a:extLst>
              <a:ext uri="{FF2B5EF4-FFF2-40B4-BE49-F238E27FC236}">
                <a16:creationId xmlns:a16="http://schemas.microsoft.com/office/drawing/2014/main" id="{67E7EB62-7766-5D44-8A9E-A9A61EDDA5F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054880" y="3238255"/>
            <a:ext cx="1019385" cy="1019385"/>
          </a:xfrm>
          <a:prstGeom prst="rect">
            <a:avLst/>
          </a:prstGeom>
        </p:spPr>
      </p:pic>
      <p:pic>
        <p:nvPicPr>
          <p:cNvPr id="9" name="Graphic 17" descr="Target Audience with solid fill">
            <a:extLst>
              <a:ext uri="{FF2B5EF4-FFF2-40B4-BE49-F238E27FC236}">
                <a16:creationId xmlns:a16="http://schemas.microsoft.com/office/drawing/2014/main" id="{D0ED8D69-83C1-204E-827E-2FD4DD1E2B4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6069737" y="3238255"/>
            <a:ext cx="1019385" cy="1019385"/>
          </a:xfrm>
          <a:prstGeom prst="rect">
            <a:avLst/>
          </a:prstGeom>
        </p:spPr>
      </p:pic>
      <p:pic>
        <p:nvPicPr>
          <p:cNvPr id="10" name="Graphic 18" descr="Trophy outline">
            <a:extLst>
              <a:ext uri="{FF2B5EF4-FFF2-40B4-BE49-F238E27FC236}">
                <a16:creationId xmlns:a16="http://schemas.microsoft.com/office/drawing/2014/main" id="{8510C9F4-A627-9C4F-98F8-F09D0DC856B4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848000" y="3023947"/>
            <a:ext cx="1448000" cy="1448000"/>
          </a:xfrm>
          <a:prstGeom prst="rect">
            <a:avLst/>
          </a:prstGeom>
        </p:spPr>
      </p:pic>
      <p:grpSp>
        <p:nvGrpSpPr>
          <p:cNvPr id="11" name="Group 10">
            <a:extLst>
              <a:ext uri="{FF2B5EF4-FFF2-40B4-BE49-F238E27FC236}">
                <a16:creationId xmlns:a16="http://schemas.microsoft.com/office/drawing/2014/main" id="{79A9F0A2-1F31-824F-9B51-023726462316}"/>
              </a:ext>
            </a:extLst>
          </p:cNvPr>
          <p:cNvGrpSpPr/>
          <p:nvPr/>
        </p:nvGrpSpPr>
        <p:grpSpPr>
          <a:xfrm>
            <a:off x="5312787" y="2169517"/>
            <a:ext cx="3188067" cy="967226"/>
            <a:chOff x="8686896" y="1418801"/>
            <a:chExt cx="3704673" cy="1067627"/>
          </a:xfrm>
        </p:grpSpPr>
        <p:sp>
          <p:nvSpPr>
            <p:cNvPr id="15" name="TextBox 20">
              <a:extLst>
                <a:ext uri="{FF2B5EF4-FFF2-40B4-BE49-F238E27FC236}">
                  <a16:creationId xmlns:a16="http://schemas.microsoft.com/office/drawing/2014/main" id="{00FD9E0B-3951-844C-8851-D042ECE2B806}"/>
                </a:ext>
              </a:extLst>
            </p:cNvPr>
            <p:cNvSpPr txBox="1"/>
            <p:nvPr/>
          </p:nvSpPr>
          <p:spPr>
            <a:xfrm>
              <a:off x="8686896" y="1418801"/>
              <a:ext cx="2514525" cy="50958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16" name="TextBox 21">
              <a:extLst>
                <a:ext uri="{FF2B5EF4-FFF2-40B4-BE49-F238E27FC236}">
                  <a16:creationId xmlns:a16="http://schemas.microsoft.com/office/drawing/2014/main" id="{750E1940-A0C7-D440-8ABB-731DC66A10BE}"/>
                </a:ext>
              </a:extLst>
            </p:cNvPr>
            <p:cNvSpPr txBox="1"/>
            <p:nvPr/>
          </p:nvSpPr>
          <p:spPr>
            <a:xfrm>
              <a:off x="8921977" y="1925882"/>
              <a:ext cx="3469592" cy="56054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E05DBE78-FD66-0A49-8513-BE47FD063CAF}"/>
              </a:ext>
            </a:extLst>
          </p:cNvPr>
          <p:cNvGrpSpPr/>
          <p:nvPr/>
        </p:nvGrpSpPr>
        <p:grpSpPr>
          <a:xfrm>
            <a:off x="643147" y="2169517"/>
            <a:ext cx="3221773" cy="967226"/>
            <a:chOff x="8327398" y="1418801"/>
            <a:chExt cx="3743840" cy="1067627"/>
          </a:xfrm>
        </p:grpSpPr>
        <p:sp>
          <p:nvSpPr>
            <p:cNvPr id="13" name="TextBox 23">
              <a:extLst>
                <a:ext uri="{FF2B5EF4-FFF2-40B4-BE49-F238E27FC236}">
                  <a16:creationId xmlns:a16="http://schemas.microsoft.com/office/drawing/2014/main" id="{0ECD6630-E1BF-4D45-AB98-0E2546830AF4}"/>
                </a:ext>
              </a:extLst>
            </p:cNvPr>
            <p:cNvSpPr txBox="1"/>
            <p:nvPr/>
          </p:nvSpPr>
          <p:spPr>
            <a:xfrm>
              <a:off x="9556713" y="1418801"/>
              <a:ext cx="2514525" cy="50958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14" name="TextBox 24">
              <a:extLst>
                <a:ext uri="{FF2B5EF4-FFF2-40B4-BE49-F238E27FC236}">
                  <a16:creationId xmlns:a16="http://schemas.microsoft.com/office/drawing/2014/main" id="{C4D6C06F-9A5B-4D4F-A5E3-92C85D78123A}"/>
                </a:ext>
              </a:extLst>
            </p:cNvPr>
            <p:cNvSpPr txBox="1"/>
            <p:nvPr/>
          </p:nvSpPr>
          <p:spPr>
            <a:xfrm>
              <a:off x="8327398" y="1925882"/>
              <a:ext cx="3520658" cy="56054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4785594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Intersecting Teardrops – Slide Template</a:t>
            </a:r>
          </a:p>
        </p:txBody>
      </p:sp>
      <p:sp>
        <p:nvSpPr>
          <p:cNvPr id="3" name="Shape">
            <a:extLst>
              <a:ext uri="{FF2B5EF4-FFF2-40B4-BE49-F238E27FC236}">
                <a16:creationId xmlns:a16="http://schemas.microsoft.com/office/drawing/2014/main" id="{8BF877BB-384D-0E4A-B4CE-EEBFFD2602AF}"/>
              </a:ext>
            </a:extLst>
          </p:cNvPr>
          <p:cNvSpPr/>
          <p:nvPr/>
        </p:nvSpPr>
        <p:spPr>
          <a:xfrm>
            <a:off x="1308152" y="1895195"/>
            <a:ext cx="3162699" cy="370550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431" h="19678" extrusionOk="0">
                <a:moveTo>
                  <a:pt x="20431" y="2882"/>
                </a:moveTo>
                <a:lnTo>
                  <a:pt x="20431" y="2882"/>
                </a:lnTo>
                <a:cubicBezTo>
                  <a:pt x="15756" y="-961"/>
                  <a:pt x="8182" y="-961"/>
                  <a:pt x="3506" y="2882"/>
                </a:cubicBezTo>
                <a:lnTo>
                  <a:pt x="3506" y="2882"/>
                </a:lnTo>
                <a:cubicBezTo>
                  <a:pt x="-1169" y="6726"/>
                  <a:pt x="-1169" y="12952"/>
                  <a:pt x="3506" y="16796"/>
                </a:cubicBezTo>
                <a:lnTo>
                  <a:pt x="3506" y="16796"/>
                </a:lnTo>
                <a:cubicBezTo>
                  <a:pt x="8182" y="20639"/>
                  <a:pt x="15756" y="20639"/>
                  <a:pt x="20431" y="16796"/>
                </a:cubicBezTo>
                <a:lnTo>
                  <a:pt x="20431" y="16796"/>
                </a:lnTo>
                <a:lnTo>
                  <a:pt x="14436" y="11867"/>
                </a:lnTo>
                <a:cubicBezTo>
                  <a:pt x="13073" y="10747"/>
                  <a:pt x="13073" y="8931"/>
                  <a:pt x="14436" y="7811"/>
                </a:cubicBezTo>
                <a:lnTo>
                  <a:pt x="20431" y="2882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2250">
              <a:solidFill>
                <a:srgbClr val="FFFFFF"/>
              </a:solidFill>
            </a:endParaRPr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DF354C8B-C27B-BC42-8993-BA1DB1DBF8A7}"/>
              </a:ext>
            </a:extLst>
          </p:cNvPr>
          <p:cNvSpPr/>
          <p:nvPr/>
        </p:nvSpPr>
        <p:spPr>
          <a:xfrm>
            <a:off x="4673150" y="1895195"/>
            <a:ext cx="3162699" cy="370550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431" h="19678" extrusionOk="0">
                <a:moveTo>
                  <a:pt x="16925" y="2882"/>
                </a:moveTo>
                <a:lnTo>
                  <a:pt x="16925" y="2882"/>
                </a:lnTo>
                <a:cubicBezTo>
                  <a:pt x="12249" y="-961"/>
                  <a:pt x="4675" y="-961"/>
                  <a:pt x="0" y="2882"/>
                </a:cubicBezTo>
                <a:lnTo>
                  <a:pt x="0" y="2882"/>
                </a:lnTo>
                <a:lnTo>
                  <a:pt x="5995" y="7811"/>
                </a:lnTo>
                <a:cubicBezTo>
                  <a:pt x="7358" y="8931"/>
                  <a:pt x="7358" y="10747"/>
                  <a:pt x="5995" y="11867"/>
                </a:cubicBezTo>
                <a:lnTo>
                  <a:pt x="0" y="16796"/>
                </a:lnTo>
                <a:lnTo>
                  <a:pt x="0" y="16796"/>
                </a:lnTo>
                <a:cubicBezTo>
                  <a:pt x="4675" y="20639"/>
                  <a:pt x="12249" y="20639"/>
                  <a:pt x="16925" y="16796"/>
                </a:cubicBezTo>
                <a:lnTo>
                  <a:pt x="16925" y="16796"/>
                </a:lnTo>
                <a:cubicBezTo>
                  <a:pt x="21600" y="12952"/>
                  <a:pt x="21600" y="6726"/>
                  <a:pt x="16925" y="2882"/>
                </a:cubicBezTo>
                <a:close/>
              </a:path>
            </a:pathLst>
          </a:custGeom>
          <a:solidFill>
            <a:schemeClr val="accent6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2250">
              <a:solidFill>
                <a:srgbClr val="FFFFFF"/>
              </a:solidFill>
            </a:endParaRPr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2B24D12F-198C-874F-8A56-F50E40F94AE0}"/>
              </a:ext>
            </a:extLst>
          </p:cNvPr>
          <p:cNvSpPr/>
          <p:nvPr/>
        </p:nvSpPr>
        <p:spPr>
          <a:xfrm>
            <a:off x="3517766" y="2521459"/>
            <a:ext cx="2108468" cy="245297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797" h="21600" extrusionOk="0">
                <a:moveTo>
                  <a:pt x="10398" y="0"/>
                </a:moveTo>
                <a:lnTo>
                  <a:pt x="1205" y="8207"/>
                </a:lnTo>
                <a:cubicBezTo>
                  <a:pt x="-402" y="9642"/>
                  <a:pt x="-402" y="11958"/>
                  <a:pt x="1205" y="13393"/>
                </a:cubicBezTo>
                <a:lnTo>
                  <a:pt x="10398" y="21600"/>
                </a:lnTo>
                <a:lnTo>
                  <a:pt x="19591" y="13393"/>
                </a:lnTo>
                <a:cubicBezTo>
                  <a:pt x="21198" y="11958"/>
                  <a:pt x="21198" y="9642"/>
                  <a:pt x="19591" y="8207"/>
                </a:cubicBezTo>
                <a:lnTo>
                  <a:pt x="10398" y="0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2250">
              <a:solidFill>
                <a:srgbClr val="FFFFFF"/>
              </a:solidFill>
            </a:endParaRP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4F7790F9-A7A3-CD40-A181-88F02CD28CD9}"/>
              </a:ext>
            </a:extLst>
          </p:cNvPr>
          <p:cNvGrpSpPr/>
          <p:nvPr/>
        </p:nvGrpSpPr>
        <p:grpSpPr>
          <a:xfrm>
            <a:off x="5515085" y="4234193"/>
            <a:ext cx="2985769" cy="967226"/>
            <a:chOff x="8921976" y="1418801"/>
            <a:chExt cx="3469593" cy="1067627"/>
          </a:xfrm>
        </p:grpSpPr>
        <p:sp>
          <p:nvSpPr>
            <p:cNvPr id="19" name="TextBox 7">
              <a:extLst>
                <a:ext uri="{FF2B5EF4-FFF2-40B4-BE49-F238E27FC236}">
                  <a16:creationId xmlns:a16="http://schemas.microsoft.com/office/drawing/2014/main" id="{A7EDAC51-0D71-E241-BB2C-1B7026534089}"/>
                </a:ext>
              </a:extLst>
            </p:cNvPr>
            <p:cNvSpPr txBox="1"/>
            <p:nvPr/>
          </p:nvSpPr>
          <p:spPr>
            <a:xfrm>
              <a:off x="9282465" y="1418801"/>
              <a:ext cx="2514526" cy="50958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20" name="TextBox 8">
              <a:extLst>
                <a:ext uri="{FF2B5EF4-FFF2-40B4-BE49-F238E27FC236}">
                  <a16:creationId xmlns:a16="http://schemas.microsoft.com/office/drawing/2014/main" id="{EBA4FFAC-294B-5B49-8D15-73B101AB27AC}"/>
                </a:ext>
              </a:extLst>
            </p:cNvPr>
            <p:cNvSpPr txBox="1"/>
            <p:nvPr/>
          </p:nvSpPr>
          <p:spPr>
            <a:xfrm>
              <a:off x="8921976" y="1925882"/>
              <a:ext cx="3469593" cy="56054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900" noProof="1">
                  <a:solidFill>
                    <a:schemeClr val="bg1"/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6B63F4F9-9DDB-5B4A-A69E-37EDD7309190}"/>
              </a:ext>
            </a:extLst>
          </p:cNvPr>
          <p:cNvGrpSpPr/>
          <p:nvPr/>
        </p:nvGrpSpPr>
        <p:grpSpPr>
          <a:xfrm>
            <a:off x="643146" y="4234193"/>
            <a:ext cx="3029713" cy="967226"/>
            <a:chOff x="8327398" y="1418801"/>
            <a:chExt cx="3520659" cy="1067627"/>
          </a:xfrm>
        </p:grpSpPr>
        <p:sp>
          <p:nvSpPr>
            <p:cNvPr id="17" name="TextBox 13">
              <a:extLst>
                <a:ext uri="{FF2B5EF4-FFF2-40B4-BE49-F238E27FC236}">
                  <a16:creationId xmlns:a16="http://schemas.microsoft.com/office/drawing/2014/main" id="{EB2F8A40-916E-CD4E-9B0A-4D025CF4E938}"/>
                </a:ext>
              </a:extLst>
            </p:cNvPr>
            <p:cNvSpPr txBox="1"/>
            <p:nvPr/>
          </p:nvSpPr>
          <p:spPr>
            <a:xfrm>
              <a:off x="8921977" y="1418801"/>
              <a:ext cx="2514526" cy="50958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18" name="TextBox 14">
              <a:extLst>
                <a:ext uri="{FF2B5EF4-FFF2-40B4-BE49-F238E27FC236}">
                  <a16:creationId xmlns:a16="http://schemas.microsoft.com/office/drawing/2014/main" id="{15DDCC6E-3488-0B46-BE7E-46ABE90A0955}"/>
                </a:ext>
              </a:extLst>
            </p:cNvPr>
            <p:cNvSpPr txBox="1"/>
            <p:nvPr/>
          </p:nvSpPr>
          <p:spPr>
            <a:xfrm>
              <a:off x="8327398" y="1925882"/>
              <a:ext cx="3520659" cy="56054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/>
              <a:r>
                <a:rPr lang="en-US" sz="900" noProof="1">
                  <a:solidFill>
                    <a:schemeClr val="bg1"/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pic>
        <p:nvPicPr>
          <p:cNvPr id="8" name="Graphic 16" descr="Board Of Directors with solid fill">
            <a:extLst>
              <a:ext uri="{FF2B5EF4-FFF2-40B4-BE49-F238E27FC236}">
                <a16:creationId xmlns:a16="http://schemas.microsoft.com/office/drawing/2014/main" id="{67E7EB62-7766-5D44-8A9E-A9A61EDDA5F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054880" y="3238255"/>
            <a:ext cx="1019385" cy="1019385"/>
          </a:xfrm>
          <a:prstGeom prst="rect">
            <a:avLst/>
          </a:prstGeom>
        </p:spPr>
      </p:pic>
      <p:pic>
        <p:nvPicPr>
          <p:cNvPr id="9" name="Graphic 17" descr="Target Audience with solid fill">
            <a:extLst>
              <a:ext uri="{FF2B5EF4-FFF2-40B4-BE49-F238E27FC236}">
                <a16:creationId xmlns:a16="http://schemas.microsoft.com/office/drawing/2014/main" id="{D0ED8D69-83C1-204E-827E-2FD4DD1E2B4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6069737" y="3238255"/>
            <a:ext cx="1019385" cy="1019385"/>
          </a:xfrm>
          <a:prstGeom prst="rect">
            <a:avLst/>
          </a:prstGeom>
        </p:spPr>
      </p:pic>
      <p:pic>
        <p:nvPicPr>
          <p:cNvPr id="10" name="Graphic 18" descr="Trophy outline">
            <a:extLst>
              <a:ext uri="{FF2B5EF4-FFF2-40B4-BE49-F238E27FC236}">
                <a16:creationId xmlns:a16="http://schemas.microsoft.com/office/drawing/2014/main" id="{8510C9F4-A627-9C4F-98F8-F09D0DC856B4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848000" y="3023947"/>
            <a:ext cx="1448000" cy="1448000"/>
          </a:xfrm>
          <a:prstGeom prst="rect">
            <a:avLst/>
          </a:prstGeom>
        </p:spPr>
      </p:pic>
      <p:grpSp>
        <p:nvGrpSpPr>
          <p:cNvPr id="11" name="Group 10">
            <a:extLst>
              <a:ext uri="{FF2B5EF4-FFF2-40B4-BE49-F238E27FC236}">
                <a16:creationId xmlns:a16="http://schemas.microsoft.com/office/drawing/2014/main" id="{79A9F0A2-1F31-824F-9B51-023726462316}"/>
              </a:ext>
            </a:extLst>
          </p:cNvPr>
          <p:cNvGrpSpPr/>
          <p:nvPr/>
        </p:nvGrpSpPr>
        <p:grpSpPr>
          <a:xfrm>
            <a:off x="5312787" y="2169517"/>
            <a:ext cx="3188067" cy="967226"/>
            <a:chOff x="8686896" y="1418801"/>
            <a:chExt cx="3704673" cy="1067627"/>
          </a:xfrm>
        </p:grpSpPr>
        <p:sp>
          <p:nvSpPr>
            <p:cNvPr id="15" name="TextBox 20">
              <a:extLst>
                <a:ext uri="{FF2B5EF4-FFF2-40B4-BE49-F238E27FC236}">
                  <a16:creationId xmlns:a16="http://schemas.microsoft.com/office/drawing/2014/main" id="{00FD9E0B-3951-844C-8851-D042ECE2B806}"/>
                </a:ext>
              </a:extLst>
            </p:cNvPr>
            <p:cNvSpPr txBox="1"/>
            <p:nvPr/>
          </p:nvSpPr>
          <p:spPr>
            <a:xfrm>
              <a:off x="8686896" y="1418801"/>
              <a:ext cx="2514525" cy="50958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16" name="TextBox 21">
              <a:extLst>
                <a:ext uri="{FF2B5EF4-FFF2-40B4-BE49-F238E27FC236}">
                  <a16:creationId xmlns:a16="http://schemas.microsoft.com/office/drawing/2014/main" id="{750E1940-A0C7-D440-8ABB-731DC66A10BE}"/>
                </a:ext>
              </a:extLst>
            </p:cNvPr>
            <p:cNvSpPr txBox="1"/>
            <p:nvPr/>
          </p:nvSpPr>
          <p:spPr>
            <a:xfrm>
              <a:off x="8921977" y="1925882"/>
              <a:ext cx="3469592" cy="56054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900" noProof="1">
                  <a:solidFill>
                    <a:schemeClr val="bg1"/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E05DBE78-FD66-0A49-8513-BE47FD063CAF}"/>
              </a:ext>
            </a:extLst>
          </p:cNvPr>
          <p:cNvGrpSpPr/>
          <p:nvPr/>
        </p:nvGrpSpPr>
        <p:grpSpPr>
          <a:xfrm>
            <a:off x="643147" y="2169517"/>
            <a:ext cx="3221773" cy="967226"/>
            <a:chOff x="8327398" y="1418801"/>
            <a:chExt cx="3743840" cy="1067627"/>
          </a:xfrm>
        </p:grpSpPr>
        <p:sp>
          <p:nvSpPr>
            <p:cNvPr id="13" name="TextBox 23">
              <a:extLst>
                <a:ext uri="{FF2B5EF4-FFF2-40B4-BE49-F238E27FC236}">
                  <a16:creationId xmlns:a16="http://schemas.microsoft.com/office/drawing/2014/main" id="{0ECD6630-E1BF-4D45-AB98-0E2546830AF4}"/>
                </a:ext>
              </a:extLst>
            </p:cNvPr>
            <p:cNvSpPr txBox="1"/>
            <p:nvPr/>
          </p:nvSpPr>
          <p:spPr>
            <a:xfrm>
              <a:off x="9556713" y="1418801"/>
              <a:ext cx="2514525" cy="50958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14" name="TextBox 24">
              <a:extLst>
                <a:ext uri="{FF2B5EF4-FFF2-40B4-BE49-F238E27FC236}">
                  <a16:creationId xmlns:a16="http://schemas.microsoft.com/office/drawing/2014/main" id="{C4D6C06F-9A5B-4D4F-A5E3-92C85D78123A}"/>
                </a:ext>
              </a:extLst>
            </p:cNvPr>
            <p:cNvSpPr txBox="1"/>
            <p:nvPr/>
          </p:nvSpPr>
          <p:spPr>
            <a:xfrm>
              <a:off x="8327398" y="1925882"/>
              <a:ext cx="3520658" cy="56054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/>
              <a:r>
                <a:rPr lang="en-US" sz="900" noProof="1">
                  <a:solidFill>
                    <a:schemeClr val="bg1"/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791966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10279</TotalTime>
  <Words>367</Words>
  <Application>Microsoft Office PowerPoint</Application>
  <PresentationFormat>On-screen Show (4:3)</PresentationFormat>
  <Paragraphs>24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Intersecting Teardrops – Slide Template</vt:lpstr>
      <vt:lpstr>Intersecting Teardrops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Intersecting Teardrops</dc:title>
  <dc:creator>PresentationGO.com</dc:creator>
  <dc:description>© Copyright PresentationGO.com - Do not distribute or sale without written permission.</dc:description>
  <cp:lastModifiedBy>Christophe Barroche</cp:lastModifiedBy>
  <cp:revision>14</cp:revision>
  <dcterms:created xsi:type="dcterms:W3CDTF">2014-11-26T05:14:11Z</dcterms:created>
  <dcterms:modified xsi:type="dcterms:W3CDTF">2022-04-05T18:46:23Z</dcterms:modified>
  <cp:category>Charts &amp; Diagrams</cp:category>
</cp:coreProperties>
</file>