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900" y="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76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4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Intersecting Teardrops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BF877BB-384D-0E4A-B4CE-EEBFFD2602AF}"/>
              </a:ext>
            </a:extLst>
          </p:cNvPr>
          <p:cNvSpPr/>
          <p:nvPr/>
        </p:nvSpPr>
        <p:spPr>
          <a:xfrm>
            <a:off x="2493354" y="1383926"/>
            <a:ext cx="3490997" cy="4090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19678" extrusionOk="0">
                <a:moveTo>
                  <a:pt x="20431" y="2882"/>
                </a:moveTo>
                <a:lnTo>
                  <a:pt x="20431" y="2882"/>
                </a:lnTo>
                <a:cubicBezTo>
                  <a:pt x="15756" y="-961"/>
                  <a:pt x="8182" y="-961"/>
                  <a:pt x="3506" y="2882"/>
                </a:cubicBezTo>
                <a:lnTo>
                  <a:pt x="3506" y="2882"/>
                </a:lnTo>
                <a:cubicBezTo>
                  <a:pt x="-1169" y="6726"/>
                  <a:pt x="-1169" y="12952"/>
                  <a:pt x="3506" y="16796"/>
                </a:cubicBezTo>
                <a:lnTo>
                  <a:pt x="3506" y="16796"/>
                </a:lnTo>
                <a:cubicBezTo>
                  <a:pt x="8182" y="20639"/>
                  <a:pt x="15756" y="20639"/>
                  <a:pt x="20431" y="16796"/>
                </a:cubicBezTo>
                <a:lnTo>
                  <a:pt x="20431" y="16796"/>
                </a:lnTo>
                <a:lnTo>
                  <a:pt x="14436" y="11867"/>
                </a:lnTo>
                <a:cubicBezTo>
                  <a:pt x="13073" y="10747"/>
                  <a:pt x="13073" y="8931"/>
                  <a:pt x="14436" y="7811"/>
                </a:cubicBezTo>
                <a:lnTo>
                  <a:pt x="20431" y="288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F354C8B-C27B-BC42-8993-BA1DB1DBF8A7}"/>
              </a:ext>
            </a:extLst>
          </p:cNvPr>
          <p:cNvSpPr/>
          <p:nvPr/>
        </p:nvSpPr>
        <p:spPr>
          <a:xfrm>
            <a:off x="6207649" y="1383926"/>
            <a:ext cx="3490997" cy="4090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19678" extrusionOk="0">
                <a:moveTo>
                  <a:pt x="16925" y="2882"/>
                </a:moveTo>
                <a:lnTo>
                  <a:pt x="16925" y="2882"/>
                </a:lnTo>
                <a:cubicBezTo>
                  <a:pt x="12249" y="-961"/>
                  <a:pt x="4675" y="-961"/>
                  <a:pt x="0" y="2882"/>
                </a:cubicBezTo>
                <a:lnTo>
                  <a:pt x="0" y="2882"/>
                </a:lnTo>
                <a:lnTo>
                  <a:pt x="5995" y="7811"/>
                </a:lnTo>
                <a:cubicBezTo>
                  <a:pt x="7358" y="8931"/>
                  <a:pt x="7358" y="10747"/>
                  <a:pt x="5995" y="11867"/>
                </a:cubicBezTo>
                <a:lnTo>
                  <a:pt x="0" y="16796"/>
                </a:lnTo>
                <a:lnTo>
                  <a:pt x="0" y="16796"/>
                </a:lnTo>
                <a:cubicBezTo>
                  <a:pt x="4675" y="20639"/>
                  <a:pt x="12249" y="20639"/>
                  <a:pt x="16925" y="16796"/>
                </a:cubicBezTo>
                <a:lnTo>
                  <a:pt x="16925" y="16796"/>
                </a:lnTo>
                <a:cubicBezTo>
                  <a:pt x="21600" y="12952"/>
                  <a:pt x="21600" y="6726"/>
                  <a:pt x="16925" y="288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B24D12F-198C-874F-8A56-F50E40F94AE0}"/>
              </a:ext>
            </a:extLst>
          </p:cNvPr>
          <p:cNvSpPr/>
          <p:nvPr/>
        </p:nvSpPr>
        <p:spPr>
          <a:xfrm>
            <a:off x="4932333" y="2075198"/>
            <a:ext cx="2327333" cy="2707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7" h="21600" extrusionOk="0">
                <a:moveTo>
                  <a:pt x="10398" y="0"/>
                </a:moveTo>
                <a:lnTo>
                  <a:pt x="1205" y="8207"/>
                </a:lnTo>
                <a:cubicBezTo>
                  <a:pt x="-402" y="9642"/>
                  <a:pt x="-402" y="11958"/>
                  <a:pt x="1205" y="13393"/>
                </a:cubicBezTo>
                <a:lnTo>
                  <a:pt x="10398" y="21600"/>
                </a:lnTo>
                <a:lnTo>
                  <a:pt x="19591" y="13393"/>
                </a:lnTo>
                <a:cubicBezTo>
                  <a:pt x="21198" y="11958"/>
                  <a:pt x="21198" y="9642"/>
                  <a:pt x="19591" y="8207"/>
                </a:cubicBezTo>
                <a:lnTo>
                  <a:pt x="10398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F7790F9-A7A3-CD40-A181-88F02CD28CD9}"/>
              </a:ext>
            </a:extLst>
          </p:cNvPr>
          <p:cNvGrpSpPr/>
          <p:nvPr/>
        </p:nvGrpSpPr>
        <p:grpSpPr>
          <a:xfrm>
            <a:off x="7136980" y="4013643"/>
            <a:ext cx="3295701" cy="1013154"/>
            <a:chOff x="8921976" y="1466725"/>
            <a:chExt cx="3469593" cy="1013154"/>
          </a:xfrm>
        </p:grpSpPr>
        <p:sp>
          <p:nvSpPr>
            <p:cNvPr id="19" name="TextBox 7">
              <a:extLst>
                <a:ext uri="{FF2B5EF4-FFF2-40B4-BE49-F238E27FC236}">
                  <a16:creationId xmlns:a16="http://schemas.microsoft.com/office/drawing/2014/main" id="{A7EDAC51-0D71-E241-BB2C-1B7026534089}"/>
                </a:ext>
              </a:extLst>
            </p:cNvPr>
            <p:cNvSpPr txBox="1"/>
            <p:nvPr/>
          </p:nvSpPr>
          <p:spPr>
            <a:xfrm>
              <a:off x="9282464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8">
              <a:extLst>
                <a:ext uri="{FF2B5EF4-FFF2-40B4-BE49-F238E27FC236}">
                  <a16:creationId xmlns:a16="http://schemas.microsoft.com/office/drawing/2014/main" id="{EBA4FFAC-294B-5B49-8D15-73B101AB27AC}"/>
                </a:ext>
              </a:extLst>
            </p:cNvPr>
            <p:cNvSpPr txBox="1"/>
            <p:nvPr/>
          </p:nvSpPr>
          <p:spPr>
            <a:xfrm>
              <a:off x="8921976" y="1925881"/>
              <a:ext cx="3469593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B63F4F9-9DDB-5B4A-A69E-37EDD7309190}"/>
              </a:ext>
            </a:extLst>
          </p:cNvPr>
          <p:cNvGrpSpPr/>
          <p:nvPr/>
        </p:nvGrpSpPr>
        <p:grpSpPr>
          <a:xfrm>
            <a:off x="1759319" y="4013643"/>
            <a:ext cx="3344206" cy="1013154"/>
            <a:chOff x="8327398" y="1466725"/>
            <a:chExt cx="3520659" cy="1013154"/>
          </a:xfrm>
        </p:grpSpPr>
        <p:sp>
          <p:nvSpPr>
            <p:cNvPr id="17" name="TextBox 13">
              <a:extLst>
                <a:ext uri="{FF2B5EF4-FFF2-40B4-BE49-F238E27FC236}">
                  <a16:creationId xmlns:a16="http://schemas.microsoft.com/office/drawing/2014/main" id="{EB2F8A40-916E-CD4E-9B0A-4D025CF4E938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4">
              <a:extLst>
                <a:ext uri="{FF2B5EF4-FFF2-40B4-BE49-F238E27FC236}">
                  <a16:creationId xmlns:a16="http://schemas.microsoft.com/office/drawing/2014/main" id="{15DDCC6E-3488-0B46-BE7E-46ABE90A0955}"/>
                </a:ext>
              </a:extLst>
            </p:cNvPr>
            <p:cNvSpPr txBox="1"/>
            <p:nvPr/>
          </p:nvSpPr>
          <p:spPr>
            <a:xfrm>
              <a:off x="8327398" y="1925881"/>
              <a:ext cx="3520659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" name="Graphic 16" descr="Board Of Directors with solid fill">
            <a:extLst>
              <a:ext uri="{FF2B5EF4-FFF2-40B4-BE49-F238E27FC236}">
                <a16:creationId xmlns:a16="http://schemas.microsoft.com/office/drawing/2014/main" id="{67E7EB62-7766-5D44-8A9E-A9A61EDDA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17594" y="2866400"/>
            <a:ext cx="1125200" cy="1125200"/>
          </a:xfrm>
          <a:prstGeom prst="rect">
            <a:avLst/>
          </a:prstGeom>
        </p:spPr>
      </p:pic>
      <p:pic>
        <p:nvPicPr>
          <p:cNvPr id="9" name="Graphic 17" descr="Target Audience with solid fill">
            <a:extLst>
              <a:ext uri="{FF2B5EF4-FFF2-40B4-BE49-F238E27FC236}">
                <a16:creationId xmlns:a16="http://schemas.microsoft.com/office/drawing/2014/main" id="{D0ED8D69-83C1-204E-827E-2FD4DD1E2B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49207" y="2866400"/>
            <a:ext cx="1125200" cy="1125200"/>
          </a:xfrm>
          <a:prstGeom prst="rect">
            <a:avLst/>
          </a:prstGeom>
        </p:spPr>
      </p:pic>
      <p:pic>
        <p:nvPicPr>
          <p:cNvPr id="10" name="Graphic 18" descr="Trophy outline">
            <a:extLst>
              <a:ext uri="{FF2B5EF4-FFF2-40B4-BE49-F238E27FC236}">
                <a16:creationId xmlns:a16="http://schemas.microsoft.com/office/drawing/2014/main" id="{8510C9F4-A627-9C4F-98F8-F09D0DC856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96847" y="2629847"/>
            <a:ext cx="1598306" cy="159830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9A9F0A2-1F31-824F-9B51-023726462316}"/>
              </a:ext>
            </a:extLst>
          </p:cNvPr>
          <p:cNvGrpSpPr/>
          <p:nvPr/>
        </p:nvGrpSpPr>
        <p:grpSpPr>
          <a:xfrm>
            <a:off x="6913682" y="1734647"/>
            <a:ext cx="3518999" cy="1013154"/>
            <a:chOff x="8686896" y="1466725"/>
            <a:chExt cx="3704673" cy="1013154"/>
          </a:xfrm>
        </p:grpSpPr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00FD9E0B-3951-844C-8851-D042ECE2B806}"/>
                </a:ext>
              </a:extLst>
            </p:cNvPr>
            <p:cNvSpPr txBox="1"/>
            <p:nvPr/>
          </p:nvSpPr>
          <p:spPr>
            <a:xfrm>
              <a:off x="8686896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21">
              <a:extLst>
                <a:ext uri="{FF2B5EF4-FFF2-40B4-BE49-F238E27FC236}">
                  <a16:creationId xmlns:a16="http://schemas.microsoft.com/office/drawing/2014/main" id="{750E1940-A0C7-D440-8ABB-731DC66A10BE}"/>
                </a:ext>
              </a:extLst>
            </p:cNvPr>
            <p:cNvSpPr txBox="1"/>
            <p:nvPr/>
          </p:nvSpPr>
          <p:spPr>
            <a:xfrm>
              <a:off x="8921976" y="1925881"/>
              <a:ext cx="3469593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05DBE78-FD66-0A49-8513-BE47FD063CAF}"/>
              </a:ext>
            </a:extLst>
          </p:cNvPr>
          <p:cNvGrpSpPr/>
          <p:nvPr/>
        </p:nvGrpSpPr>
        <p:grpSpPr>
          <a:xfrm>
            <a:off x="1759320" y="1734647"/>
            <a:ext cx="3556202" cy="1013154"/>
            <a:chOff x="8327398" y="1466725"/>
            <a:chExt cx="3743840" cy="1013154"/>
          </a:xfrm>
        </p:grpSpPr>
        <p:sp>
          <p:nvSpPr>
            <p:cNvPr id="13" name="TextBox 23">
              <a:extLst>
                <a:ext uri="{FF2B5EF4-FFF2-40B4-BE49-F238E27FC236}">
                  <a16:creationId xmlns:a16="http://schemas.microsoft.com/office/drawing/2014/main" id="{0ECD6630-E1BF-4D45-AB98-0E2546830AF4}"/>
                </a:ext>
              </a:extLst>
            </p:cNvPr>
            <p:cNvSpPr txBox="1"/>
            <p:nvPr/>
          </p:nvSpPr>
          <p:spPr>
            <a:xfrm>
              <a:off x="9556712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24">
              <a:extLst>
                <a:ext uri="{FF2B5EF4-FFF2-40B4-BE49-F238E27FC236}">
                  <a16:creationId xmlns:a16="http://schemas.microsoft.com/office/drawing/2014/main" id="{C4D6C06F-9A5B-4D4F-A5E3-92C85D78123A}"/>
                </a:ext>
              </a:extLst>
            </p:cNvPr>
            <p:cNvSpPr txBox="1"/>
            <p:nvPr/>
          </p:nvSpPr>
          <p:spPr>
            <a:xfrm>
              <a:off x="8327398" y="1925881"/>
              <a:ext cx="3520659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855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Intersecting Teardrops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BF877BB-384D-0E4A-B4CE-EEBFFD2602AF}"/>
              </a:ext>
            </a:extLst>
          </p:cNvPr>
          <p:cNvSpPr/>
          <p:nvPr/>
        </p:nvSpPr>
        <p:spPr>
          <a:xfrm>
            <a:off x="2493354" y="1383926"/>
            <a:ext cx="3490997" cy="4090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19678" extrusionOk="0">
                <a:moveTo>
                  <a:pt x="20431" y="2882"/>
                </a:moveTo>
                <a:lnTo>
                  <a:pt x="20431" y="2882"/>
                </a:lnTo>
                <a:cubicBezTo>
                  <a:pt x="15756" y="-961"/>
                  <a:pt x="8182" y="-961"/>
                  <a:pt x="3506" y="2882"/>
                </a:cubicBezTo>
                <a:lnTo>
                  <a:pt x="3506" y="2882"/>
                </a:lnTo>
                <a:cubicBezTo>
                  <a:pt x="-1169" y="6726"/>
                  <a:pt x="-1169" y="12952"/>
                  <a:pt x="3506" y="16796"/>
                </a:cubicBezTo>
                <a:lnTo>
                  <a:pt x="3506" y="16796"/>
                </a:lnTo>
                <a:cubicBezTo>
                  <a:pt x="8182" y="20639"/>
                  <a:pt x="15756" y="20639"/>
                  <a:pt x="20431" y="16796"/>
                </a:cubicBezTo>
                <a:lnTo>
                  <a:pt x="20431" y="16796"/>
                </a:lnTo>
                <a:lnTo>
                  <a:pt x="14436" y="11867"/>
                </a:lnTo>
                <a:cubicBezTo>
                  <a:pt x="13073" y="10747"/>
                  <a:pt x="13073" y="8931"/>
                  <a:pt x="14436" y="7811"/>
                </a:cubicBezTo>
                <a:lnTo>
                  <a:pt x="20431" y="288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F354C8B-C27B-BC42-8993-BA1DB1DBF8A7}"/>
              </a:ext>
            </a:extLst>
          </p:cNvPr>
          <p:cNvSpPr/>
          <p:nvPr/>
        </p:nvSpPr>
        <p:spPr>
          <a:xfrm>
            <a:off x="6207649" y="1383926"/>
            <a:ext cx="3490997" cy="4090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19678" extrusionOk="0">
                <a:moveTo>
                  <a:pt x="16925" y="2882"/>
                </a:moveTo>
                <a:lnTo>
                  <a:pt x="16925" y="2882"/>
                </a:lnTo>
                <a:cubicBezTo>
                  <a:pt x="12249" y="-961"/>
                  <a:pt x="4675" y="-961"/>
                  <a:pt x="0" y="2882"/>
                </a:cubicBezTo>
                <a:lnTo>
                  <a:pt x="0" y="2882"/>
                </a:lnTo>
                <a:lnTo>
                  <a:pt x="5995" y="7811"/>
                </a:lnTo>
                <a:cubicBezTo>
                  <a:pt x="7358" y="8931"/>
                  <a:pt x="7358" y="10747"/>
                  <a:pt x="5995" y="11867"/>
                </a:cubicBezTo>
                <a:lnTo>
                  <a:pt x="0" y="16796"/>
                </a:lnTo>
                <a:lnTo>
                  <a:pt x="0" y="16796"/>
                </a:lnTo>
                <a:cubicBezTo>
                  <a:pt x="4675" y="20639"/>
                  <a:pt x="12249" y="20639"/>
                  <a:pt x="16925" y="16796"/>
                </a:cubicBezTo>
                <a:lnTo>
                  <a:pt x="16925" y="16796"/>
                </a:lnTo>
                <a:cubicBezTo>
                  <a:pt x="21600" y="12952"/>
                  <a:pt x="21600" y="6726"/>
                  <a:pt x="16925" y="288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B24D12F-198C-874F-8A56-F50E40F94AE0}"/>
              </a:ext>
            </a:extLst>
          </p:cNvPr>
          <p:cNvSpPr/>
          <p:nvPr/>
        </p:nvSpPr>
        <p:spPr>
          <a:xfrm>
            <a:off x="4932333" y="2075198"/>
            <a:ext cx="2327333" cy="2707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7" h="21600" extrusionOk="0">
                <a:moveTo>
                  <a:pt x="10398" y="0"/>
                </a:moveTo>
                <a:lnTo>
                  <a:pt x="1205" y="8207"/>
                </a:lnTo>
                <a:cubicBezTo>
                  <a:pt x="-402" y="9642"/>
                  <a:pt x="-402" y="11958"/>
                  <a:pt x="1205" y="13393"/>
                </a:cubicBezTo>
                <a:lnTo>
                  <a:pt x="10398" y="21600"/>
                </a:lnTo>
                <a:lnTo>
                  <a:pt x="19591" y="13393"/>
                </a:lnTo>
                <a:cubicBezTo>
                  <a:pt x="21198" y="11958"/>
                  <a:pt x="21198" y="9642"/>
                  <a:pt x="19591" y="8207"/>
                </a:cubicBezTo>
                <a:lnTo>
                  <a:pt x="1039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F7790F9-A7A3-CD40-A181-88F02CD28CD9}"/>
              </a:ext>
            </a:extLst>
          </p:cNvPr>
          <p:cNvGrpSpPr/>
          <p:nvPr/>
        </p:nvGrpSpPr>
        <p:grpSpPr>
          <a:xfrm>
            <a:off x="7136980" y="4013643"/>
            <a:ext cx="3295701" cy="1013154"/>
            <a:chOff x="8921976" y="1466725"/>
            <a:chExt cx="3469593" cy="1013154"/>
          </a:xfrm>
        </p:grpSpPr>
        <p:sp>
          <p:nvSpPr>
            <p:cNvPr id="19" name="TextBox 7">
              <a:extLst>
                <a:ext uri="{FF2B5EF4-FFF2-40B4-BE49-F238E27FC236}">
                  <a16:creationId xmlns:a16="http://schemas.microsoft.com/office/drawing/2014/main" id="{A7EDAC51-0D71-E241-BB2C-1B7026534089}"/>
                </a:ext>
              </a:extLst>
            </p:cNvPr>
            <p:cNvSpPr txBox="1"/>
            <p:nvPr/>
          </p:nvSpPr>
          <p:spPr>
            <a:xfrm>
              <a:off x="9282464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8">
              <a:extLst>
                <a:ext uri="{FF2B5EF4-FFF2-40B4-BE49-F238E27FC236}">
                  <a16:creationId xmlns:a16="http://schemas.microsoft.com/office/drawing/2014/main" id="{EBA4FFAC-294B-5B49-8D15-73B101AB27AC}"/>
                </a:ext>
              </a:extLst>
            </p:cNvPr>
            <p:cNvSpPr txBox="1"/>
            <p:nvPr/>
          </p:nvSpPr>
          <p:spPr>
            <a:xfrm>
              <a:off x="8921976" y="1925881"/>
              <a:ext cx="3469593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B63F4F9-9DDB-5B4A-A69E-37EDD7309190}"/>
              </a:ext>
            </a:extLst>
          </p:cNvPr>
          <p:cNvGrpSpPr/>
          <p:nvPr/>
        </p:nvGrpSpPr>
        <p:grpSpPr>
          <a:xfrm>
            <a:off x="1759319" y="4013643"/>
            <a:ext cx="3344206" cy="1013154"/>
            <a:chOff x="8327398" y="1466725"/>
            <a:chExt cx="3520659" cy="1013154"/>
          </a:xfrm>
        </p:grpSpPr>
        <p:sp>
          <p:nvSpPr>
            <p:cNvPr id="17" name="TextBox 13">
              <a:extLst>
                <a:ext uri="{FF2B5EF4-FFF2-40B4-BE49-F238E27FC236}">
                  <a16:creationId xmlns:a16="http://schemas.microsoft.com/office/drawing/2014/main" id="{EB2F8A40-916E-CD4E-9B0A-4D025CF4E938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4">
              <a:extLst>
                <a:ext uri="{FF2B5EF4-FFF2-40B4-BE49-F238E27FC236}">
                  <a16:creationId xmlns:a16="http://schemas.microsoft.com/office/drawing/2014/main" id="{15DDCC6E-3488-0B46-BE7E-46ABE90A0955}"/>
                </a:ext>
              </a:extLst>
            </p:cNvPr>
            <p:cNvSpPr txBox="1"/>
            <p:nvPr/>
          </p:nvSpPr>
          <p:spPr>
            <a:xfrm>
              <a:off x="8327398" y="1925881"/>
              <a:ext cx="3520659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" name="Graphic 16" descr="Board Of Directors with solid fill">
            <a:extLst>
              <a:ext uri="{FF2B5EF4-FFF2-40B4-BE49-F238E27FC236}">
                <a16:creationId xmlns:a16="http://schemas.microsoft.com/office/drawing/2014/main" id="{67E7EB62-7766-5D44-8A9E-A9A61EDDA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17594" y="2866400"/>
            <a:ext cx="1125200" cy="1125200"/>
          </a:xfrm>
          <a:prstGeom prst="rect">
            <a:avLst/>
          </a:prstGeom>
        </p:spPr>
      </p:pic>
      <p:pic>
        <p:nvPicPr>
          <p:cNvPr id="9" name="Graphic 17" descr="Target Audience with solid fill">
            <a:extLst>
              <a:ext uri="{FF2B5EF4-FFF2-40B4-BE49-F238E27FC236}">
                <a16:creationId xmlns:a16="http://schemas.microsoft.com/office/drawing/2014/main" id="{D0ED8D69-83C1-204E-827E-2FD4DD1E2B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49207" y="2866400"/>
            <a:ext cx="1125200" cy="1125200"/>
          </a:xfrm>
          <a:prstGeom prst="rect">
            <a:avLst/>
          </a:prstGeom>
        </p:spPr>
      </p:pic>
      <p:pic>
        <p:nvPicPr>
          <p:cNvPr id="10" name="Graphic 18" descr="Trophy outline">
            <a:extLst>
              <a:ext uri="{FF2B5EF4-FFF2-40B4-BE49-F238E27FC236}">
                <a16:creationId xmlns:a16="http://schemas.microsoft.com/office/drawing/2014/main" id="{8510C9F4-A627-9C4F-98F8-F09D0DC856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96847" y="2629847"/>
            <a:ext cx="1598306" cy="159830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9A9F0A2-1F31-824F-9B51-023726462316}"/>
              </a:ext>
            </a:extLst>
          </p:cNvPr>
          <p:cNvGrpSpPr/>
          <p:nvPr/>
        </p:nvGrpSpPr>
        <p:grpSpPr>
          <a:xfrm>
            <a:off x="6913682" y="1734647"/>
            <a:ext cx="3518999" cy="1013154"/>
            <a:chOff x="8686896" y="1466725"/>
            <a:chExt cx="3704673" cy="1013154"/>
          </a:xfrm>
        </p:grpSpPr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00FD9E0B-3951-844C-8851-D042ECE2B806}"/>
                </a:ext>
              </a:extLst>
            </p:cNvPr>
            <p:cNvSpPr txBox="1"/>
            <p:nvPr/>
          </p:nvSpPr>
          <p:spPr>
            <a:xfrm>
              <a:off x="8686896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21">
              <a:extLst>
                <a:ext uri="{FF2B5EF4-FFF2-40B4-BE49-F238E27FC236}">
                  <a16:creationId xmlns:a16="http://schemas.microsoft.com/office/drawing/2014/main" id="{750E1940-A0C7-D440-8ABB-731DC66A10BE}"/>
                </a:ext>
              </a:extLst>
            </p:cNvPr>
            <p:cNvSpPr txBox="1"/>
            <p:nvPr/>
          </p:nvSpPr>
          <p:spPr>
            <a:xfrm>
              <a:off x="8921976" y="1925881"/>
              <a:ext cx="3469593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05DBE78-FD66-0A49-8513-BE47FD063CAF}"/>
              </a:ext>
            </a:extLst>
          </p:cNvPr>
          <p:cNvGrpSpPr/>
          <p:nvPr/>
        </p:nvGrpSpPr>
        <p:grpSpPr>
          <a:xfrm>
            <a:off x="1759320" y="1734647"/>
            <a:ext cx="3556202" cy="1013154"/>
            <a:chOff x="8327398" y="1466725"/>
            <a:chExt cx="3743840" cy="1013154"/>
          </a:xfrm>
        </p:grpSpPr>
        <p:sp>
          <p:nvSpPr>
            <p:cNvPr id="13" name="TextBox 23">
              <a:extLst>
                <a:ext uri="{FF2B5EF4-FFF2-40B4-BE49-F238E27FC236}">
                  <a16:creationId xmlns:a16="http://schemas.microsoft.com/office/drawing/2014/main" id="{0ECD6630-E1BF-4D45-AB98-0E2546830AF4}"/>
                </a:ext>
              </a:extLst>
            </p:cNvPr>
            <p:cNvSpPr txBox="1"/>
            <p:nvPr/>
          </p:nvSpPr>
          <p:spPr>
            <a:xfrm>
              <a:off x="9556712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24">
              <a:extLst>
                <a:ext uri="{FF2B5EF4-FFF2-40B4-BE49-F238E27FC236}">
                  <a16:creationId xmlns:a16="http://schemas.microsoft.com/office/drawing/2014/main" id="{C4D6C06F-9A5B-4D4F-A5E3-92C85D78123A}"/>
                </a:ext>
              </a:extLst>
            </p:cNvPr>
            <p:cNvSpPr txBox="1"/>
            <p:nvPr/>
          </p:nvSpPr>
          <p:spPr>
            <a:xfrm>
              <a:off x="8327398" y="1925881"/>
              <a:ext cx="3520659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8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367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Intersecting Teardrops – Slide Template</vt:lpstr>
      <vt:lpstr>Intersecting Teardrops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Intersecting Teardrops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2022-04-05T18:35:02Z</dcterms:modified>
  <cp:category>Charts &amp; Diagrams</cp:category>
</cp:coreProperties>
</file>