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576" y="12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8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6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/>
          <a:p>
            <a:r>
              <a:rPr lang="en-US" dirty="0"/>
              <a:t>Single Step Intertwined Arrows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9F04CC-AD0B-4CF3-882A-45C9C95D7A77}"/>
              </a:ext>
            </a:extLst>
          </p:cNvPr>
          <p:cNvGrpSpPr/>
          <p:nvPr/>
        </p:nvGrpSpPr>
        <p:grpSpPr>
          <a:xfrm>
            <a:off x="4169002" y="1774331"/>
            <a:ext cx="3861972" cy="3033513"/>
            <a:chOff x="4169002" y="1698131"/>
            <a:chExt cx="3861972" cy="3033513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52EA78BB-CA01-A445-A7B7-3A8437DF9F94}"/>
                </a:ext>
              </a:extLst>
            </p:cNvPr>
            <p:cNvSpPr/>
            <p:nvPr/>
          </p:nvSpPr>
          <p:spPr>
            <a:xfrm>
              <a:off x="4169002" y="1880139"/>
              <a:ext cx="3853995" cy="285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extrusionOk="0">
                  <a:moveTo>
                    <a:pt x="5568" y="13417"/>
                  </a:moveTo>
                  <a:cubicBezTo>
                    <a:pt x="5602" y="14806"/>
                    <a:pt x="5933" y="16091"/>
                    <a:pt x="6469" y="17158"/>
                  </a:cubicBezTo>
                  <a:cubicBezTo>
                    <a:pt x="5576" y="18777"/>
                    <a:pt x="4165" y="19844"/>
                    <a:pt x="2559" y="19878"/>
                  </a:cubicBezTo>
                  <a:lnTo>
                    <a:pt x="2431" y="19878"/>
                  </a:lnTo>
                  <a:lnTo>
                    <a:pt x="2431" y="21325"/>
                  </a:lnTo>
                  <a:cubicBezTo>
                    <a:pt x="2431" y="21428"/>
                    <a:pt x="2389" y="21520"/>
                    <a:pt x="2321" y="21554"/>
                  </a:cubicBezTo>
                  <a:cubicBezTo>
                    <a:pt x="2253" y="21600"/>
                    <a:pt x="2176" y="21577"/>
                    <a:pt x="2117" y="21497"/>
                  </a:cubicBezTo>
                  <a:lnTo>
                    <a:pt x="51" y="18708"/>
                  </a:lnTo>
                  <a:cubicBezTo>
                    <a:pt x="17" y="18662"/>
                    <a:pt x="0" y="18593"/>
                    <a:pt x="0" y="18536"/>
                  </a:cubicBezTo>
                  <a:cubicBezTo>
                    <a:pt x="0" y="18478"/>
                    <a:pt x="17" y="18409"/>
                    <a:pt x="51" y="18363"/>
                  </a:cubicBezTo>
                  <a:lnTo>
                    <a:pt x="2117" y="15574"/>
                  </a:lnTo>
                  <a:cubicBezTo>
                    <a:pt x="2151" y="15529"/>
                    <a:pt x="2202" y="15506"/>
                    <a:pt x="2244" y="15506"/>
                  </a:cubicBezTo>
                  <a:cubicBezTo>
                    <a:pt x="2270" y="15506"/>
                    <a:pt x="2295" y="15517"/>
                    <a:pt x="2321" y="15529"/>
                  </a:cubicBezTo>
                  <a:cubicBezTo>
                    <a:pt x="2389" y="15563"/>
                    <a:pt x="2431" y="15655"/>
                    <a:pt x="2431" y="15758"/>
                  </a:cubicBezTo>
                  <a:lnTo>
                    <a:pt x="2431" y="17204"/>
                  </a:lnTo>
                  <a:lnTo>
                    <a:pt x="2559" y="17204"/>
                  </a:lnTo>
                  <a:cubicBezTo>
                    <a:pt x="4114" y="17147"/>
                    <a:pt x="5381" y="15448"/>
                    <a:pt x="5432" y="13336"/>
                  </a:cubicBezTo>
                  <a:lnTo>
                    <a:pt x="5432" y="13313"/>
                  </a:lnTo>
                  <a:cubicBezTo>
                    <a:pt x="5432" y="13187"/>
                    <a:pt x="5440" y="13050"/>
                    <a:pt x="5449" y="12912"/>
                  </a:cubicBezTo>
                  <a:lnTo>
                    <a:pt x="5491" y="12166"/>
                  </a:lnTo>
                  <a:lnTo>
                    <a:pt x="5551" y="13153"/>
                  </a:lnTo>
                  <a:cubicBezTo>
                    <a:pt x="5559" y="13233"/>
                    <a:pt x="5559" y="13325"/>
                    <a:pt x="5559" y="13417"/>
                  </a:cubicBezTo>
                  <a:lnTo>
                    <a:pt x="5568" y="13417"/>
                  </a:lnTo>
                  <a:close/>
                  <a:moveTo>
                    <a:pt x="21524" y="18352"/>
                  </a:moveTo>
                  <a:lnTo>
                    <a:pt x="21524" y="18352"/>
                  </a:lnTo>
                  <a:lnTo>
                    <a:pt x="19458" y="15563"/>
                  </a:lnTo>
                  <a:cubicBezTo>
                    <a:pt x="19407" y="15494"/>
                    <a:pt x="19330" y="15471"/>
                    <a:pt x="19254" y="15506"/>
                  </a:cubicBezTo>
                  <a:cubicBezTo>
                    <a:pt x="19186" y="15540"/>
                    <a:pt x="19143" y="15632"/>
                    <a:pt x="19143" y="15735"/>
                  </a:cubicBezTo>
                  <a:lnTo>
                    <a:pt x="19143" y="17181"/>
                  </a:lnTo>
                  <a:lnTo>
                    <a:pt x="19016" y="17181"/>
                  </a:lnTo>
                  <a:cubicBezTo>
                    <a:pt x="17460" y="17124"/>
                    <a:pt x="16194" y="15425"/>
                    <a:pt x="16143" y="13313"/>
                  </a:cubicBezTo>
                  <a:lnTo>
                    <a:pt x="16143" y="13291"/>
                  </a:lnTo>
                  <a:cubicBezTo>
                    <a:pt x="16143" y="13164"/>
                    <a:pt x="16134" y="13027"/>
                    <a:pt x="16126" y="12889"/>
                  </a:cubicBezTo>
                  <a:lnTo>
                    <a:pt x="16083" y="12143"/>
                  </a:lnTo>
                  <a:lnTo>
                    <a:pt x="16015" y="11041"/>
                  </a:lnTo>
                  <a:lnTo>
                    <a:pt x="15947" y="9939"/>
                  </a:lnTo>
                  <a:lnTo>
                    <a:pt x="15760" y="6783"/>
                  </a:lnTo>
                  <a:cubicBezTo>
                    <a:pt x="15752" y="6703"/>
                    <a:pt x="15752" y="6599"/>
                    <a:pt x="15752" y="6496"/>
                  </a:cubicBezTo>
                  <a:lnTo>
                    <a:pt x="15752" y="6473"/>
                  </a:lnTo>
                  <a:cubicBezTo>
                    <a:pt x="15718" y="5199"/>
                    <a:pt x="15429" y="4017"/>
                    <a:pt x="14944" y="3018"/>
                  </a:cubicBezTo>
                  <a:cubicBezTo>
                    <a:pt x="14919" y="2961"/>
                    <a:pt x="14893" y="2915"/>
                    <a:pt x="14868" y="2858"/>
                  </a:cubicBezTo>
                  <a:cubicBezTo>
                    <a:pt x="14842" y="2812"/>
                    <a:pt x="14817" y="2766"/>
                    <a:pt x="14791" y="2720"/>
                  </a:cubicBezTo>
                  <a:cubicBezTo>
                    <a:pt x="13890" y="1067"/>
                    <a:pt x="12436" y="0"/>
                    <a:pt x="10796" y="0"/>
                  </a:cubicBezTo>
                  <a:cubicBezTo>
                    <a:pt x="9155" y="0"/>
                    <a:pt x="7702" y="1067"/>
                    <a:pt x="6800" y="2720"/>
                  </a:cubicBezTo>
                  <a:cubicBezTo>
                    <a:pt x="7345" y="3787"/>
                    <a:pt x="7676" y="5073"/>
                    <a:pt x="7710" y="6462"/>
                  </a:cubicBezTo>
                  <a:lnTo>
                    <a:pt x="7710" y="6485"/>
                  </a:lnTo>
                  <a:cubicBezTo>
                    <a:pt x="7710" y="6588"/>
                    <a:pt x="7719" y="6680"/>
                    <a:pt x="7719" y="6749"/>
                  </a:cubicBezTo>
                  <a:lnTo>
                    <a:pt x="7778" y="7724"/>
                  </a:lnTo>
                  <a:lnTo>
                    <a:pt x="7821" y="6978"/>
                  </a:lnTo>
                  <a:cubicBezTo>
                    <a:pt x="7829" y="6829"/>
                    <a:pt x="7829" y="6691"/>
                    <a:pt x="7838" y="6576"/>
                  </a:cubicBezTo>
                  <a:lnTo>
                    <a:pt x="7838" y="6553"/>
                  </a:lnTo>
                  <a:cubicBezTo>
                    <a:pt x="7889" y="4384"/>
                    <a:pt x="9198" y="2686"/>
                    <a:pt x="10804" y="2686"/>
                  </a:cubicBezTo>
                  <a:cubicBezTo>
                    <a:pt x="12411" y="2686"/>
                    <a:pt x="13711" y="4384"/>
                    <a:pt x="13771" y="6553"/>
                  </a:cubicBezTo>
                  <a:lnTo>
                    <a:pt x="13771" y="6576"/>
                  </a:lnTo>
                  <a:cubicBezTo>
                    <a:pt x="13771" y="6703"/>
                    <a:pt x="13779" y="6840"/>
                    <a:pt x="13788" y="6978"/>
                  </a:cubicBezTo>
                  <a:lnTo>
                    <a:pt x="13830" y="7724"/>
                  </a:lnTo>
                  <a:lnTo>
                    <a:pt x="13898" y="8826"/>
                  </a:lnTo>
                  <a:lnTo>
                    <a:pt x="13966" y="9928"/>
                  </a:lnTo>
                  <a:lnTo>
                    <a:pt x="14153" y="13084"/>
                  </a:lnTo>
                  <a:cubicBezTo>
                    <a:pt x="14162" y="13164"/>
                    <a:pt x="14162" y="13268"/>
                    <a:pt x="14162" y="13371"/>
                  </a:cubicBezTo>
                  <a:lnTo>
                    <a:pt x="14162" y="13394"/>
                  </a:lnTo>
                  <a:cubicBezTo>
                    <a:pt x="14196" y="14668"/>
                    <a:pt x="14485" y="15850"/>
                    <a:pt x="14978" y="16848"/>
                  </a:cubicBezTo>
                  <a:cubicBezTo>
                    <a:pt x="15004" y="16906"/>
                    <a:pt x="15029" y="16952"/>
                    <a:pt x="15055" y="17009"/>
                  </a:cubicBezTo>
                  <a:cubicBezTo>
                    <a:pt x="15080" y="17055"/>
                    <a:pt x="15106" y="17112"/>
                    <a:pt x="15131" y="17158"/>
                  </a:cubicBezTo>
                  <a:cubicBezTo>
                    <a:pt x="16024" y="18777"/>
                    <a:pt x="17435" y="19844"/>
                    <a:pt x="19041" y="19878"/>
                  </a:cubicBezTo>
                  <a:lnTo>
                    <a:pt x="19169" y="19878"/>
                  </a:lnTo>
                  <a:lnTo>
                    <a:pt x="19169" y="21325"/>
                  </a:lnTo>
                  <a:cubicBezTo>
                    <a:pt x="19169" y="21428"/>
                    <a:pt x="19211" y="21520"/>
                    <a:pt x="19279" y="21554"/>
                  </a:cubicBezTo>
                  <a:cubicBezTo>
                    <a:pt x="19347" y="21600"/>
                    <a:pt x="19424" y="21577"/>
                    <a:pt x="19483" y="21497"/>
                  </a:cubicBezTo>
                  <a:lnTo>
                    <a:pt x="21549" y="18708"/>
                  </a:lnTo>
                  <a:cubicBezTo>
                    <a:pt x="21583" y="18662"/>
                    <a:pt x="21600" y="18593"/>
                    <a:pt x="21600" y="18536"/>
                  </a:cubicBezTo>
                  <a:cubicBezTo>
                    <a:pt x="21600" y="18478"/>
                    <a:pt x="21558" y="18398"/>
                    <a:pt x="21524" y="1835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C24878DC-2798-C14E-BB5E-2AA298C4E852}"/>
                </a:ext>
              </a:extLst>
            </p:cNvPr>
            <p:cNvSpPr/>
            <p:nvPr/>
          </p:nvSpPr>
          <p:spPr>
            <a:xfrm>
              <a:off x="4184169" y="1698131"/>
              <a:ext cx="3846805" cy="280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81" extrusionOk="0">
                  <a:moveTo>
                    <a:pt x="13886" y="15004"/>
                  </a:moveTo>
                  <a:cubicBezTo>
                    <a:pt x="13920" y="16418"/>
                    <a:pt x="14252" y="17726"/>
                    <a:pt x="14797" y="18812"/>
                  </a:cubicBezTo>
                  <a:cubicBezTo>
                    <a:pt x="13895" y="20495"/>
                    <a:pt x="12439" y="21581"/>
                    <a:pt x="10796" y="21581"/>
                  </a:cubicBezTo>
                  <a:cubicBezTo>
                    <a:pt x="9153" y="21581"/>
                    <a:pt x="7697" y="20495"/>
                    <a:pt x="6794" y="18812"/>
                  </a:cubicBezTo>
                  <a:cubicBezTo>
                    <a:pt x="6769" y="18766"/>
                    <a:pt x="6743" y="18719"/>
                    <a:pt x="6718" y="18672"/>
                  </a:cubicBezTo>
                  <a:cubicBezTo>
                    <a:pt x="6692" y="18614"/>
                    <a:pt x="6666" y="18567"/>
                    <a:pt x="6641" y="18509"/>
                  </a:cubicBezTo>
                  <a:cubicBezTo>
                    <a:pt x="6156" y="17492"/>
                    <a:pt x="5866" y="16301"/>
                    <a:pt x="5832" y="14992"/>
                  </a:cubicBezTo>
                  <a:lnTo>
                    <a:pt x="5832" y="14969"/>
                  </a:lnTo>
                  <a:cubicBezTo>
                    <a:pt x="5832" y="14864"/>
                    <a:pt x="5824" y="14759"/>
                    <a:pt x="5824" y="14677"/>
                  </a:cubicBezTo>
                  <a:lnTo>
                    <a:pt x="5636" y="11464"/>
                  </a:lnTo>
                  <a:lnTo>
                    <a:pt x="5568" y="10343"/>
                  </a:lnTo>
                  <a:lnTo>
                    <a:pt x="5500" y="9221"/>
                  </a:lnTo>
                  <a:lnTo>
                    <a:pt x="5457" y="8462"/>
                  </a:lnTo>
                  <a:cubicBezTo>
                    <a:pt x="5449" y="8310"/>
                    <a:pt x="5449" y="8170"/>
                    <a:pt x="5440" y="8053"/>
                  </a:cubicBezTo>
                  <a:lnTo>
                    <a:pt x="5440" y="8030"/>
                  </a:lnTo>
                  <a:cubicBezTo>
                    <a:pt x="5389" y="5892"/>
                    <a:pt x="4121" y="4163"/>
                    <a:pt x="2563" y="4093"/>
                  </a:cubicBezTo>
                  <a:lnTo>
                    <a:pt x="2435" y="4093"/>
                  </a:lnTo>
                  <a:lnTo>
                    <a:pt x="2435" y="5927"/>
                  </a:lnTo>
                  <a:cubicBezTo>
                    <a:pt x="2435" y="6032"/>
                    <a:pt x="2392" y="6126"/>
                    <a:pt x="2324" y="6161"/>
                  </a:cubicBezTo>
                  <a:cubicBezTo>
                    <a:pt x="2256" y="6208"/>
                    <a:pt x="2180" y="6184"/>
                    <a:pt x="2120" y="6102"/>
                  </a:cubicBezTo>
                  <a:lnTo>
                    <a:pt x="51" y="3264"/>
                  </a:lnTo>
                  <a:cubicBezTo>
                    <a:pt x="17" y="3217"/>
                    <a:pt x="0" y="3147"/>
                    <a:pt x="0" y="3088"/>
                  </a:cubicBezTo>
                  <a:cubicBezTo>
                    <a:pt x="0" y="3018"/>
                    <a:pt x="17" y="2960"/>
                    <a:pt x="51" y="2913"/>
                  </a:cubicBezTo>
                  <a:lnTo>
                    <a:pt x="2120" y="74"/>
                  </a:lnTo>
                  <a:cubicBezTo>
                    <a:pt x="2171" y="4"/>
                    <a:pt x="2248" y="-19"/>
                    <a:pt x="2324" y="16"/>
                  </a:cubicBezTo>
                  <a:cubicBezTo>
                    <a:pt x="2392" y="51"/>
                    <a:pt x="2435" y="145"/>
                    <a:pt x="2435" y="250"/>
                  </a:cubicBezTo>
                  <a:lnTo>
                    <a:pt x="2435" y="1348"/>
                  </a:lnTo>
                  <a:lnTo>
                    <a:pt x="2563" y="1348"/>
                  </a:lnTo>
                  <a:cubicBezTo>
                    <a:pt x="4172" y="1383"/>
                    <a:pt x="5585" y="2458"/>
                    <a:pt x="6479" y="4116"/>
                  </a:cubicBezTo>
                  <a:cubicBezTo>
                    <a:pt x="6505" y="4163"/>
                    <a:pt x="6530" y="4222"/>
                    <a:pt x="6556" y="4268"/>
                  </a:cubicBezTo>
                  <a:cubicBezTo>
                    <a:pt x="6581" y="4315"/>
                    <a:pt x="6607" y="4373"/>
                    <a:pt x="6632" y="4432"/>
                  </a:cubicBezTo>
                  <a:cubicBezTo>
                    <a:pt x="7118" y="5448"/>
                    <a:pt x="7416" y="6651"/>
                    <a:pt x="7450" y="7948"/>
                  </a:cubicBezTo>
                  <a:lnTo>
                    <a:pt x="7450" y="7971"/>
                  </a:lnTo>
                  <a:cubicBezTo>
                    <a:pt x="7450" y="8077"/>
                    <a:pt x="7458" y="8170"/>
                    <a:pt x="7458" y="8264"/>
                  </a:cubicBezTo>
                  <a:lnTo>
                    <a:pt x="7646" y="11476"/>
                  </a:lnTo>
                  <a:lnTo>
                    <a:pt x="7714" y="12598"/>
                  </a:lnTo>
                  <a:lnTo>
                    <a:pt x="7782" y="13719"/>
                  </a:lnTo>
                  <a:lnTo>
                    <a:pt x="7824" y="14478"/>
                  </a:lnTo>
                  <a:cubicBezTo>
                    <a:pt x="7833" y="14630"/>
                    <a:pt x="7833" y="14770"/>
                    <a:pt x="7841" y="14887"/>
                  </a:cubicBezTo>
                  <a:lnTo>
                    <a:pt x="7841" y="14911"/>
                  </a:lnTo>
                  <a:cubicBezTo>
                    <a:pt x="7892" y="17118"/>
                    <a:pt x="9204" y="18847"/>
                    <a:pt x="10813" y="18847"/>
                  </a:cubicBezTo>
                  <a:cubicBezTo>
                    <a:pt x="12422" y="18847"/>
                    <a:pt x="13725" y="17118"/>
                    <a:pt x="13784" y="14911"/>
                  </a:cubicBezTo>
                  <a:lnTo>
                    <a:pt x="13784" y="14887"/>
                  </a:lnTo>
                  <a:cubicBezTo>
                    <a:pt x="13784" y="14759"/>
                    <a:pt x="13793" y="14619"/>
                    <a:pt x="13801" y="14478"/>
                  </a:cubicBezTo>
                  <a:lnTo>
                    <a:pt x="13844" y="13719"/>
                  </a:lnTo>
                  <a:lnTo>
                    <a:pt x="13903" y="14724"/>
                  </a:lnTo>
                  <a:cubicBezTo>
                    <a:pt x="13912" y="14805"/>
                    <a:pt x="13912" y="14899"/>
                    <a:pt x="13912" y="14992"/>
                  </a:cubicBezTo>
                  <a:lnTo>
                    <a:pt x="13886" y="15004"/>
                  </a:lnTo>
                  <a:close/>
                  <a:moveTo>
                    <a:pt x="21549" y="2913"/>
                  </a:moveTo>
                  <a:lnTo>
                    <a:pt x="19480" y="74"/>
                  </a:lnTo>
                  <a:cubicBezTo>
                    <a:pt x="19429" y="4"/>
                    <a:pt x="19352" y="-19"/>
                    <a:pt x="19276" y="16"/>
                  </a:cubicBezTo>
                  <a:cubicBezTo>
                    <a:pt x="19208" y="51"/>
                    <a:pt x="19165" y="145"/>
                    <a:pt x="19165" y="250"/>
                  </a:cubicBezTo>
                  <a:lnTo>
                    <a:pt x="19165" y="1348"/>
                  </a:lnTo>
                  <a:lnTo>
                    <a:pt x="19037" y="1348"/>
                  </a:lnTo>
                  <a:cubicBezTo>
                    <a:pt x="17428" y="1383"/>
                    <a:pt x="16015" y="2458"/>
                    <a:pt x="15121" y="4116"/>
                  </a:cubicBezTo>
                  <a:cubicBezTo>
                    <a:pt x="15666" y="5203"/>
                    <a:pt x="15989" y="6511"/>
                    <a:pt x="16023" y="7925"/>
                  </a:cubicBezTo>
                  <a:lnTo>
                    <a:pt x="16023" y="7948"/>
                  </a:lnTo>
                  <a:cubicBezTo>
                    <a:pt x="16023" y="8053"/>
                    <a:pt x="16032" y="8147"/>
                    <a:pt x="16032" y="8217"/>
                  </a:cubicBezTo>
                  <a:lnTo>
                    <a:pt x="16091" y="9221"/>
                  </a:lnTo>
                  <a:lnTo>
                    <a:pt x="16134" y="8462"/>
                  </a:lnTo>
                  <a:cubicBezTo>
                    <a:pt x="16143" y="8310"/>
                    <a:pt x="16143" y="8170"/>
                    <a:pt x="16151" y="8053"/>
                  </a:cubicBezTo>
                  <a:lnTo>
                    <a:pt x="16151" y="8030"/>
                  </a:lnTo>
                  <a:cubicBezTo>
                    <a:pt x="16202" y="5892"/>
                    <a:pt x="17471" y="4163"/>
                    <a:pt x="19029" y="4093"/>
                  </a:cubicBezTo>
                  <a:lnTo>
                    <a:pt x="19156" y="4093"/>
                  </a:lnTo>
                  <a:lnTo>
                    <a:pt x="19156" y="5927"/>
                  </a:lnTo>
                  <a:cubicBezTo>
                    <a:pt x="19156" y="6032"/>
                    <a:pt x="19199" y="6126"/>
                    <a:pt x="19267" y="6161"/>
                  </a:cubicBezTo>
                  <a:cubicBezTo>
                    <a:pt x="19335" y="6208"/>
                    <a:pt x="19412" y="6184"/>
                    <a:pt x="19472" y="6102"/>
                  </a:cubicBezTo>
                  <a:lnTo>
                    <a:pt x="21540" y="3264"/>
                  </a:lnTo>
                  <a:cubicBezTo>
                    <a:pt x="21574" y="3217"/>
                    <a:pt x="21591" y="3147"/>
                    <a:pt x="21591" y="3088"/>
                  </a:cubicBezTo>
                  <a:cubicBezTo>
                    <a:pt x="21600" y="3030"/>
                    <a:pt x="21583" y="2960"/>
                    <a:pt x="21549" y="291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29" name="TextBox 17">
            <a:extLst>
              <a:ext uri="{FF2B5EF4-FFF2-40B4-BE49-F238E27FC236}">
                <a16:creationId xmlns:a16="http://schemas.microsoft.com/office/drawing/2014/main" id="{B23FD25F-8799-D24A-9D85-F5B247C4BEFD}"/>
              </a:ext>
            </a:extLst>
          </p:cNvPr>
          <p:cNvSpPr txBox="1"/>
          <p:nvPr/>
        </p:nvSpPr>
        <p:spPr>
          <a:xfrm>
            <a:off x="5637426" y="246216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pic>
        <p:nvPicPr>
          <p:cNvPr id="30" name="Graphic 20" descr="Boardroom with solid fill">
            <a:extLst>
              <a:ext uri="{FF2B5EF4-FFF2-40B4-BE49-F238E27FC236}">
                <a16:creationId xmlns:a16="http://schemas.microsoft.com/office/drawing/2014/main" id="{1AE1BE49-35E6-AF4B-9011-C5FA08AF76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78342" y="3166909"/>
            <a:ext cx="635317" cy="635317"/>
          </a:xfrm>
          <a:prstGeom prst="rect">
            <a:avLst/>
          </a:prstGeom>
        </p:spPr>
      </p:pic>
      <p:sp>
        <p:nvSpPr>
          <p:cNvPr id="31" name="TextBox 24">
            <a:extLst>
              <a:ext uri="{FF2B5EF4-FFF2-40B4-BE49-F238E27FC236}">
                <a16:creationId xmlns:a16="http://schemas.microsoft.com/office/drawing/2014/main" id="{10F0203F-34BE-744C-A18B-EFCC7B1EA556}"/>
              </a:ext>
            </a:extLst>
          </p:cNvPr>
          <p:cNvSpPr txBox="1"/>
          <p:nvPr/>
        </p:nvSpPr>
        <p:spPr>
          <a:xfrm>
            <a:off x="8213231" y="1932560"/>
            <a:ext cx="2828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noProof="1"/>
              <a:t>Lorem Ipsum</a:t>
            </a:r>
          </a:p>
        </p:txBody>
      </p:sp>
      <p:sp>
        <p:nvSpPr>
          <p:cNvPr id="32" name="TextBox 25">
            <a:extLst>
              <a:ext uri="{FF2B5EF4-FFF2-40B4-BE49-F238E27FC236}">
                <a16:creationId xmlns:a16="http://schemas.microsoft.com/office/drawing/2014/main" id="{86539422-AF2B-2E43-A8A9-111274AD760F}"/>
              </a:ext>
            </a:extLst>
          </p:cNvPr>
          <p:cNvSpPr txBox="1"/>
          <p:nvPr/>
        </p:nvSpPr>
        <p:spPr>
          <a:xfrm>
            <a:off x="8213231" y="4176996"/>
            <a:ext cx="2828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noProof="1"/>
              <a:t>Lorem Ipsum</a:t>
            </a:r>
          </a:p>
        </p:txBody>
      </p:sp>
      <p:sp>
        <p:nvSpPr>
          <p:cNvPr id="33" name="TextBox 26">
            <a:extLst>
              <a:ext uri="{FF2B5EF4-FFF2-40B4-BE49-F238E27FC236}">
                <a16:creationId xmlns:a16="http://schemas.microsoft.com/office/drawing/2014/main" id="{58D32070-ECA0-DD44-BDDD-C93F537E3166}"/>
              </a:ext>
            </a:extLst>
          </p:cNvPr>
          <p:cNvSpPr txBox="1"/>
          <p:nvPr/>
        </p:nvSpPr>
        <p:spPr>
          <a:xfrm>
            <a:off x="1149993" y="1932560"/>
            <a:ext cx="2828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34" name="TextBox 27">
            <a:extLst>
              <a:ext uri="{FF2B5EF4-FFF2-40B4-BE49-F238E27FC236}">
                <a16:creationId xmlns:a16="http://schemas.microsoft.com/office/drawing/2014/main" id="{6B2C7E2F-DF95-9D4F-AE65-31BCA3C96FB7}"/>
              </a:ext>
            </a:extLst>
          </p:cNvPr>
          <p:cNvSpPr txBox="1"/>
          <p:nvPr/>
        </p:nvSpPr>
        <p:spPr>
          <a:xfrm>
            <a:off x="1149993" y="4176996"/>
            <a:ext cx="2828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35" name="TextBox 29">
            <a:extLst>
              <a:ext uri="{FF2B5EF4-FFF2-40B4-BE49-F238E27FC236}">
                <a16:creationId xmlns:a16="http://schemas.microsoft.com/office/drawing/2014/main" id="{D305D042-B07E-0543-88F4-55A14B08C4CB}"/>
              </a:ext>
            </a:extLst>
          </p:cNvPr>
          <p:cNvSpPr txBox="1"/>
          <p:nvPr/>
        </p:nvSpPr>
        <p:spPr>
          <a:xfrm>
            <a:off x="5520422" y="4634709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162255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Single Step Intertwined Arrows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9F04CC-AD0B-4CF3-882A-45C9C95D7A77}"/>
              </a:ext>
            </a:extLst>
          </p:cNvPr>
          <p:cNvGrpSpPr/>
          <p:nvPr/>
        </p:nvGrpSpPr>
        <p:grpSpPr>
          <a:xfrm>
            <a:off x="4169002" y="1774331"/>
            <a:ext cx="3861972" cy="3033513"/>
            <a:chOff x="4169002" y="1698131"/>
            <a:chExt cx="3861972" cy="3033513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52EA78BB-CA01-A445-A7B7-3A8437DF9F94}"/>
                </a:ext>
              </a:extLst>
            </p:cNvPr>
            <p:cNvSpPr/>
            <p:nvPr/>
          </p:nvSpPr>
          <p:spPr>
            <a:xfrm>
              <a:off x="4169002" y="1880139"/>
              <a:ext cx="3853995" cy="285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extrusionOk="0">
                  <a:moveTo>
                    <a:pt x="5568" y="13417"/>
                  </a:moveTo>
                  <a:cubicBezTo>
                    <a:pt x="5602" y="14806"/>
                    <a:pt x="5933" y="16091"/>
                    <a:pt x="6469" y="17158"/>
                  </a:cubicBezTo>
                  <a:cubicBezTo>
                    <a:pt x="5576" y="18777"/>
                    <a:pt x="4165" y="19844"/>
                    <a:pt x="2559" y="19878"/>
                  </a:cubicBezTo>
                  <a:lnTo>
                    <a:pt x="2431" y="19878"/>
                  </a:lnTo>
                  <a:lnTo>
                    <a:pt x="2431" y="21325"/>
                  </a:lnTo>
                  <a:cubicBezTo>
                    <a:pt x="2431" y="21428"/>
                    <a:pt x="2389" y="21520"/>
                    <a:pt x="2321" y="21554"/>
                  </a:cubicBezTo>
                  <a:cubicBezTo>
                    <a:pt x="2253" y="21600"/>
                    <a:pt x="2176" y="21577"/>
                    <a:pt x="2117" y="21497"/>
                  </a:cubicBezTo>
                  <a:lnTo>
                    <a:pt x="51" y="18708"/>
                  </a:lnTo>
                  <a:cubicBezTo>
                    <a:pt x="17" y="18662"/>
                    <a:pt x="0" y="18593"/>
                    <a:pt x="0" y="18536"/>
                  </a:cubicBezTo>
                  <a:cubicBezTo>
                    <a:pt x="0" y="18478"/>
                    <a:pt x="17" y="18409"/>
                    <a:pt x="51" y="18363"/>
                  </a:cubicBezTo>
                  <a:lnTo>
                    <a:pt x="2117" y="15574"/>
                  </a:lnTo>
                  <a:cubicBezTo>
                    <a:pt x="2151" y="15529"/>
                    <a:pt x="2202" y="15506"/>
                    <a:pt x="2244" y="15506"/>
                  </a:cubicBezTo>
                  <a:cubicBezTo>
                    <a:pt x="2270" y="15506"/>
                    <a:pt x="2295" y="15517"/>
                    <a:pt x="2321" y="15529"/>
                  </a:cubicBezTo>
                  <a:cubicBezTo>
                    <a:pt x="2389" y="15563"/>
                    <a:pt x="2431" y="15655"/>
                    <a:pt x="2431" y="15758"/>
                  </a:cubicBezTo>
                  <a:lnTo>
                    <a:pt x="2431" y="17204"/>
                  </a:lnTo>
                  <a:lnTo>
                    <a:pt x="2559" y="17204"/>
                  </a:lnTo>
                  <a:cubicBezTo>
                    <a:pt x="4114" y="17147"/>
                    <a:pt x="5381" y="15448"/>
                    <a:pt x="5432" y="13336"/>
                  </a:cubicBezTo>
                  <a:lnTo>
                    <a:pt x="5432" y="13313"/>
                  </a:lnTo>
                  <a:cubicBezTo>
                    <a:pt x="5432" y="13187"/>
                    <a:pt x="5440" y="13050"/>
                    <a:pt x="5449" y="12912"/>
                  </a:cubicBezTo>
                  <a:lnTo>
                    <a:pt x="5491" y="12166"/>
                  </a:lnTo>
                  <a:lnTo>
                    <a:pt x="5551" y="13153"/>
                  </a:lnTo>
                  <a:cubicBezTo>
                    <a:pt x="5559" y="13233"/>
                    <a:pt x="5559" y="13325"/>
                    <a:pt x="5559" y="13417"/>
                  </a:cubicBezTo>
                  <a:lnTo>
                    <a:pt x="5568" y="13417"/>
                  </a:lnTo>
                  <a:close/>
                  <a:moveTo>
                    <a:pt x="21524" y="18352"/>
                  </a:moveTo>
                  <a:lnTo>
                    <a:pt x="21524" y="18352"/>
                  </a:lnTo>
                  <a:lnTo>
                    <a:pt x="19458" y="15563"/>
                  </a:lnTo>
                  <a:cubicBezTo>
                    <a:pt x="19407" y="15494"/>
                    <a:pt x="19330" y="15471"/>
                    <a:pt x="19254" y="15506"/>
                  </a:cubicBezTo>
                  <a:cubicBezTo>
                    <a:pt x="19186" y="15540"/>
                    <a:pt x="19143" y="15632"/>
                    <a:pt x="19143" y="15735"/>
                  </a:cubicBezTo>
                  <a:lnTo>
                    <a:pt x="19143" y="17181"/>
                  </a:lnTo>
                  <a:lnTo>
                    <a:pt x="19016" y="17181"/>
                  </a:lnTo>
                  <a:cubicBezTo>
                    <a:pt x="17460" y="17124"/>
                    <a:pt x="16194" y="15425"/>
                    <a:pt x="16143" y="13313"/>
                  </a:cubicBezTo>
                  <a:lnTo>
                    <a:pt x="16143" y="13291"/>
                  </a:lnTo>
                  <a:cubicBezTo>
                    <a:pt x="16143" y="13164"/>
                    <a:pt x="16134" y="13027"/>
                    <a:pt x="16126" y="12889"/>
                  </a:cubicBezTo>
                  <a:lnTo>
                    <a:pt x="16083" y="12143"/>
                  </a:lnTo>
                  <a:lnTo>
                    <a:pt x="16015" y="11041"/>
                  </a:lnTo>
                  <a:lnTo>
                    <a:pt x="15947" y="9939"/>
                  </a:lnTo>
                  <a:lnTo>
                    <a:pt x="15760" y="6783"/>
                  </a:lnTo>
                  <a:cubicBezTo>
                    <a:pt x="15752" y="6703"/>
                    <a:pt x="15752" y="6599"/>
                    <a:pt x="15752" y="6496"/>
                  </a:cubicBezTo>
                  <a:lnTo>
                    <a:pt x="15752" y="6473"/>
                  </a:lnTo>
                  <a:cubicBezTo>
                    <a:pt x="15718" y="5199"/>
                    <a:pt x="15429" y="4017"/>
                    <a:pt x="14944" y="3018"/>
                  </a:cubicBezTo>
                  <a:cubicBezTo>
                    <a:pt x="14919" y="2961"/>
                    <a:pt x="14893" y="2915"/>
                    <a:pt x="14868" y="2858"/>
                  </a:cubicBezTo>
                  <a:cubicBezTo>
                    <a:pt x="14842" y="2812"/>
                    <a:pt x="14817" y="2766"/>
                    <a:pt x="14791" y="2720"/>
                  </a:cubicBezTo>
                  <a:cubicBezTo>
                    <a:pt x="13890" y="1067"/>
                    <a:pt x="12436" y="0"/>
                    <a:pt x="10796" y="0"/>
                  </a:cubicBezTo>
                  <a:cubicBezTo>
                    <a:pt x="9155" y="0"/>
                    <a:pt x="7702" y="1067"/>
                    <a:pt x="6800" y="2720"/>
                  </a:cubicBezTo>
                  <a:cubicBezTo>
                    <a:pt x="7345" y="3787"/>
                    <a:pt x="7676" y="5073"/>
                    <a:pt x="7710" y="6462"/>
                  </a:cubicBezTo>
                  <a:lnTo>
                    <a:pt x="7710" y="6485"/>
                  </a:lnTo>
                  <a:cubicBezTo>
                    <a:pt x="7710" y="6588"/>
                    <a:pt x="7719" y="6680"/>
                    <a:pt x="7719" y="6749"/>
                  </a:cubicBezTo>
                  <a:lnTo>
                    <a:pt x="7778" y="7724"/>
                  </a:lnTo>
                  <a:lnTo>
                    <a:pt x="7821" y="6978"/>
                  </a:lnTo>
                  <a:cubicBezTo>
                    <a:pt x="7829" y="6829"/>
                    <a:pt x="7829" y="6691"/>
                    <a:pt x="7838" y="6576"/>
                  </a:cubicBezTo>
                  <a:lnTo>
                    <a:pt x="7838" y="6553"/>
                  </a:lnTo>
                  <a:cubicBezTo>
                    <a:pt x="7889" y="4384"/>
                    <a:pt x="9198" y="2686"/>
                    <a:pt x="10804" y="2686"/>
                  </a:cubicBezTo>
                  <a:cubicBezTo>
                    <a:pt x="12411" y="2686"/>
                    <a:pt x="13711" y="4384"/>
                    <a:pt x="13771" y="6553"/>
                  </a:cubicBezTo>
                  <a:lnTo>
                    <a:pt x="13771" y="6576"/>
                  </a:lnTo>
                  <a:cubicBezTo>
                    <a:pt x="13771" y="6703"/>
                    <a:pt x="13779" y="6840"/>
                    <a:pt x="13788" y="6978"/>
                  </a:cubicBezTo>
                  <a:lnTo>
                    <a:pt x="13830" y="7724"/>
                  </a:lnTo>
                  <a:lnTo>
                    <a:pt x="13898" y="8826"/>
                  </a:lnTo>
                  <a:lnTo>
                    <a:pt x="13966" y="9928"/>
                  </a:lnTo>
                  <a:lnTo>
                    <a:pt x="14153" y="13084"/>
                  </a:lnTo>
                  <a:cubicBezTo>
                    <a:pt x="14162" y="13164"/>
                    <a:pt x="14162" y="13268"/>
                    <a:pt x="14162" y="13371"/>
                  </a:cubicBezTo>
                  <a:lnTo>
                    <a:pt x="14162" y="13394"/>
                  </a:lnTo>
                  <a:cubicBezTo>
                    <a:pt x="14196" y="14668"/>
                    <a:pt x="14485" y="15850"/>
                    <a:pt x="14978" y="16848"/>
                  </a:cubicBezTo>
                  <a:cubicBezTo>
                    <a:pt x="15004" y="16906"/>
                    <a:pt x="15029" y="16952"/>
                    <a:pt x="15055" y="17009"/>
                  </a:cubicBezTo>
                  <a:cubicBezTo>
                    <a:pt x="15080" y="17055"/>
                    <a:pt x="15106" y="17112"/>
                    <a:pt x="15131" y="17158"/>
                  </a:cubicBezTo>
                  <a:cubicBezTo>
                    <a:pt x="16024" y="18777"/>
                    <a:pt x="17435" y="19844"/>
                    <a:pt x="19041" y="19878"/>
                  </a:cubicBezTo>
                  <a:lnTo>
                    <a:pt x="19169" y="19878"/>
                  </a:lnTo>
                  <a:lnTo>
                    <a:pt x="19169" y="21325"/>
                  </a:lnTo>
                  <a:cubicBezTo>
                    <a:pt x="19169" y="21428"/>
                    <a:pt x="19211" y="21520"/>
                    <a:pt x="19279" y="21554"/>
                  </a:cubicBezTo>
                  <a:cubicBezTo>
                    <a:pt x="19347" y="21600"/>
                    <a:pt x="19424" y="21577"/>
                    <a:pt x="19483" y="21497"/>
                  </a:cubicBezTo>
                  <a:lnTo>
                    <a:pt x="21549" y="18708"/>
                  </a:lnTo>
                  <a:cubicBezTo>
                    <a:pt x="21583" y="18662"/>
                    <a:pt x="21600" y="18593"/>
                    <a:pt x="21600" y="18536"/>
                  </a:cubicBezTo>
                  <a:cubicBezTo>
                    <a:pt x="21600" y="18478"/>
                    <a:pt x="21558" y="18398"/>
                    <a:pt x="21524" y="1835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C24878DC-2798-C14E-BB5E-2AA298C4E852}"/>
                </a:ext>
              </a:extLst>
            </p:cNvPr>
            <p:cNvSpPr/>
            <p:nvPr/>
          </p:nvSpPr>
          <p:spPr>
            <a:xfrm>
              <a:off x="4184169" y="1698131"/>
              <a:ext cx="3846805" cy="280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81" extrusionOk="0">
                  <a:moveTo>
                    <a:pt x="13886" y="15004"/>
                  </a:moveTo>
                  <a:cubicBezTo>
                    <a:pt x="13920" y="16418"/>
                    <a:pt x="14252" y="17726"/>
                    <a:pt x="14797" y="18812"/>
                  </a:cubicBezTo>
                  <a:cubicBezTo>
                    <a:pt x="13895" y="20495"/>
                    <a:pt x="12439" y="21581"/>
                    <a:pt x="10796" y="21581"/>
                  </a:cubicBezTo>
                  <a:cubicBezTo>
                    <a:pt x="9153" y="21581"/>
                    <a:pt x="7697" y="20495"/>
                    <a:pt x="6794" y="18812"/>
                  </a:cubicBezTo>
                  <a:cubicBezTo>
                    <a:pt x="6769" y="18766"/>
                    <a:pt x="6743" y="18719"/>
                    <a:pt x="6718" y="18672"/>
                  </a:cubicBezTo>
                  <a:cubicBezTo>
                    <a:pt x="6692" y="18614"/>
                    <a:pt x="6666" y="18567"/>
                    <a:pt x="6641" y="18509"/>
                  </a:cubicBezTo>
                  <a:cubicBezTo>
                    <a:pt x="6156" y="17492"/>
                    <a:pt x="5866" y="16301"/>
                    <a:pt x="5832" y="14992"/>
                  </a:cubicBezTo>
                  <a:lnTo>
                    <a:pt x="5832" y="14969"/>
                  </a:lnTo>
                  <a:cubicBezTo>
                    <a:pt x="5832" y="14864"/>
                    <a:pt x="5824" y="14759"/>
                    <a:pt x="5824" y="14677"/>
                  </a:cubicBezTo>
                  <a:lnTo>
                    <a:pt x="5636" y="11464"/>
                  </a:lnTo>
                  <a:lnTo>
                    <a:pt x="5568" y="10343"/>
                  </a:lnTo>
                  <a:lnTo>
                    <a:pt x="5500" y="9221"/>
                  </a:lnTo>
                  <a:lnTo>
                    <a:pt x="5457" y="8462"/>
                  </a:lnTo>
                  <a:cubicBezTo>
                    <a:pt x="5449" y="8310"/>
                    <a:pt x="5449" y="8170"/>
                    <a:pt x="5440" y="8053"/>
                  </a:cubicBezTo>
                  <a:lnTo>
                    <a:pt x="5440" y="8030"/>
                  </a:lnTo>
                  <a:cubicBezTo>
                    <a:pt x="5389" y="5892"/>
                    <a:pt x="4121" y="4163"/>
                    <a:pt x="2563" y="4093"/>
                  </a:cubicBezTo>
                  <a:lnTo>
                    <a:pt x="2435" y="4093"/>
                  </a:lnTo>
                  <a:lnTo>
                    <a:pt x="2435" y="5927"/>
                  </a:lnTo>
                  <a:cubicBezTo>
                    <a:pt x="2435" y="6032"/>
                    <a:pt x="2392" y="6126"/>
                    <a:pt x="2324" y="6161"/>
                  </a:cubicBezTo>
                  <a:cubicBezTo>
                    <a:pt x="2256" y="6208"/>
                    <a:pt x="2180" y="6184"/>
                    <a:pt x="2120" y="6102"/>
                  </a:cubicBezTo>
                  <a:lnTo>
                    <a:pt x="51" y="3264"/>
                  </a:lnTo>
                  <a:cubicBezTo>
                    <a:pt x="17" y="3217"/>
                    <a:pt x="0" y="3147"/>
                    <a:pt x="0" y="3088"/>
                  </a:cubicBezTo>
                  <a:cubicBezTo>
                    <a:pt x="0" y="3018"/>
                    <a:pt x="17" y="2960"/>
                    <a:pt x="51" y="2913"/>
                  </a:cubicBezTo>
                  <a:lnTo>
                    <a:pt x="2120" y="74"/>
                  </a:lnTo>
                  <a:cubicBezTo>
                    <a:pt x="2171" y="4"/>
                    <a:pt x="2248" y="-19"/>
                    <a:pt x="2324" y="16"/>
                  </a:cubicBezTo>
                  <a:cubicBezTo>
                    <a:pt x="2392" y="51"/>
                    <a:pt x="2435" y="145"/>
                    <a:pt x="2435" y="250"/>
                  </a:cubicBezTo>
                  <a:lnTo>
                    <a:pt x="2435" y="1348"/>
                  </a:lnTo>
                  <a:lnTo>
                    <a:pt x="2563" y="1348"/>
                  </a:lnTo>
                  <a:cubicBezTo>
                    <a:pt x="4172" y="1383"/>
                    <a:pt x="5585" y="2458"/>
                    <a:pt x="6479" y="4116"/>
                  </a:cubicBezTo>
                  <a:cubicBezTo>
                    <a:pt x="6505" y="4163"/>
                    <a:pt x="6530" y="4222"/>
                    <a:pt x="6556" y="4268"/>
                  </a:cubicBezTo>
                  <a:cubicBezTo>
                    <a:pt x="6581" y="4315"/>
                    <a:pt x="6607" y="4373"/>
                    <a:pt x="6632" y="4432"/>
                  </a:cubicBezTo>
                  <a:cubicBezTo>
                    <a:pt x="7118" y="5448"/>
                    <a:pt x="7416" y="6651"/>
                    <a:pt x="7450" y="7948"/>
                  </a:cubicBezTo>
                  <a:lnTo>
                    <a:pt x="7450" y="7971"/>
                  </a:lnTo>
                  <a:cubicBezTo>
                    <a:pt x="7450" y="8077"/>
                    <a:pt x="7458" y="8170"/>
                    <a:pt x="7458" y="8264"/>
                  </a:cubicBezTo>
                  <a:lnTo>
                    <a:pt x="7646" y="11476"/>
                  </a:lnTo>
                  <a:lnTo>
                    <a:pt x="7714" y="12598"/>
                  </a:lnTo>
                  <a:lnTo>
                    <a:pt x="7782" y="13719"/>
                  </a:lnTo>
                  <a:lnTo>
                    <a:pt x="7824" y="14478"/>
                  </a:lnTo>
                  <a:cubicBezTo>
                    <a:pt x="7833" y="14630"/>
                    <a:pt x="7833" y="14770"/>
                    <a:pt x="7841" y="14887"/>
                  </a:cubicBezTo>
                  <a:lnTo>
                    <a:pt x="7841" y="14911"/>
                  </a:lnTo>
                  <a:cubicBezTo>
                    <a:pt x="7892" y="17118"/>
                    <a:pt x="9204" y="18847"/>
                    <a:pt x="10813" y="18847"/>
                  </a:cubicBezTo>
                  <a:cubicBezTo>
                    <a:pt x="12422" y="18847"/>
                    <a:pt x="13725" y="17118"/>
                    <a:pt x="13784" y="14911"/>
                  </a:cubicBezTo>
                  <a:lnTo>
                    <a:pt x="13784" y="14887"/>
                  </a:lnTo>
                  <a:cubicBezTo>
                    <a:pt x="13784" y="14759"/>
                    <a:pt x="13793" y="14619"/>
                    <a:pt x="13801" y="14478"/>
                  </a:cubicBezTo>
                  <a:lnTo>
                    <a:pt x="13844" y="13719"/>
                  </a:lnTo>
                  <a:lnTo>
                    <a:pt x="13903" y="14724"/>
                  </a:lnTo>
                  <a:cubicBezTo>
                    <a:pt x="13912" y="14805"/>
                    <a:pt x="13912" y="14899"/>
                    <a:pt x="13912" y="14992"/>
                  </a:cubicBezTo>
                  <a:lnTo>
                    <a:pt x="13886" y="15004"/>
                  </a:lnTo>
                  <a:close/>
                  <a:moveTo>
                    <a:pt x="21549" y="2913"/>
                  </a:moveTo>
                  <a:lnTo>
                    <a:pt x="19480" y="74"/>
                  </a:lnTo>
                  <a:cubicBezTo>
                    <a:pt x="19429" y="4"/>
                    <a:pt x="19352" y="-19"/>
                    <a:pt x="19276" y="16"/>
                  </a:cubicBezTo>
                  <a:cubicBezTo>
                    <a:pt x="19208" y="51"/>
                    <a:pt x="19165" y="145"/>
                    <a:pt x="19165" y="250"/>
                  </a:cubicBezTo>
                  <a:lnTo>
                    <a:pt x="19165" y="1348"/>
                  </a:lnTo>
                  <a:lnTo>
                    <a:pt x="19037" y="1348"/>
                  </a:lnTo>
                  <a:cubicBezTo>
                    <a:pt x="17428" y="1383"/>
                    <a:pt x="16015" y="2458"/>
                    <a:pt x="15121" y="4116"/>
                  </a:cubicBezTo>
                  <a:cubicBezTo>
                    <a:pt x="15666" y="5203"/>
                    <a:pt x="15989" y="6511"/>
                    <a:pt x="16023" y="7925"/>
                  </a:cubicBezTo>
                  <a:lnTo>
                    <a:pt x="16023" y="7948"/>
                  </a:lnTo>
                  <a:cubicBezTo>
                    <a:pt x="16023" y="8053"/>
                    <a:pt x="16032" y="8147"/>
                    <a:pt x="16032" y="8217"/>
                  </a:cubicBezTo>
                  <a:lnTo>
                    <a:pt x="16091" y="9221"/>
                  </a:lnTo>
                  <a:lnTo>
                    <a:pt x="16134" y="8462"/>
                  </a:lnTo>
                  <a:cubicBezTo>
                    <a:pt x="16143" y="8310"/>
                    <a:pt x="16143" y="8170"/>
                    <a:pt x="16151" y="8053"/>
                  </a:cubicBezTo>
                  <a:lnTo>
                    <a:pt x="16151" y="8030"/>
                  </a:lnTo>
                  <a:cubicBezTo>
                    <a:pt x="16202" y="5892"/>
                    <a:pt x="17471" y="4163"/>
                    <a:pt x="19029" y="4093"/>
                  </a:cubicBezTo>
                  <a:lnTo>
                    <a:pt x="19156" y="4093"/>
                  </a:lnTo>
                  <a:lnTo>
                    <a:pt x="19156" y="5927"/>
                  </a:lnTo>
                  <a:cubicBezTo>
                    <a:pt x="19156" y="6032"/>
                    <a:pt x="19199" y="6126"/>
                    <a:pt x="19267" y="6161"/>
                  </a:cubicBezTo>
                  <a:cubicBezTo>
                    <a:pt x="19335" y="6208"/>
                    <a:pt x="19412" y="6184"/>
                    <a:pt x="19472" y="6102"/>
                  </a:cubicBezTo>
                  <a:lnTo>
                    <a:pt x="21540" y="3264"/>
                  </a:lnTo>
                  <a:cubicBezTo>
                    <a:pt x="21574" y="3217"/>
                    <a:pt x="21591" y="3147"/>
                    <a:pt x="21591" y="3088"/>
                  </a:cubicBezTo>
                  <a:cubicBezTo>
                    <a:pt x="21600" y="3030"/>
                    <a:pt x="21583" y="2960"/>
                    <a:pt x="21549" y="291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29" name="TextBox 17">
            <a:extLst>
              <a:ext uri="{FF2B5EF4-FFF2-40B4-BE49-F238E27FC236}">
                <a16:creationId xmlns:a16="http://schemas.microsoft.com/office/drawing/2014/main" id="{B23FD25F-8799-D24A-9D85-F5B247C4BEFD}"/>
              </a:ext>
            </a:extLst>
          </p:cNvPr>
          <p:cNvSpPr txBox="1"/>
          <p:nvPr/>
        </p:nvSpPr>
        <p:spPr>
          <a:xfrm>
            <a:off x="5637426" y="246216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30" name="Graphic 20" descr="Boardroom with solid fill">
            <a:extLst>
              <a:ext uri="{FF2B5EF4-FFF2-40B4-BE49-F238E27FC236}">
                <a16:creationId xmlns:a16="http://schemas.microsoft.com/office/drawing/2014/main" id="{1AE1BE49-35E6-AF4B-9011-C5FA08AF76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78342" y="3166909"/>
            <a:ext cx="635317" cy="635317"/>
          </a:xfrm>
          <a:prstGeom prst="rect">
            <a:avLst/>
          </a:prstGeom>
        </p:spPr>
      </p:pic>
      <p:sp>
        <p:nvSpPr>
          <p:cNvPr id="31" name="TextBox 24">
            <a:extLst>
              <a:ext uri="{FF2B5EF4-FFF2-40B4-BE49-F238E27FC236}">
                <a16:creationId xmlns:a16="http://schemas.microsoft.com/office/drawing/2014/main" id="{10F0203F-34BE-744C-A18B-EFCC7B1EA556}"/>
              </a:ext>
            </a:extLst>
          </p:cNvPr>
          <p:cNvSpPr txBox="1"/>
          <p:nvPr/>
        </p:nvSpPr>
        <p:spPr>
          <a:xfrm>
            <a:off x="8213231" y="1932560"/>
            <a:ext cx="2828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2" name="TextBox 25">
            <a:extLst>
              <a:ext uri="{FF2B5EF4-FFF2-40B4-BE49-F238E27FC236}">
                <a16:creationId xmlns:a16="http://schemas.microsoft.com/office/drawing/2014/main" id="{86539422-AF2B-2E43-A8A9-111274AD760F}"/>
              </a:ext>
            </a:extLst>
          </p:cNvPr>
          <p:cNvSpPr txBox="1"/>
          <p:nvPr/>
        </p:nvSpPr>
        <p:spPr>
          <a:xfrm>
            <a:off x="8213231" y="4176996"/>
            <a:ext cx="2828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3" name="TextBox 26">
            <a:extLst>
              <a:ext uri="{FF2B5EF4-FFF2-40B4-BE49-F238E27FC236}">
                <a16:creationId xmlns:a16="http://schemas.microsoft.com/office/drawing/2014/main" id="{58D32070-ECA0-DD44-BDDD-C93F537E3166}"/>
              </a:ext>
            </a:extLst>
          </p:cNvPr>
          <p:cNvSpPr txBox="1"/>
          <p:nvPr/>
        </p:nvSpPr>
        <p:spPr>
          <a:xfrm>
            <a:off x="1149993" y="1932560"/>
            <a:ext cx="2828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4" name="TextBox 27">
            <a:extLst>
              <a:ext uri="{FF2B5EF4-FFF2-40B4-BE49-F238E27FC236}">
                <a16:creationId xmlns:a16="http://schemas.microsoft.com/office/drawing/2014/main" id="{6B2C7E2F-DF95-9D4F-AE65-31BCA3C96FB7}"/>
              </a:ext>
            </a:extLst>
          </p:cNvPr>
          <p:cNvSpPr txBox="1"/>
          <p:nvPr/>
        </p:nvSpPr>
        <p:spPr>
          <a:xfrm>
            <a:off x="1149993" y="4176996"/>
            <a:ext cx="2828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5" name="TextBox 29">
            <a:extLst>
              <a:ext uri="{FF2B5EF4-FFF2-40B4-BE49-F238E27FC236}">
                <a16:creationId xmlns:a16="http://schemas.microsoft.com/office/drawing/2014/main" id="{D305D042-B07E-0543-88F4-55A14B08C4CB}"/>
              </a:ext>
            </a:extLst>
          </p:cNvPr>
          <p:cNvSpPr txBox="1"/>
          <p:nvPr/>
        </p:nvSpPr>
        <p:spPr>
          <a:xfrm>
            <a:off x="5520422" y="4634709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8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1890986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109</Words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Single Step Intertwined Arrows – Slide Template</vt:lpstr>
      <vt:lpstr>Single Step Intertwined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Intertwined Arrows</dc:title>
  <dc:creator>PresentationGO.com</dc:creator>
  <dc:description>© Copyright PresentationGO.com</dc:description>
  <dcterms:created xsi:type="dcterms:W3CDTF">2014-11-26T05:14:11Z</dcterms:created>
  <dcterms:modified xsi:type="dcterms:W3CDTF">2021-10-18T22:02:54Z</dcterms:modified>
  <cp:category>Charts &amp; Diagrams</cp:category>
</cp:coreProperties>
</file>