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705" r:id="rId3"/>
    <p:sldMasterId id="2147483692" r:id="rId4"/>
  </p:sldMasterIdLst>
  <p:notesMasterIdLst>
    <p:notesMasterId r:id="rId7"/>
  </p:notesMasterIdLst>
  <p:sldIdLst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376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A073C-578E-4CF3-A862-AA740314B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457200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294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E7DD6B-9F92-4799-892F-8011D8062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320799"/>
          </a:xfrm>
          <a:prstGeom prst="rect">
            <a:avLst/>
          </a:prstGeom>
          <a:solidFill>
            <a:schemeClr val="accent1"/>
          </a:solidFill>
        </p:spPr>
        <p:txBody>
          <a:bodyPr vert="horz" lIns="457200" tIns="45720" rIns="274320" bIns="45720" rtlCol="0" anchor="ctr"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2E630-C794-4989-90F3-E9FC4DE76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696813-AF09-4961-A277-3ED346D3CD69}"/>
              </a:ext>
            </a:extLst>
          </p:cNvPr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CC0D4C-0352-4812-B8C9-45282087DAF7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7969090-2BF5-474F-9144-4EB28D23AF2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B763E00-F967-4309-8D6F-C3936020FA77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C27BF58-9390-405A-8446-4C5369D79955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7BC13883-3AD0-4BC5-8479-4A5FE54A63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960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b="1" kern="1200" smtClean="0">
          <a:solidFill>
            <a:schemeClr val="bg1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me@e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noProof="1"/>
              <a:t>Invoice</a:t>
            </a:r>
            <a:r>
              <a:rPr lang="en-US" noProof="1"/>
              <a:t> Template for PowerPoint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0FC6E56-DB15-4393-BD6C-CD1250E6B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500299"/>
              </p:ext>
            </p:extLst>
          </p:nvPr>
        </p:nvGraphicFramePr>
        <p:xfrm>
          <a:off x="742180" y="1621866"/>
          <a:ext cx="2429645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9645">
                  <a:extLst>
                    <a:ext uri="{9D8B030D-6E8A-4147-A177-3AD203B41FA5}">
                      <a16:colId xmlns:a16="http://schemas.microsoft.com/office/drawing/2014/main" val="3082515756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r>
                        <a:rPr lang="en-US" sz="1100" dirty="0"/>
                        <a:t>Business Name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5879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3"/>
                        </a:rPr>
                        <a:t>name@email.com</a:t>
                      </a:r>
                      <a:endParaRPr lang="en-US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882565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123 Street Dr, City, ZIP code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664297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(123) 456-7890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068810"/>
                  </a:ext>
                </a:extLst>
              </a:tr>
            </a:tbl>
          </a:graphicData>
        </a:graphic>
      </p:graphicFrame>
      <p:sp>
        <p:nvSpPr>
          <p:cNvPr id="82" name="TextBox 81">
            <a:extLst>
              <a:ext uri="{FF2B5EF4-FFF2-40B4-BE49-F238E27FC236}">
                <a16:creationId xmlns:a16="http://schemas.microsoft.com/office/drawing/2014/main" id="{08584AB6-4E89-4ACE-AED5-E6316C49CF5B}"/>
              </a:ext>
            </a:extLst>
          </p:cNvPr>
          <p:cNvSpPr txBox="1"/>
          <p:nvPr/>
        </p:nvSpPr>
        <p:spPr>
          <a:xfrm>
            <a:off x="6254423" y="1578079"/>
            <a:ext cx="369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685800"/>
            <a:r>
              <a:rPr lang="en-US" sz="1100" b="1" noProof="1">
                <a:solidFill>
                  <a:prstClr val="black"/>
                </a:solidFill>
                <a:latin typeface="Calibri" panose="020F0502020204030204"/>
              </a:rPr>
              <a:t>To:</a:t>
            </a:r>
          </a:p>
        </p:txBody>
      </p:sp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BD70FD24-4172-48AA-ABF6-96FD2A338B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54892"/>
              </p:ext>
            </p:extLst>
          </p:nvPr>
        </p:nvGraphicFramePr>
        <p:xfrm>
          <a:off x="6623435" y="1621866"/>
          <a:ext cx="2097809" cy="67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7809">
                  <a:extLst>
                    <a:ext uri="{9D8B030D-6E8A-4147-A177-3AD203B41FA5}">
                      <a16:colId xmlns:a16="http://schemas.microsoft.com/office/drawing/2014/main" val="3082515756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r>
                        <a:rPr lang="en-US" sz="1100" dirty="0"/>
                        <a:t>Client Name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5879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3"/>
                        </a:rPr>
                        <a:t>name@email.com</a:t>
                      </a:r>
                      <a:endParaRPr lang="en-US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882565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123 Street Dr, City, ZIP code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664297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(123) 456-7890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068810"/>
                  </a:ext>
                </a:extLst>
              </a:tr>
            </a:tbl>
          </a:graphicData>
        </a:graphic>
      </p:graphicFrame>
      <p:graphicFrame>
        <p:nvGraphicFramePr>
          <p:cNvPr id="84" name="Table 83">
            <a:extLst>
              <a:ext uri="{FF2B5EF4-FFF2-40B4-BE49-F238E27FC236}">
                <a16:creationId xmlns:a16="http://schemas.microsoft.com/office/drawing/2014/main" id="{5216ACC0-F3F4-415B-A6AC-FFBFAFD678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31407"/>
              </p:ext>
            </p:extLst>
          </p:nvPr>
        </p:nvGraphicFramePr>
        <p:xfrm>
          <a:off x="742180" y="2871759"/>
          <a:ext cx="2429645" cy="50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0015">
                  <a:extLst>
                    <a:ext uri="{9D8B030D-6E8A-4147-A177-3AD203B41FA5}">
                      <a16:colId xmlns:a16="http://schemas.microsoft.com/office/drawing/2014/main" val="3082515756"/>
                    </a:ext>
                  </a:extLst>
                </a:gridCol>
                <a:gridCol w="1689630">
                  <a:extLst>
                    <a:ext uri="{9D8B030D-6E8A-4147-A177-3AD203B41FA5}">
                      <a16:colId xmlns:a16="http://schemas.microsoft.com/office/drawing/2014/main" val="3414479116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r>
                        <a:rPr lang="en-US" sz="1100" dirty="0"/>
                        <a:t>Invoice #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ABC-12345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865879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sz="1100" dirty="0"/>
                        <a:t>Date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January 10, 2019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82565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February 10, 2019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664297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3A61EB-F162-4036-880D-8010F9CE8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721240"/>
              </p:ext>
            </p:extLst>
          </p:nvPr>
        </p:nvGraphicFramePr>
        <p:xfrm>
          <a:off x="742169" y="3670294"/>
          <a:ext cx="7773181" cy="19202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048906">
                  <a:extLst>
                    <a:ext uri="{9D8B030D-6E8A-4147-A177-3AD203B41FA5}">
                      <a16:colId xmlns:a16="http://schemas.microsoft.com/office/drawing/2014/main" val="2013347205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1517918847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771158247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1727827546"/>
                    </a:ext>
                  </a:extLst>
                </a:gridCol>
              </a:tblGrid>
              <a:tr h="222885">
                <a:tc>
                  <a:txBody>
                    <a:bodyPr/>
                    <a:lstStyle/>
                    <a:p>
                      <a:r>
                        <a:rPr lang="en-US" sz="1200" cap="all" baseline="0" dirty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cap="all" baseline="0" dirty="0">
                          <a:solidFill>
                            <a:schemeClr val="bg1"/>
                          </a:solidFill>
                        </a:rPr>
                        <a:t>Unit Price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cap="all" baseline="0" dirty="0">
                          <a:solidFill>
                            <a:schemeClr val="bg1"/>
                          </a:solidFill>
                        </a:rPr>
                        <a:t>Qty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cap="all" baseline="0" dirty="0">
                          <a:solidFill>
                            <a:schemeClr val="bg1"/>
                          </a:solidFill>
                        </a:rPr>
                        <a:t>Amount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385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200" dirty="0"/>
                        <a:t>Label A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$1,000.</a:t>
                      </a:r>
                      <a:r>
                        <a:rPr lang="en-US" sz="1200" baseline="30000" dirty="0"/>
                        <a:t>00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$1,000.</a:t>
                      </a:r>
                      <a:r>
                        <a:rPr lang="en-US" sz="1200" baseline="30000" dirty="0"/>
                        <a:t>00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8329877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200" dirty="0"/>
                        <a:t>Label 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$100.</a:t>
                      </a:r>
                      <a:r>
                        <a:rPr lang="en-US" sz="1200" baseline="30000" dirty="0"/>
                        <a:t>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$200.</a:t>
                      </a:r>
                      <a:r>
                        <a:rPr lang="en-US" sz="1200" baseline="30000" dirty="0"/>
                        <a:t>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67766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200" dirty="0"/>
                        <a:t>Label C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$50.</a:t>
                      </a:r>
                      <a:r>
                        <a:rPr lang="en-US" sz="1200" baseline="30000" dirty="0"/>
                        <a:t>00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$50.</a:t>
                      </a:r>
                      <a:r>
                        <a:rPr lang="en-US" sz="1200" baseline="30000" dirty="0"/>
                        <a:t>00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538716"/>
                  </a:ext>
                </a:extLst>
              </a:tr>
              <a:tr h="278130"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Subtotal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$1,250.</a:t>
                      </a:r>
                      <a:r>
                        <a:rPr lang="en-US" sz="1200" baseline="30000" dirty="0"/>
                        <a:t>00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020118"/>
                  </a:ext>
                </a:extLst>
              </a:tr>
              <a:tr h="2781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Thank you for your business!</a:t>
                      </a:r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Tax (10%)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$125.</a:t>
                      </a:r>
                      <a:r>
                        <a:rPr lang="en-US" sz="1200" baseline="30000" dirty="0"/>
                        <a:t>00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020486"/>
                  </a:ext>
                </a:extLst>
              </a:tr>
              <a:tr h="278130"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cap="all" dirty="0"/>
                        <a:t>Total</a:t>
                      </a:r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cap="all" dirty="0"/>
                        <a:t>$1,375.</a:t>
                      </a:r>
                      <a:r>
                        <a:rPr lang="en-US" sz="1200" b="1" cap="all" baseline="30000" dirty="0"/>
                        <a:t>00</a:t>
                      </a:r>
                    </a:p>
                  </a:txBody>
                  <a:tcPr marL="68580" marR="68580" marT="34290" marB="3429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674882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3493C3-E513-4F06-AEE5-0C8634DA0EF4}"/>
              </a:ext>
            </a:extLst>
          </p:cNvPr>
          <p:cNvCxnSpPr/>
          <p:nvPr/>
        </p:nvCxnSpPr>
        <p:spPr>
          <a:xfrm>
            <a:off x="742169" y="2582092"/>
            <a:ext cx="777318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16D1C3D-711A-4181-92AB-D1485AB75765}"/>
              </a:ext>
            </a:extLst>
          </p:cNvPr>
          <p:cNvSpPr/>
          <p:nvPr/>
        </p:nvSpPr>
        <p:spPr>
          <a:xfrm>
            <a:off x="1300163" y="5695686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685800"/>
            <a:r>
              <a:rPr lang="en-US" sz="1000" i="1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D60318C-9046-4BFE-836C-05236BADBD06}"/>
              </a:ext>
            </a:extLst>
          </p:cNvPr>
          <p:cNvSpPr/>
          <p:nvPr/>
        </p:nvSpPr>
        <p:spPr>
          <a:xfrm>
            <a:off x="742170" y="5695687"/>
            <a:ext cx="5579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/>
            <a:r>
              <a:rPr lang="en-US" sz="1000" i="1" u="sng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Note: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755B1E-35A4-435C-BDF4-AF050899CF01}"/>
              </a:ext>
            </a:extLst>
          </p:cNvPr>
          <p:cNvSpPr/>
          <p:nvPr/>
        </p:nvSpPr>
        <p:spPr>
          <a:xfrm>
            <a:off x="8048530" y="194147"/>
            <a:ext cx="880943" cy="9325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85000"/>
                <a:alpha val="2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r>
              <a:rPr lang="en-US" b="1" dirty="0">
                <a:solidFill>
                  <a:prstClr val="white">
                    <a:lumMod val="75000"/>
                  </a:prstClr>
                </a:solidFill>
                <a:latin typeface="Calibri" panose="020F0502020204030204"/>
              </a:rPr>
              <a:t>YOUR </a:t>
            </a:r>
            <a:r>
              <a:rPr lang="en-US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</a:rPr>
              <a:t>LOGO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423C3E-A42B-4BE1-A491-8BCFD119DEC4}"/>
              </a:ext>
            </a:extLst>
          </p:cNvPr>
          <p:cNvSpPr txBox="1"/>
          <p:nvPr/>
        </p:nvSpPr>
        <p:spPr>
          <a:xfrm>
            <a:off x="157651" y="1578079"/>
            <a:ext cx="5277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sz="1100" b="1" noProof="1">
                <a:solidFill>
                  <a:prstClr val="black"/>
                </a:solidFill>
                <a:latin typeface="Calibri" panose="020F0502020204030204"/>
              </a:rPr>
              <a:t>From:</a:t>
            </a:r>
          </a:p>
        </p:txBody>
      </p:sp>
    </p:spTree>
    <p:extLst>
      <p:ext uri="{BB962C8B-B14F-4D97-AF65-F5344CB8AC3E}">
        <p14:creationId xmlns:p14="http://schemas.microsoft.com/office/powerpoint/2010/main" val="220975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168</Words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1_Custom Design</vt:lpstr>
      <vt:lpstr>Custom Design</vt:lpstr>
      <vt:lpstr>Invoice Template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Invoice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2019-01-20T19:35:58Z</dcterms:modified>
  <cp:category>Templates</cp:category>
</cp:coreProperties>
</file>