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5" r:id="rId2"/>
    <p:sldMasterId id="2147483703" r:id="rId3"/>
    <p:sldMasterId id="2147483692" r:id="rId4"/>
  </p:sldMasterIdLst>
  <p:notesMasterIdLst>
    <p:notesMasterId r:id="rId7"/>
  </p:notesMasterIdLst>
  <p:sldIdLst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5889"/>
    <a:srgbClr val="F7675F"/>
    <a:srgbClr val="8C4A93"/>
    <a:srgbClr val="2B323B"/>
    <a:srgbClr val="EB1E42"/>
    <a:srgbClr val="FFDB55"/>
    <a:srgbClr val="05ACC7"/>
    <a:srgbClr val="C13018"/>
    <a:srgbClr val="F36F13"/>
    <a:srgbClr val="A2B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722" y="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376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A073C-578E-4CF3-A862-AA740314B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457200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4191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presentationgo.com/" TargetMode="Externa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E7DD6B-9F92-4799-892F-8011D8062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20799"/>
          </a:xfrm>
          <a:prstGeom prst="rect">
            <a:avLst/>
          </a:prstGeom>
          <a:solidFill>
            <a:schemeClr val="accent1"/>
          </a:solidFill>
        </p:spPr>
        <p:txBody>
          <a:bodyPr vert="horz" lIns="457200" tIns="45720" rIns="274320" bIns="45720" rtlCol="0" anchor="ctr">
            <a:norm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12E630-C794-4989-90F3-E9FC4DE766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D7EBEA7-9B50-4595-804E-8FFF23FA1529}"/>
              </a:ext>
            </a:extLst>
          </p:cNvPr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FC9D39-83DA-46AA-932C-6E602951793A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FB4064F-C57D-4BF1-AC15-21E6059A01BC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35FFDBE-3745-435B-9AE0-D21986E215E3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130BBE5-BB93-487D-98E2-3063EE25DC35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3BF89E55-E33F-4324-A38F-30A04059F1E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18168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 smtClean="0">
          <a:solidFill>
            <a:schemeClr val="bg1"/>
          </a:solidFill>
          <a:latin typeface="Helvetica" panose="020B0604020202020204" pitchFamily="34" charset="0"/>
          <a:ea typeface="+mj-ea"/>
          <a:cs typeface="Helvetica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ame@e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noProof="1"/>
              <a:t>Invoice</a:t>
            </a:r>
            <a:r>
              <a:rPr lang="en-US" noProof="1"/>
              <a:t> Template for PowerPoint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423C3E-A42B-4BE1-A491-8BCFD119DEC4}"/>
              </a:ext>
            </a:extLst>
          </p:cNvPr>
          <p:cNvSpPr txBox="1"/>
          <p:nvPr/>
        </p:nvSpPr>
        <p:spPr>
          <a:xfrm>
            <a:off x="431649" y="1455122"/>
            <a:ext cx="5579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noProof="1"/>
              <a:t>From: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0FC6E56-DB15-4393-BD6C-CD1250E6B4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556564"/>
              </p:ext>
            </p:extLst>
          </p:nvPr>
        </p:nvGraphicFramePr>
        <p:xfrm>
          <a:off x="989574" y="1500144"/>
          <a:ext cx="2797078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97078">
                  <a:extLst>
                    <a:ext uri="{9D8B030D-6E8A-4147-A177-3AD203B41FA5}">
                      <a16:colId xmlns:a16="http://schemas.microsoft.com/office/drawing/2014/main" val="3082515756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US" sz="1200" dirty="0"/>
                        <a:t>Business Name</a:t>
                      </a:r>
                    </a:p>
                  </a:txBody>
                  <a:tcPr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65879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200" dirty="0">
                          <a:hlinkClick r:id="rId3"/>
                        </a:rPr>
                        <a:t>name@email.com</a:t>
                      </a:r>
                      <a:endParaRPr lang="en-US" sz="12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86882565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123 Street Dr, City, ZIP code</a:t>
                      </a: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278664297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(123) 456-7890</a:t>
                      </a: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404068810"/>
                  </a:ext>
                </a:extLst>
              </a:tr>
            </a:tbl>
          </a:graphicData>
        </a:graphic>
      </p:graphicFrame>
      <p:sp>
        <p:nvSpPr>
          <p:cNvPr id="82" name="TextBox 81">
            <a:extLst>
              <a:ext uri="{FF2B5EF4-FFF2-40B4-BE49-F238E27FC236}">
                <a16:creationId xmlns:a16="http://schemas.microsoft.com/office/drawing/2014/main" id="{08584AB6-4E89-4ACE-AED5-E6316C49CF5B}"/>
              </a:ext>
            </a:extLst>
          </p:cNvPr>
          <p:cNvSpPr txBox="1"/>
          <p:nvPr/>
        </p:nvSpPr>
        <p:spPr>
          <a:xfrm>
            <a:off x="8457876" y="1455122"/>
            <a:ext cx="3733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noProof="1"/>
              <a:t>To:</a:t>
            </a:r>
          </a:p>
        </p:txBody>
      </p:sp>
      <p:graphicFrame>
        <p:nvGraphicFramePr>
          <p:cNvPr id="83" name="Table 82">
            <a:extLst>
              <a:ext uri="{FF2B5EF4-FFF2-40B4-BE49-F238E27FC236}">
                <a16:creationId xmlns:a16="http://schemas.microsoft.com/office/drawing/2014/main" id="{BD70FD24-4172-48AA-ABF6-96FD2A338B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502744"/>
              </p:ext>
            </p:extLst>
          </p:nvPr>
        </p:nvGraphicFramePr>
        <p:xfrm>
          <a:off x="8831247" y="1500144"/>
          <a:ext cx="2797078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97078">
                  <a:extLst>
                    <a:ext uri="{9D8B030D-6E8A-4147-A177-3AD203B41FA5}">
                      <a16:colId xmlns:a16="http://schemas.microsoft.com/office/drawing/2014/main" val="3082515756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US" sz="1200" dirty="0"/>
                        <a:t>Client Name</a:t>
                      </a:r>
                    </a:p>
                  </a:txBody>
                  <a:tcPr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65879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200" dirty="0">
                          <a:hlinkClick r:id="rId3"/>
                        </a:rPr>
                        <a:t>name@email.com</a:t>
                      </a:r>
                      <a:endParaRPr lang="en-US" sz="12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86882565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123 Street Dr, City, ZIP code</a:t>
                      </a: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278664297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(123) 456-7890</a:t>
                      </a: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404068810"/>
                  </a:ext>
                </a:extLst>
              </a:tr>
            </a:tbl>
          </a:graphicData>
        </a:graphic>
      </p:graphicFrame>
      <p:graphicFrame>
        <p:nvGraphicFramePr>
          <p:cNvPr id="84" name="Table 83">
            <a:extLst>
              <a:ext uri="{FF2B5EF4-FFF2-40B4-BE49-F238E27FC236}">
                <a16:creationId xmlns:a16="http://schemas.microsoft.com/office/drawing/2014/main" id="{5216ACC0-F3F4-415B-A6AC-FFBFAFD678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633021"/>
              </p:ext>
            </p:extLst>
          </p:nvPr>
        </p:nvGraphicFramePr>
        <p:xfrm>
          <a:off x="989574" y="2468871"/>
          <a:ext cx="2797078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1926">
                  <a:extLst>
                    <a:ext uri="{9D8B030D-6E8A-4147-A177-3AD203B41FA5}">
                      <a16:colId xmlns:a16="http://schemas.microsoft.com/office/drawing/2014/main" val="3082515756"/>
                    </a:ext>
                  </a:extLst>
                </a:gridCol>
                <a:gridCol w="1945152">
                  <a:extLst>
                    <a:ext uri="{9D8B030D-6E8A-4147-A177-3AD203B41FA5}">
                      <a16:colId xmlns:a16="http://schemas.microsoft.com/office/drawing/2014/main" val="3414479116"/>
                    </a:ext>
                  </a:extLst>
                </a:gridCol>
              </a:tblGrid>
              <a:tr h="133798">
                <a:tc>
                  <a:txBody>
                    <a:bodyPr/>
                    <a:lstStyle/>
                    <a:p>
                      <a:r>
                        <a:rPr lang="en-US" sz="1200" dirty="0"/>
                        <a:t>Invoice #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ABC-12345</a:t>
                      </a: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528658792"/>
                  </a:ext>
                </a:extLst>
              </a:tr>
              <a:tr h="133798">
                <a:tc>
                  <a:txBody>
                    <a:bodyPr/>
                    <a:lstStyle/>
                    <a:p>
                      <a:r>
                        <a:rPr lang="en-US" sz="1200" dirty="0"/>
                        <a:t>Date</a:t>
                      </a:r>
                    </a:p>
                  </a:txBody>
                  <a:tcPr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January 10, 2019</a:t>
                      </a:r>
                    </a:p>
                  </a:txBody>
                  <a:tcPr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825656"/>
                  </a:ext>
                </a:extLst>
              </a:tr>
              <a:tr h="1337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Due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February 10, 2019</a:t>
                      </a: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278664297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53A61EB-F162-4036-880D-8010F9CE883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89559" y="3265012"/>
          <a:ext cx="10364240" cy="259080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5398541">
                  <a:extLst>
                    <a:ext uri="{9D8B030D-6E8A-4147-A177-3AD203B41FA5}">
                      <a16:colId xmlns:a16="http://schemas.microsoft.com/office/drawing/2014/main" val="2013347205"/>
                    </a:ext>
                  </a:extLst>
                </a:gridCol>
                <a:gridCol w="1655233">
                  <a:extLst>
                    <a:ext uri="{9D8B030D-6E8A-4147-A177-3AD203B41FA5}">
                      <a16:colId xmlns:a16="http://schemas.microsoft.com/office/drawing/2014/main" val="1517918847"/>
                    </a:ext>
                  </a:extLst>
                </a:gridCol>
                <a:gridCol w="1655233">
                  <a:extLst>
                    <a:ext uri="{9D8B030D-6E8A-4147-A177-3AD203B41FA5}">
                      <a16:colId xmlns:a16="http://schemas.microsoft.com/office/drawing/2014/main" val="771158247"/>
                    </a:ext>
                  </a:extLst>
                </a:gridCol>
                <a:gridCol w="1655233">
                  <a:extLst>
                    <a:ext uri="{9D8B030D-6E8A-4147-A177-3AD203B41FA5}">
                      <a16:colId xmlns:a16="http://schemas.microsoft.com/office/drawing/2014/main" val="1727827546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r>
                        <a:rPr lang="en-US" cap="all" baseline="0" dirty="0">
                          <a:solidFill>
                            <a:schemeClr val="bg1"/>
                          </a:solidFill>
                        </a:rPr>
                        <a:t>Description</a:t>
                      </a: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cap="all" baseline="0" dirty="0">
                          <a:solidFill>
                            <a:schemeClr val="bg1"/>
                          </a:solidFill>
                        </a:rPr>
                        <a:t>Unit Price</a:t>
                      </a: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cap="all" baseline="0" dirty="0">
                          <a:solidFill>
                            <a:schemeClr val="bg1"/>
                          </a:solidFill>
                        </a:rPr>
                        <a:t>Qty</a:t>
                      </a: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cap="all" baseline="0" dirty="0">
                          <a:solidFill>
                            <a:schemeClr val="bg1"/>
                          </a:solidFill>
                        </a:rPr>
                        <a:t>Amount</a:t>
                      </a: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43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Label A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$1,000.</a:t>
                      </a:r>
                      <a:r>
                        <a:rPr lang="en-US" baseline="30000" dirty="0"/>
                        <a:t>00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$1,000.</a:t>
                      </a:r>
                      <a:r>
                        <a:rPr lang="en-US" baseline="30000" dirty="0"/>
                        <a:t>00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83298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Label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$100.</a:t>
                      </a:r>
                      <a:r>
                        <a:rPr lang="en-US" baseline="30000" dirty="0"/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$200.</a:t>
                      </a:r>
                      <a:r>
                        <a:rPr lang="en-US" baseline="30000" dirty="0"/>
                        <a:t>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6776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Label C</a:t>
                      </a: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$50.</a:t>
                      </a:r>
                      <a:r>
                        <a:rPr lang="en-US" baseline="30000" dirty="0"/>
                        <a:t>00</a:t>
                      </a: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$50.</a:t>
                      </a:r>
                      <a:r>
                        <a:rPr lang="en-US" baseline="30000" dirty="0"/>
                        <a:t>00</a:t>
                      </a: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953871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Subtotal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$1,250.</a:t>
                      </a:r>
                      <a:r>
                        <a:rPr lang="en-US" baseline="30000" dirty="0"/>
                        <a:t>00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902011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Thank you for your business!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Tax (10%)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$125.</a:t>
                      </a:r>
                      <a:r>
                        <a:rPr lang="en-US" baseline="30000" dirty="0"/>
                        <a:t>00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302048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cap="all" dirty="0"/>
                        <a:t>Total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cap="all" dirty="0"/>
                        <a:t>$1,375.</a:t>
                      </a:r>
                      <a:r>
                        <a:rPr lang="en-US" b="1" cap="all" baseline="30000" dirty="0"/>
                        <a:t>00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8674882"/>
                  </a:ext>
                </a:extLst>
              </a:tr>
            </a:tbl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73493C3-E513-4F06-AEE5-0C8634DA0EF4}"/>
              </a:ext>
            </a:extLst>
          </p:cNvPr>
          <p:cNvCxnSpPr/>
          <p:nvPr/>
        </p:nvCxnSpPr>
        <p:spPr>
          <a:xfrm>
            <a:off x="989559" y="2353850"/>
            <a:ext cx="1036424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F16D1C3D-711A-4181-92AB-D1485AB75765}"/>
              </a:ext>
            </a:extLst>
          </p:cNvPr>
          <p:cNvSpPr/>
          <p:nvPr/>
        </p:nvSpPr>
        <p:spPr>
          <a:xfrm>
            <a:off x="1504950" y="5764828"/>
            <a:ext cx="6096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z="1100" i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4D60318C-9046-4BFE-836C-05236BADBD06}"/>
              </a:ext>
            </a:extLst>
          </p:cNvPr>
          <p:cNvSpPr/>
          <p:nvPr/>
        </p:nvSpPr>
        <p:spPr>
          <a:xfrm>
            <a:off x="989559" y="5764828"/>
            <a:ext cx="51539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 i="1" u="sng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Note: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755B1E-35A4-435C-BDF4-AF050899CF01}"/>
              </a:ext>
            </a:extLst>
          </p:cNvPr>
          <p:cNvSpPr/>
          <p:nvPr/>
        </p:nvSpPr>
        <p:spPr>
          <a:xfrm>
            <a:off x="9788892" y="250963"/>
            <a:ext cx="2204186" cy="7315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85000"/>
                <a:alpha val="2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>
                    <a:lumMod val="75000"/>
                  </a:schemeClr>
                </a:solidFill>
              </a:rPr>
              <a:t>YOUR 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209755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8947</TotalTime>
  <Words>168</Words>
  <PresentationFormat>Widescreen</PresentationFormat>
  <Paragraphs>47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1_Custom Design</vt:lpstr>
      <vt:lpstr>Template PresentationGo Dark</vt:lpstr>
      <vt:lpstr>Custom Design</vt:lpstr>
      <vt:lpstr>Invoice Template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Invoice Template for PowerPoint</dc:title>
  <dc:creator>PresentationGO.com</dc:creator>
  <dc:description>© Copyright PresentationGO.com</dc:description>
  <dcterms:created xsi:type="dcterms:W3CDTF">2014-11-26T05:14:11Z</dcterms:created>
  <dcterms:modified xsi:type="dcterms:W3CDTF">2019-01-20T19:30:21Z</dcterms:modified>
  <cp:category>Templates</cp:category>
</cp:coreProperties>
</file>