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116" y="11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124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Ishikawa Fishbone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A2E958E-515E-B5CE-E4BF-5B026A70C9A2}"/>
              </a:ext>
            </a:extLst>
          </p:cNvPr>
          <p:cNvSpPr/>
          <p:nvPr/>
        </p:nvSpPr>
        <p:spPr>
          <a:xfrm>
            <a:off x="742517" y="2888321"/>
            <a:ext cx="7658966" cy="2335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99" extrusionOk="0">
                <a:moveTo>
                  <a:pt x="21587" y="13432"/>
                </a:moveTo>
                <a:cubicBezTo>
                  <a:pt x="21060" y="7657"/>
                  <a:pt x="19345" y="2412"/>
                  <a:pt x="17010" y="31"/>
                </a:cubicBezTo>
                <a:cubicBezTo>
                  <a:pt x="16902" y="-101"/>
                  <a:pt x="16780" y="208"/>
                  <a:pt x="16794" y="604"/>
                </a:cubicBezTo>
                <a:cubicBezTo>
                  <a:pt x="16875" y="3117"/>
                  <a:pt x="16848" y="5718"/>
                  <a:pt x="16673" y="8275"/>
                </a:cubicBezTo>
                <a:cubicBezTo>
                  <a:pt x="13176" y="5850"/>
                  <a:pt x="9976" y="6335"/>
                  <a:pt x="7641" y="7437"/>
                </a:cubicBezTo>
                <a:cubicBezTo>
                  <a:pt x="5994" y="8230"/>
                  <a:pt x="4631" y="9332"/>
                  <a:pt x="3618" y="10302"/>
                </a:cubicBezTo>
                <a:cubicBezTo>
                  <a:pt x="3524" y="9773"/>
                  <a:pt x="3402" y="9288"/>
                  <a:pt x="3267" y="8848"/>
                </a:cubicBezTo>
                <a:cubicBezTo>
                  <a:pt x="2700" y="7172"/>
                  <a:pt x="1539" y="4748"/>
                  <a:pt x="0" y="7084"/>
                </a:cubicBezTo>
                <a:cubicBezTo>
                  <a:pt x="0" y="7084"/>
                  <a:pt x="94" y="11669"/>
                  <a:pt x="1512" y="13432"/>
                </a:cubicBezTo>
                <a:cubicBezTo>
                  <a:pt x="499" y="17311"/>
                  <a:pt x="1134" y="21499"/>
                  <a:pt x="1134" y="21499"/>
                </a:cubicBezTo>
                <a:cubicBezTo>
                  <a:pt x="2902" y="21014"/>
                  <a:pt x="3523" y="16694"/>
                  <a:pt x="3726" y="14358"/>
                </a:cubicBezTo>
                <a:cubicBezTo>
                  <a:pt x="3780" y="13741"/>
                  <a:pt x="3807" y="13079"/>
                  <a:pt x="3820" y="12418"/>
                </a:cubicBezTo>
                <a:cubicBezTo>
                  <a:pt x="6304" y="9994"/>
                  <a:pt x="11137" y="6688"/>
                  <a:pt x="16510" y="10346"/>
                </a:cubicBezTo>
                <a:cubicBezTo>
                  <a:pt x="16268" y="12903"/>
                  <a:pt x="15903" y="15239"/>
                  <a:pt x="15444" y="17311"/>
                </a:cubicBezTo>
                <a:cubicBezTo>
                  <a:pt x="15376" y="17620"/>
                  <a:pt x="15430" y="18061"/>
                  <a:pt x="15539" y="18149"/>
                </a:cubicBezTo>
                <a:cubicBezTo>
                  <a:pt x="17037" y="19207"/>
                  <a:pt x="18509" y="18898"/>
                  <a:pt x="19710" y="17488"/>
                </a:cubicBezTo>
                <a:cubicBezTo>
                  <a:pt x="19184" y="16474"/>
                  <a:pt x="19075" y="15460"/>
                  <a:pt x="19075" y="15460"/>
                </a:cubicBezTo>
                <a:cubicBezTo>
                  <a:pt x="19075" y="15460"/>
                  <a:pt x="19089" y="15460"/>
                  <a:pt x="19089" y="15504"/>
                </a:cubicBezTo>
                <a:cubicBezTo>
                  <a:pt x="19845" y="16694"/>
                  <a:pt x="20749" y="16165"/>
                  <a:pt x="21384" y="14358"/>
                </a:cubicBezTo>
                <a:cubicBezTo>
                  <a:pt x="21438" y="14226"/>
                  <a:pt x="21492" y="14049"/>
                  <a:pt x="21533" y="13917"/>
                </a:cubicBezTo>
                <a:cubicBezTo>
                  <a:pt x="21587" y="13829"/>
                  <a:pt x="21600" y="13608"/>
                  <a:pt x="21587" y="13432"/>
                </a:cubicBezTo>
                <a:close/>
                <a:moveTo>
                  <a:pt x="19413" y="7349"/>
                </a:moveTo>
                <a:cubicBezTo>
                  <a:pt x="19683" y="7349"/>
                  <a:pt x="19899" y="8054"/>
                  <a:pt x="19899" y="8936"/>
                </a:cubicBezTo>
                <a:cubicBezTo>
                  <a:pt x="19899" y="9817"/>
                  <a:pt x="19683" y="10523"/>
                  <a:pt x="19413" y="10523"/>
                </a:cubicBezTo>
                <a:cubicBezTo>
                  <a:pt x="19143" y="10523"/>
                  <a:pt x="18927" y="9817"/>
                  <a:pt x="18927" y="8936"/>
                </a:cubicBezTo>
                <a:cubicBezTo>
                  <a:pt x="18927" y="8054"/>
                  <a:pt x="19143" y="7349"/>
                  <a:pt x="19413" y="734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CD063A6-F4DD-C011-0BD0-8A7145545057}"/>
              </a:ext>
            </a:extLst>
          </p:cNvPr>
          <p:cNvSpPr/>
          <p:nvPr/>
        </p:nvSpPr>
        <p:spPr>
          <a:xfrm>
            <a:off x="4334091" y="2265782"/>
            <a:ext cx="769931" cy="2855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5" h="21542" extrusionOk="0">
                <a:moveTo>
                  <a:pt x="4211" y="195"/>
                </a:moveTo>
                <a:cubicBezTo>
                  <a:pt x="3283" y="-58"/>
                  <a:pt x="1825" y="-58"/>
                  <a:pt x="898" y="159"/>
                </a:cubicBezTo>
                <a:cubicBezTo>
                  <a:pt x="-30" y="375"/>
                  <a:pt x="-295" y="773"/>
                  <a:pt x="368" y="1062"/>
                </a:cubicBezTo>
                <a:cubicBezTo>
                  <a:pt x="6993" y="3987"/>
                  <a:pt x="10571" y="7347"/>
                  <a:pt x="10571" y="10778"/>
                </a:cubicBezTo>
                <a:cubicBezTo>
                  <a:pt x="10571" y="14210"/>
                  <a:pt x="6993" y="17569"/>
                  <a:pt x="368" y="20495"/>
                </a:cubicBezTo>
                <a:cubicBezTo>
                  <a:pt x="-295" y="20783"/>
                  <a:pt x="-30" y="21181"/>
                  <a:pt x="898" y="21398"/>
                </a:cubicBezTo>
                <a:cubicBezTo>
                  <a:pt x="1428" y="21506"/>
                  <a:pt x="1958" y="21542"/>
                  <a:pt x="2488" y="21542"/>
                </a:cubicBezTo>
                <a:cubicBezTo>
                  <a:pt x="3150" y="21542"/>
                  <a:pt x="3680" y="21470"/>
                  <a:pt x="4211" y="21361"/>
                </a:cubicBezTo>
                <a:cubicBezTo>
                  <a:pt x="15077" y="18652"/>
                  <a:pt x="21305" y="14787"/>
                  <a:pt x="21305" y="10742"/>
                </a:cubicBezTo>
                <a:cubicBezTo>
                  <a:pt x="21305" y="6769"/>
                  <a:pt x="15077" y="2904"/>
                  <a:pt x="4211" y="19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14A86B-FAB7-C9B6-AD9E-C320F839254A}"/>
              </a:ext>
            </a:extLst>
          </p:cNvPr>
          <p:cNvSpPr/>
          <p:nvPr/>
        </p:nvSpPr>
        <p:spPr>
          <a:xfrm>
            <a:off x="5579170" y="2984097"/>
            <a:ext cx="567442" cy="144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9" h="21493" extrusionOk="0">
                <a:moveTo>
                  <a:pt x="8212" y="321"/>
                </a:moveTo>
                <a:cubicBezTo>
                  <a:pt x="6973" y="-107"/>
                  <a:pt x="5025" y="-107"/>
                  <a:pt x="3786" y="321"/>
                </a:cubicBezTo>
                <a:cubicBezTo>
                  <a:pt x="2547" y="748"/>
                  <a:pt x="2193" y="1533"/>
                  <a:pt x="3255" y="2103"/>
                </a:cubicBezTo>
                <a:cubicBezTo>
                  <a:pt x="7681" y="4812"/>
                  <a:pt x="9806" y="7877"/>
                  <a:pt x="9452" y="10871"/>
                </a:cubicBezTo>
                <a:cubicBezTo>
                  <a:pt x="9098" y="13865"/>
                  <a:pt x="6088" y="16788"/>
                  <a:pt x="776" y="19283"/>
                </a:cubicBezTo>
                <a:cubicBezTo>
                  <a:pt x="-286" y="19782"/>
                  <a:pt x="-286" y="20566"/>
                  <a:pt x="953" y="21065"/>
                </a:cubicBezTo>
                <a:cubicBezTo>
                  <a:pt x="1662" y="21350"/>
                  <a:pt x="2370" y="21493"/>
                  <a:pt x="3255" y="21493"/>
                </a:cubicBezTo>
                <a:cubicBezTo>
                  <a:pt x="3963" y="21493"/>
                  <a:pt x="4671" y="21422"/>
                  <a:pt x="5380" y="21279"/>
                </a:cubicBezTo>
                <a:cubicBezTo>
                  <a:pt x="14763" y="18713"/>
                  <a:pt x="20252" y="15077"/>
                  <a:pt x="20960" y="11156"/>
                </a:cubicBezTo>
                <a:cubicBezTo>
                  <a:pt x="21314" y="7093"/>
                  <a:pt x="16888" y="3315"/>
                  <a:pt x="8212" y="3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E34E9A-53CA-706C-FA70-65CDAF30289F}"/>
              </a:ext>
            </a:extLst>
          </p:cNvPr>
          <p:cNvSpPr/>
          <p:nvPr/>
        </p:nvSpPr>
        <p:spPr>
          <a:xfrm>
            <a:off x="2370701" y="3319313"/>
            <a:ext cx="694488" cy="1408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80" h="21394" extrusionOk="0">
                <a:moveTo>
                  <a:pt x="3700" y="114"/>
                </a:moveTo>
                <a:lnTo>
                  <a:pt x="3700" y="114"/>
                </a:lnTo>
                <a:cubicBezTo>
                  <a:pt x="2454" y="-177"/>
                  <a:pt x="1070" y="114"/>
                  <a:pt x="377" y="696"/>
                </a:cubicBezTo>
                <a:cubicBezTo>
                  <a:pt x="-315" y="1278"/>
                  <a:pt x="-38" y="2078"/>
                  <a:pt x="1070" y="2514"/>
                </a:cubicBezTo>
                <a:cubicBezTo>
                  <a:pt x="6054" y="4623"/>
                  <a:pt x="9377" y="7241"/>
                  <a:pt x="10900" y="10223"/>
                </a:cubicBezTo>
                <a:cubicBezTo>
                  <a:pt x="12423" y="13205"/>
                  <a:pt x="11870" y="16405"/>
                  <a:pt x="9516" y="19459"/>
                </a:cubicBezTo>
                <a:cubicBezTo>
                  <a:pt x="8962" y="20114"/>
                  <a:pt x="9516" y="20841"/>
                  <a:pt x="10623" y="21205"/>
                </a:cubicBezTo>
                <a:cubicBezTo>
                  <a:pt x="11316" y="21423"/>
                  <a:pt x="12008" y="21423"/>
                  <a:pt x="12562" y="21350"/>
                </a:cubicBezTo>
                <a:cubicBezTo>
                  <a:pt x="13116" y="21278"/>
                  <a:pt x="13670" y="21132"/>
                  <a:pt x="13947" y="20841"/>
                </a:cubicBezTo>
                <a:cubicBezTo>
                  <a:pt x="19347" y="17132"/>
                  <a:pt x="21285" y="12914"/>
                  <a:pt x="19347" y="9059"/>
                </a:cubicBezTo>
                <a:cubicBezTo>
                  <a:pt x="17547" y="5059"/>
                  <a:pt x="12008" y="1932"/>
                  <a:pt x="3700" y="1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8FEB1C-DAD4-2E88-6646-E58587CE6DE9}"/>
              </a:ext>
            </a:extLst>
          </p:cNvPr>
          <p:cNvSpPr/>
          <p:nvPr/>
        </p:nvSpPr>
        <p:spPr>
          <a:xfrm>
            <a:off x="3376341" y="2936213"/>
            <a:ext cx="737931" cy="18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4" h="21474" extrusionOk="0">
                <a:moveTo>
                  <a:pt x="3942" y="151"/>
                </a:moveTo>
                <a:cubicBezTo>
                  <a:pt x="2869" y="-126"/>
                  <a:pt x="1393" y="-15"/>
                  <a:pt x="588" y="428"/>
                </a:cubicBezTo>
                <a:cubicBezTo>
                  <a:pt x="-217" y="871"/>
                  <a:pt x="-217" y="1425"/>
                  <a:pt x="722" y="1812"/>
                </a:cubicBezTo>
                <a:cubicBezTo>
                  <a:pt x="6491" y="4360"/>
                  <a:pt x="9979" y="7351"/>
                  <a:pt x="10650" y="10508"/>
                </a:cubicBezTo>
                <a:cubicBezTo>
                  <a:pt x="11321" y="13665"/>
                  <a:pt x="9308" y="16877"/>
                  <a:pt x="4613" y="19812"/>
                </a:cubicBezTo>
                <a:cubicBezTo>
                  <a:pt x="3942" y="20256"/>
                  <a:pt x="4076" y="20809"/>
                  <a:pt x="5015" y="21197"/>
                </a:cubicBezTo>
                <a:cubicBezTo>
                  <a:pt x="5552" y="21419"/>
                  <a:pt x="6223" y="21474"/>
                  <a:pt x="6894" y="21474"/>
                </a:cubicBezTo>
                <a:cubicBezTo>
                  <a:pt x="7430" y="21474"/>
                  <a:pt x="7967" y="21363"/>
                  <a:pt x="8369" y="21197"/>
                </a:cubicBezTo>
                <a:cubicBezTo>
                  <a:pt x="17090" y="18096"/>
                  <a:pt x="21383" y="14163"/>
                  <a:pt x="20578" y="10120"/>
                </a:cubicBezTo>
                <a:cubicBezTo>
                  <a:pt x="19773" y="6077"/>
                  <a:pt x="13870" y="2532"/>
                  <a:pt x="3942" y="15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A2114-4137-7866-8E52-17066E6DF689}"/>
              </a:ext>
            </a:extLst>
          </p:cNvPr>
          <p:cNvSpPr txBox="1"/>
          <p:nvPr/>
        </p:nvSpPr>
        <p:spPr>
          <a:xfrm>
            <a:off x="2688749" y="3777984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5857CF-7F3B-D861-525E-D8D053B61DE1}"/>
              </a:ext>
            </a:extLst>
          </p:cNvPr>
          <p:cNvSpPr txBox="1"/>
          <p:nvPr/>
        </p:nvSpPr>
        <p:spPr>
          <a:xfrm>
            <a:off x="3748645" y="3599002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B131F-D389-9F33-8082-43C4128F6A60}"/>
              </a:ext>
            </a:extLst>
          </p:cNvPr>
          <p:cNvSpPr txBox="1"/>
          <p:nvPr/>
        </p:nvSpPr>
        <p:spPr>
          <a:xfrm>
            <a:off x="4724821" y="3552118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30831B-54DE-FFCB-6C9F-85AE9E86D25B}"/>
              </a:ext>
            </a:extLst>
          </p:cNvPr>
          <p:cNvSpPr txBox="1"/>
          <p:nvPr/>
        </p:nvSpPr>
        <p:spPr>
          <a:xfrm>
            <a:off x="5796085" y="3631404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2BED08-47C8-CA0C-B4D7-7584533962BF}"/>
              </a:ext>
            </a:extLst>
          </p:cNvPr>
          <p:cNvSpPr txBox="1"/>
          <p:nvPr/>
        </p:nvSpPr>
        <p:spPr>
          <a:xfrm>
            <a:off x="3551386" y="1664963"/>
            <a:ext cx="1026403" cy="523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400" b="1" dirty="0"/>
              <a:t>Lorem</a:t>
            </a:r>
          </a:p>
          <a:p>
            <a:pPr algn="r"/>
            <a:r>
              <a:rPr lang="en-US" sz="1400" b="1" dirty="0"/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D9B83-0AF4-7B7C-C1AA-5711651F0B0D}"/>
              </a:ext>
            </a:extLst>
          </p:cNvPr>
          <p:cNvSpPr txBox="1"/>
          <p:nvPr/>
        </p:nvSpPr>
        <p:spPr>
          <a:xfrm>
            <a:off x="2965688" y="2399472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707F5E-60AC-63B5-3C4E-737E4F524C72}"/>
              </a:ext>
            </a:extLst>
          </p:cNvPr>
          <p:cNvSpPr txBox="1"/>
          <p:nvPr/>
        </p:nvSpPr>
        <p:spPr>
          <a:xfrm>
            <a:off x="1862835" y="2731593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14717-F683-77BB-9B87-8F6F888114FD}"/>
              </a:ext>
            </a:extLst>
          </p:cNvPr>
          <p:cNvSpPr txBox="1"/>
          <p:nvPr/>
        </p:nvSpPr>
        <p:spPr>
          <a:xfrm>
            <a:off x="5277236" y="2453479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E3580C-AD12-C946-85B5-72954C95E344}"/>
              </a:ext>
            </a:extLst>
          </p:cNvPr>
          <p:cNvSpPr txBox="1"/>
          <p:nvPr/>
        </p:nvSpPr>
        <p:spPr>
          <a:xfrm>
            <a:off x="3551386" y="5110077"/>
            <a:ext cx="1026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/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75B67D-7A55-C058-E42C-279103099347}"/>
              </a:ext>
            </a:extLst>
          </p:cNvPr>
          <p:cNvSpPr txBox="1"/>
          <p:nvPr/>
        </p:nvSpPr>
        <p:spPr>
          <a:xfrm>
            <a:off x="2965688" y="4794848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6E1E72-0F2C-35D1-BC75-E91C2FA3D12E}"/>
              </a:ext>
            </a:extLst>
          </p:cNvPr>
          <p:cNvSpPr txBox="1"/>
          <p:nvPr/>
        </p:nvSpPr>
        <p:spPr>
          <a:xfrm>
            <a:off x="1961137" y="4699073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E680EB-73DE-6B70-4EAD-FB97DC38E898}"/>
              </a:ext>
            </a:extLst>
          </p:cNvPr>
          <p:cNvSpPr txBox="1"/>
          <p:nvPr/>
        </p:nvSpPr>
        <p:spPr>
          <a:xfrm>
            <a:off x="5277236" y="4416912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Lorem</a:t>
            </a:r>
          </a:p>
          <a:p>
            <a:r>
              <a:rPr lang="en-US" sz="1400" b="1" dirty="0"/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Ishikawa Fishbone Diagram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9A2E958E-515E-B5CE-E4BF-5B026A70C9A2}"/>
              </a:ext>
            </a:extLst>
          </p:cNvPr>
          <p:cNvSpPr/>
          <p:nvPr/>
        </p:nvSpPr>
        <p:spPr>
          <a:xfrm>
            <a:off x="742517" y="2888321"/>
            <a:ext cx="7658966" cy="23355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91" h="21499" extrusionOk="0">
                <a:moveTo>
                  <a:pt x="21587" y="13432"/>
                </a:moveTo>
                <a:cubicBezTo>
                  <a:pt x="21060" y="7657"/>
                  <a:pt x="19345" y="2412"/>
                  <a:pt x="17010" y="31"/>
                </a:cubicBezTo>
                <a:cubicBezTo>
                  <a:pt x="16902" y="-101"/>
                  <a:pt x="16780" y="208"/>
                  <a:pt x="16794" y="604"/>
                </a:cubicBezTo>
                <a:cubicBezTo>
                  <a:pt x="16875" y="3117"/>
                  <a:pt x="16848" y="5718"/>
                  <a:pt x="16673" y="8275"/>
                </a:cubicBezTo>
                <a:cubicBezTo>
                  <a:pt x="13176" y="5850"/>
                  <a:pt x="9976" y="6335"/>
                  <a:pt x="7641" y="7437"/>
                </a:cubicBezTo>
                <a:cubicBezTo>
                  <a:pt x="5994" y="8230"/>
                  <a:pt x="4631" y="9332"/>
                  <a:pt x="3618" y="10302"/>
                </a:cubicBezTo>
                <a:cubicBezTo>
                  <a:pt x="3524" y="9773"/>
                  <a:pt x="3402" y="9288"/>
                  <a:pt x="3267" y="8848"/>
                </a:cubicBezTo>
                <a:cubicBezTo>
                  <a:pt x="2700" y="7172"/>
                  <a:pt x="1539" y="4748"/>
                  <a:pt x="0" y="7084"/>
                </a:cubicBezTo>
                <a:cubicBezTo>
                  <a:pt x="0" y="7084"/>
                  <a:pt x="94" y="11669"/>
                  <a:pt x="1512" y="13432"/>
                </a:cubicBezTo>
                <a:cubicBezTo>
                  <a:pt x="499" y="17311"/>
                  <a:pt x="1134" y="21499"/>
                  <a:pt x="1134" y="21499"/>
                </a:cubicBezTo>
                <a:cubicBezTo>
                  <a:pt x="2902" y="21014"/>
                  <a:pt x="3523" y="16694"/>
                  <a:pt x="3726" y="14358"/>
                </a:cubicBezTo>
                <a:cubicBezTo>
                  <a:pt x="3780" y="13741"/>
                  <a:pt x="3807" y="13079"/>
                  <a:pt x="3820" y="12418"/>
                </a:cubicBezTo>
                <a:cubicBezTo>
                  <a:pt x="6304" y="9994"/>
                  <a:pt x="11137" y="6688"/>
                  <a:pt x="16510" y="10346"/>
                </a:cubicBezTo>
                <a:cubicBezTo>
                  <a:pt x="16268" y="12903"/>
                  <a:pt x="15903" y="15239"/>
                  <a:pt x="15444" y="17311"/>
                </a:cubicBezTo>
                <a:cubicBezTo>
                  <a:pt x="15376" y="17620"/>
                  <a:pt x="15430" y="18061"/>
                  <a:pt x="15539" y="18149"/>
                </a:cubicBezTo>
                <a:cubicBezTo>
                  <a:pt x="17037" y="19207"/>
                  <a:pt x="18509" y="18898"/>
                  <a:pt x="19710" y="17488"/>
                </a:cubicBezTo>
                <a:cubicBezTo>
                  <a:pt x="19184" y="16474"/>
                  <a:pt x="19075" y="15460"/>
                  <a:pt x="19075" y="15460"/>
                </a:cubicBezTo>
                <a:cubicBezTo>
                  <a:pt x="19075" y="15460"/>
                  <a:pt x="19089" y="15460"/>
                  <a:pt x="19089" y="15504"/>
                </a:cubicBezTo>
                <a:cubicBezTo>
                  <a:pt x="19845" y="16694"/>
                  <a:pt x="20749" y="16165"/>
                  <a:pt x="21384" y="14358"/>
                </a:cubicBezTo>
                <a:cubicBezTo>
                  <a:pt x="21438" y="14226"/>
                  <a:pt x="21492" y="14049"/>
                  <a:pt x="21533" y="13917"/>
                </a:cubicBezTo>
                <a:cubicBezTo>
                  <a:pt x="21587" y="13829"/>
                  <a:pt x="21600" y="13608"/>
                  <a:pt x="21587" y="13432"/>
                </a:cubicBezTo>
                <a:close/>
                <a:moveTo>
                  <a:pt x="19413" y="7349"/>
                </a:moveTo>
                <a:cubicBezTo>
                  <a:pt x="19683" y="7349"/>
                  <a:pt x="19899" y="8054"/>
                  <a:pt x="19899" y="8936"/>
                </a:cubicBezTo>
                <a:cubicBezTo>
                  <a:pt x="19899" y="9817"/>
                  <a:pt x="19683" y="10523"/>
                  <a:pt x="19413" y="10523"/>
                </a:cubicBezTo>
                <a:cubicBezTo>
                  <a:pt x="19143" y="10523"/>
                  <a:pt x="18927" y="9817"/>
                  <a:pt x="18927" y="8936"/>
                </a:cubicBezTo>
                <a:cubicBezTo>
                  <a:pt x="18927" y="8054"/>
                  <a:pt x="19143" y="7349"/>
                  <a:pt x="19413" y="7349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4CD063A6-F4DD-C011-0BD0-8A7145545057}"/>
              </a:ext>
            </a:extLst>
          </p:cNvPr>
          <p:cNvSpPr/>
          <p:nvPr/>
        </p:nvSpPr>
        <p:spPr>
          <a:xfrm>
            <a:off x="4334091" y="2265782"/>
            <a:ext cx="769931" cy="28559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5" h="21542" extrusionOk="0">
                <a:moveTo>
                  <a:pt x="4211" y="195"/>
                </a:moveTo>
                <a:cubicBezTo>
                  <a:pt x="3283" y="-58"/>
                  <a:pt x="1825" y="-58"/>
                  <a:pt x="898" y="159"/>
                </a:cubicBezTo>
                <a:cubicBezTo>
                  <a:pt x="-30" y="375"/>
                  <a:pt x="-295" y="773"/>
                  <a:pt x="368" y="1062"/>
                </a:cubicBezTo>
                <a:cubicBezTo>
                  <a:pt x="6993" y="3987"/>
                  <a:pt x="10571" y="7347"/>
                  <a:pt x="10571" y="10778"/>
                </a:cubicBezTo>
                <a:cubicBezTo>
                  <a:pt x="10571" y="14210"/>
                  <a:pt x="6993" y="17569"/>
                  <a:pt x="368" y="20495"/>
                </a:cubicBezTo>
                <a:cubicBezTo>
                  <a:pt x="-295" y="20783"/>
                  <a:pt x="-30" y="21181"/>
                  <a:pt x="898" y="21398"/>
                </a:cubicBezTo>
                <a:cubicBezTo>
                  <a:pt x="1428" y="21506"/>
                  <a:pt x="1958" y="21542"/>
                  <a:pt x="2488" y="21542"/>
                </a:cubicBezTo>
                <a:cubicBezTo>
                  <a:pt x="3150" y="21542"/>
                  <a:pt x="3680" y="21470"/>
                  <a:pt x="4211" y="21361"/>
                </a:cubicBezTo>
                <a:cubicBezTo>
                  <a:pt x="15077" y="18652"/>
                  <a:pt x="21305" y="14787"/>
                  <a:pt x="21305" y="10742"/>
                </a:cubicBezTo>
                <a:cubicBezTo>
                  <a:pt x="21305" y="6769"/>
                  <a:pt x="15077" y="2904"/>
                  <a:pt x="4211" y="195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14A86B-FAB7-C9B6-AD9E-C320F839254A}"/>
              </a:ext>
            </a:extLst>
          </p:cNvPr>
          <p:cNvSpPr/>
          <p:nvPr/>
        </p:nvSpPr>
        <p:spPr>
          <a:xfrm>
            <a:off x="5579170" y="2984097"/>
            <a:ext cx="567442" cy="14438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979" h="21493" extrusionOk="0">
                <a:moveTo>
                  <a:pt x="8212" y="321"/>
                </a:moveTo>
                <a:cubicBezTo>
                  <a:pt x="6973" y="-107"/>
                  <a:pt x="5025" y="-107"/>
                  <a:pt x="3786" y="321"/>
                </a:cubicBezTo>
                <a:cubicBezTo>
                  <a:pt x="2547" y="748"/>
                  <a:pt x="2193" y="1533"/>
                  <a:pt x="3255" y="2103"/>
                </a:cubicBezTo>
                <a:cubicBezTo>
                  <a:pt x="7681" y="4812"/>
                  <a:pt x="9806" y="7877"/>
                  <a:pt x="9452" y="10871"/>
                </a:cubicBezTo>
                <a:cubicBezTo>
                  <a:pt x="9098" y="13865"/>
                  <a:pt x="6088" y="16788"/>
                  <a:pt x="776" y="19283"/>
                </a:cubicBezTo>
                <a:cubicBezTo>
                  <a:pt x="-286" y="19782"/>
                  <a:pt x="-286" y="20566"/>
                  <a:pt x="953" y="21065"/>
                </a:cubicBezTo>
                <a:cubicBezTo>
                  <a:pt x="1662" y="21350"/>
                  <a:pt x="2370" y="21493"/>
                  <a:pt x="3255" y="21493"/>
                </a:cubicBezTo>
                <a:cubicBezTo>
                  <a:pt x="3963" y="21493"/>
                  <a:pt x="4671" y="21422"/>
                  <a:pt x="5380" y="21279"/>
                </a:cubicBezTo>
                <a:cubicBezTo>
                  <a:pt x="14763" y="18713"/>
                  <a:pt x="20252" y="15077"/>
                  <a:pt x="20960" y="11156"/>
                </a:cubicBezTo>
                <a:cubicBezTo>
                  <a:pt x="21314" y="7093"/>
                  <a:pt x="16888" y="3315"/>
                  <a:pt x="8212" y="321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0BE34E9A-53CA-706C-FA70-65CDAF30289F}"/>
              </a:ext>
            </a:extLst>
          </p:cNvPr>
          <p:cNvSpPr/>
          <p:nvPr/>
        </p:nvSpPr>
        <p:spPr>
          <a:xfrm>
            <a:off x="2370701" y="3319313"/>
            <a:ext cx="694488" cy="14087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80" h="21394" extrusionOk="0">
                <a:moveTo>
                  <a:pt x="3700" y="114"/>
                </a:moveTo>
                <a:lnTo>
                  <a:pt x="3700" y="114"/>
                </a:lnTo>
                <a:cubicBezTo>
                  <a:pt x="2454" y="-177"/>
                  <a:pt x="1070" y="114"/>
                  <a:pt x="377" y="696"/>
                </a:cubicBezTo>
                <a:cubicBezTo>
                  <a:pt x="-315" y="1278"/>
                  <a:pt x="-38" y="2078"/>
                  <a:pt x="1070" y="2514"/>
                </a:cubicBezTo>
                <a:cubicBezTo>
                  <a:pt x="6054" y="4623"/>
                  <a:pt x="9377" y="7241"/>
                  <a:pt x="10900" y="10223"/>
                </a:cubicBezTo>
                <a:cubicBezTo>
                  <a:pt x="12423" y="13205"/>
                  <a:pt x="11870" y="16405"/>
                  <a:pt x="9516" y="19459"/>
                </a:cubicBezTo>
                <a:cubicBezTo>
                  <a:pt x="8962" y="20114"/>
                  <a:pt x="9516" y="20841"/>
                  <a:pt x="10623" y="21205"/>
                </a:cubicBezTo>
                <a:cubicBezTo>
                  <a:pt x="11316" y="21423"/>
                  <a:pt x="12008" y="21423"/>
                  <a:pt x="12562" y="21350"/>
                </a:cubicBezTo>
                <a:cubicBezTo>
                  <a:pt x="13116" y="21278"/>
                  <a:pt x="13670" y="21132"/>
                  <a:pt x="13947" y="20841"/>
                </a:cubicBezTo>
                <a:cubicBezTo>
                  <a:pt x="19347" y="17132"/>
                  <a:pt x="21285" y="12914"/>
                  <a:pt x="19347" y="9059"/>
                </a:cubicBezTo>
                <a:cubicBezTo>
                  <a:pt x="17547" y="5059"/>
                  <a:pt x="12008" y="1932"/>
                  <a:pt x="3700" y="11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4F8FEB1C-DAD4-2E88-6646-E58587CE6DE9}"/>
              </a:ext>
            </a:extLst>
          </p:cNvPr>
          <p:cNvSpPr/>
          <p:nvPr/>
        </p:nvSpPr>
        <p:spPr>
          <a:xfrm>
            <a:off x="3376341" y="2936213"/>
            <a:ext cx="737931" cy="18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4" h="21474" extrusionOk="0">
                <a:moveTo>
                  <a:pt x="3942" y="151"/>
                </a:moveTo>
                <a:cubicBezTo>
                  <a:pt x="2869" y="-126"/>
                  <a:pt x="1393" y="-15"/>
                  <a:pt x="588" y="428"/>
                </a:cubicBezTo>
                <a:cubicBezTo>
                  <a:pt x="-217" y="871"/>
                  <a:pt x="-217" y="1425"/>
                  <a:pt x="722" y="1812"/>
                </a:cubicBezTo>
                <a:cubicBezTo>
                  <a:pt x="6491" y="4360"/>
                  <a:pt x="9979" y="7351"/>
                  <a:pt x="10650" y="10508"/>
                </a:cubicBezTo>
                <a:cubicBezTo>
                  <a:pt x="11321" y="13665"/>
                  <a:pt x="9308" y="16877"/>
                  <a:pt x="4613" y="19812"/>
                </a:cubicBezTo>
                <a:cubicBezTo>
                  <a:pt x="3942" y="20256"/>
                  <a:pt x="4076" y="20809"/>
                  <a:pt x="5015" y="21197"/>
                </a:cubicBezTo>
                <a:cubicBezTo>
                  <a:pt x="5552" y="21419"/>
                  <a:pt x="6223" y="21474"/>
                  <a:pt x="6894" y="21474"/>
                </a:cubicBezTo>
                <a:cubicBezTo>
                  <a:pt x="7430" y="21474"/>
                  <a:pt x="7967" y="21363"/>
                  <a:pt x="8369" y="21197"/>
                </a:cubicBezTo>
                <a:cubicBezTo>
                  <a:pt x="17090" y="18096"/>
                  <a:pt x="21383" y="14163"/>
                  <a:pt x="20578" y="10120"/>
                </a:cubicBezTo>
                <a:cubicBezTo>
                  <a:pt x="19773" y="6077"/>
                  <a:pt x="13870" y="2532"/>
                  <a:pt x="3942" y="151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4A2114-4137-7866-8E52-17066E6DF689}"/>
              </a:ext>
            </a:extLst>
          </p:cNvPr>
          <p:cNvSpPr txBox="1"/>
          <p:nvPr/>
        </p:nvSpPr>
        <p:spPr>
          <a:xfrm>
            <a:off x="2688749" y="3777984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65857CF-7F3B-D861-525E-D8D053B61DE1}"/>
              </a:ext>
            </a:extLst>
          </p:cNvPr>
          <p:cNvSpPr txBox="1"/>
          <p:nvPr/>
        </p:nvSpPr>
        <p:spPr>
          <a:xfrm>
            <a:off x="3748645" y="3599002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1B131F-D389-9F33-8082-43C4128F6A60}"/>
              </a:ext>
            </a:extLst>
          </p:cNvPr>
          <p:cNvSpPr txBox="1"/>
          <p:nvPr/>
        </p:nvSpPr>
        <p:spPr>
          <a:xfrm>
            <a:off x="4724821" y="3552118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730831B-54DE-FFCB-6C9F-85AE9E86D25B}"/>
              </a:ext>
            </a:extLst>
          </p:cNvPr>
          <p:cNvSpPr txBox="1"/>
          <p:nvPr/>
        </p:nvSpPr>
        <p:spPr>
          <a:xfrm>
            <a:off x="5796085" y="3631404"/>
            <a:ext cx="367408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b="1" dirty="0"/>
              <a:t>04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02BED08-47C8-CA0C-B4D7-7584533962BF}"/>
              </a:ext>
            </a:extLst>
          </p:cNvPr>
          <p:cNvSpPr txBox="1"/>
          <p:nvPr/>
        </p:nvSpPr>
        <p:spPr>
          <a:xfrm>
            <a:off x="3551386" y="1664963"/>
            <a:ext cx="1026403" cy="523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9D9B83-0AF4-7B7C-C1AA-5711651F0B0D}"/>
              </a:ext>
            </a:extLst>
          </p:cNvPr>
          <p:cNvSpPr txBox="1"/>
          <p:nvPr/>
        </p:nvSpPr>
        <p:spPr>
          <a:xfrm>
            <a:off x="2965688" y="2399472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7707F5E-60AC-63B5-3C4E-737E4F524C72}"/>
              </a:ext>
            </a:extLst>
          </p:cNvPr>
          <p:cNvSpPr txBox="1"/>
          <p:nvPr/>
        </p:nvSpPr>
        <p:spPr>
          <a:xfrm>
            <a:off x="1862835" y="2731593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8114717-F683-77BB-9B87-8F6F888114FD}"/>
              </a:ext>
            </a:extLst>
          </p:cNvPr>
          <p:cNvSpPr txBox="1"/>
          <p:nvPr/>
        </p:nvSpPr>
        <p:spPr>
          <a:xfrm>
            <a:off x="5277236" y="2453479"/>
            <a:ext cx="653962" cy="523220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CE3580C-AD12-C946-85B5-72954C95E344}"/>
              </a:ext>
            </a:extLst>
          </p:cNvPr>
          <p:cNvSpPr txBox="1"/>
          <p:nvPr/>
        </p:nvSpPr>
        <p:spPr>
          <a:xfrm>
            <a:off x="3551386" y="5110077"/>
            <a:ext cx="1026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475B67D-7A55-C058-E42C-279103099347}"/>
              </a:ext>
            </a:extLst>
          </p:cNvPr>
          <p:cNvSpPr txBox="1"/>
          <p:nvPr/>
        </p:nvSpPr>
        <p:spPr>
          <a:xfrm>
            <a:off x="2965688" y="4794848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6E1E72-0F2C-35D1-BC75-E91C2FA3D12E}"/>
              </a:ext>
            </a:extLst>
          </p:cNvPr>
          <p:cNvSpPr txBox="1"/>
          <p:nvPr/>
        </p:nvSpPr>
        <p:spPr>
          <a:xfrm>
            <a:off x="1961137" y="4699073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E680EB-73DE-6B70-4EAD-FB97DC38E898}"/>
              </a:ext>
            </a:extLst>
          </p:cNvPr>
          <p:cNvSpPr txBox="1"/>
          <p:nvPr/>
        </p:nvSpPr>
        <p:spPr>
          <a:xfrm>
            <a:off x="5277236" y="4416912"/>
            <a:ext cx="6539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Lorem</a:t>
            </a:r>
          </a:p>
          <a:p>
            <a:r>
              <a:rPr lang="en-US" sz="1400" b="1" dirty="0">
                <a:solidFill>
                  <a:schemeClr val="bg1"/>
                </a:solidFill>
              </a:rPr>
              <a:t>Ipsum</a:t>
            </a:r>
          </a:p>
        </p:txBody>
      </p:sp>
    </p:spTree>
    <p:extLst>
      <p:ext uri="{BB962C8B-B14F-4D97-AF65-F5344CB8AC3E}">
        <p14:creationId xmlns:p14="http://schemas.microsoft.com/office/powerpoint/2010/main" val="87381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97</Words>
  <Application>Microsoft Office PowerPoint</Application>
  <PresentationFormat>On-screen Show (4:3)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Ishikawa Fishbone Diagram – Slide Template</vt:lpstr>
      <vt:lpstr>Ishikawa Fishbone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Ishikawa Fishbone Diagram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2022-11-24T21:37:11Z</dcterms:modified>
  <cp:category>Charts &amp; Diagrams</cp:category>
</cp:coreProperties>
</file>