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7997734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5258577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519449"/>
              </p:ext>
            </p:extLst>
          </p:nvPr>
        </p:nvGraphicFramePr>
        <p:xfrm>
          <a:off x="283635" y="876724"/>
          <a:ext cx="8564031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88313"/>
              </p:ext>
            </p:extLst>
          </p:nvPr>
        </p:nvGraphicFramePr>
        <p:xfrm>
          <a:off x="283635" y="876724"/>
          <a:ext cx="8564031" cy="4740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1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2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2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2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2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2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10142</TotalTime>
  <Words>120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January</vt:lpstr>
      <vt:lpstr>January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2018-10-23T23:42:59Z</dcterms:modified>
  <cp:category>Charts &amp; Diagrams</cp:category>
</cp:coreProperties>
</file>