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  <p:sldMasterId id="2147483692" r:id="rId2"/>
  </p:sldMasterIdLst>
  <p:notesMasterIdLst>
    <p:notesMasterId r:id="rId6"/>
  </p:notesMasterIdLst>
  <p:sldIdLst>
    <p:sldId id="318" r:id="rId3"/>
    <p:sldId id="319" r:id="rId4"/>
    <p:sldId id="30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3D2C"/>
    <a:srgbClr val="2B323B"/>
    <a:srgbClr val="EB1E42"/>
    <a:srgbClr val="FFDB55"/>
    <a:srgbClr val="05ACC7"/>
    <a:srgbClr val="C13018"/>
    <a:srgbClr val="F36F13"/>
    <a:srgbClr val="A2B969"/>
    <a:srgbClr val="063951"/>
    <a:srgbClr val="F160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4477" autoAdjust="0"/>
  </p:normalViewPr>
  <p:slideViewPr>
    <p:cSldViewPr snapToGrid="0" showGuides="1">
      <p:cViewPr varScale="1">
        <p:scale>
          <a:sx n="105" d="100"/>
          <a:sy n="105" d="100"/>
        </p:scale>
        <p:origin x="1164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8D2766-C49B-4C1A-9FEE-6F146754B0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69023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8D2766-C49B-4C1A-9FEE-6F146754B0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176269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rts Mond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 userDrawn="1"/>
        </p:nvGrpSpPr>
        <p:grpSpPr>
          <a:xfrm>
            <a:off x="378181" y="5936563"/>
            <a:ext cx="8052703" cy="761795"/>
            <a:chOff x="283635" y="5936562"/>
            <a:chExt cx="6039527" cy="761795"/>
          </a:xfrm>
        </p:grpSpPr>
        <p:cxnSp>
          <p:nvCxnSpPr>
            <p:cNvPr id="16" name="Straight Connector 15"/>
            <p:cNvCxnSpPr/>
            <p:nvPr userDrawn="1"/>
          </p:nvCxnSpPr>
          <p:spPr>
            <a:xfrm>
              <a:off x="283635" y="5936562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>
              <a:off x="283635" y="6145883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>
            <a:xfrm>
              <a:off x="283635" y="631113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>
              <a:off x="283635" y="648740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283635" y="6698357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78180" y="119593"/>
            <a:ext cx="6079064" cy="757130"/>
          </a:xfrm>
        </p:spPr>
        <p:txBody>
          <a:bodyPr lIns="0" anchor="t">
            <a:spAutoFit/>
          </a:bodyPr>
          <a:lstStyle>
            <a:lvl1pPr>
              <a:defRPr sz="4800" cap="all" baseline="0">
                <a:solidFill>
                  <a:srgbClr val="F03D2C"/>
                </a:solidFill>
                <a:latin typeface="Arial Black" panose="020B0A04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MONTH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181" y="5725319"/>
            <a:ext cx="8052703" cy="995363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9362034" y="119593"/>
            <a:ext cx="2434855" cy="7571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800" cap="all" baseline="0">
                <a:solidFill>
                  <a:srgbClr val="C00000"/>
                </a:solidFill>
                <a:latin typeface="Arial Black" panose="020B0A04020102020204" pitchFamily="34" charset="0"/>
                <a:ea typeface="+mj-ea"/>
                <a:cs typeface="Adobe Devanagari" panose="02040503050201020203" pitchFamily="18" charset="0"/>
              </a:defRPr>
            </a:lvl1pPr>
          </a:lstStyle>
          <a:p>
            <a:pPr lvl="0" algn="r"/>
            <a:r>
              <a:rPr lang="en-US" sz="3200" dirty="0">
                <a:solidFill>
                  <a:srgbClr val="F03D2C"/>
                </a:solidFill>
              </a:rPr>
              <a:t>2019</a:t>
            </a:r>
            <a:endParaRPr lang="en-US" sz="2800" dirty="0">
              <a:solidFill>
                <a:srgbClr val="F03D2C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558609705"/>
              </p:ext>
            </p:extLst>
          </p:nvPr>
        </p:nvGraphicFramePr>
        <p:xfrm>
          <a:off x="8637920" y="5667556"/>
          <a:ext cx="3158967" cy="10323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12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9371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February 2019</a:t>
                      </a:r>
                      <a:endParaRPr lang="en-US" sz="10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Mo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Tu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We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Th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Fr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Sa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 userDrawn="1"/>
        </p:nvSpPr>
        <p:spPr>
          <a:xfrm>
            <a:off x="10372395" y="475087"/>
            <a:ext cx="1424493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cap="all" baseline="0" dirty="0">
                <a:solidFill>
                  <a:schemeClr val="bg1">
                    <a:lumMod val="65000"/>
                  </a:schemeClr>
                </a:solidFill>
              </a:rPr>
              <a:t>Calendar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B5EBDEB-CE01-42CF-9A98-3DB77E6D2188}"/>
              </a:ext>
            </a:extLst>
          </p:cNvPr>
          <p:cNvSpPr txBox="1"/>
          <p:nvPr userDrawn="1"/>
        </p:nvSpPr>
        <p:spPr>
          <a:xfrm rot="16200000">
            <a:off x="11463773" y="5036409"/>
            <a:ext cx="1074205" cy="215444"/>
          </a:xfrm>
          <a:prstGeom prst="rect">
            <a:avLst/>
          </a:prstGeom>
          <a:noFill/>
        </p:spPr>
        <p:txBody>
          <a:bodyPr wrap="none" lIns="18288" rtlCol="0">
            <a:spAutoFit/>
          </a:bodyPr>
          <a:lstStyle/>
          <a:p>
            <a:r>
              <a:rPr lang="en-US" sz="8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PresentationGO.com</a:t>
            </a:r>
          </a:p>
        </p:txBody>
      </p:sp>
    </p:spTree>
    <p:extLst>
      <p:ext uri="{BB962C8B-B14F-4D97-AF65-F5344CB8AC3E}">
        <p14:creationId xmlns:p14="http://schemas.microsoft.com/office/powerpoint/2010/main" val="2901582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rts Sund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 userDrawn="1"/>
        </p:nvGrpSpPr>
        <p:grpSpPr>
          <a:xfrm>
            <a:off x="378181" y="5936563"/>
            <a:ext cx="8052703" cy="761795"/>
            <a:chOff x="283635" y="5936562"/>
            <a:chExt cx="6039527" cy="761795"/>
          </a:xfrm>
        </p:grpSpPr>
        <p:cxnSp>
          <p:nvCxnSpPr>
            <p:cNvPr id="16" name="Straight Connector 15"/>
            <p:cNvCxnSpPr/>
            <p:nvPr userDrawn="1"/>
          </p:nvCxnSpPr>
          <p:spPr>
            <a:xfrm>
              <a:off x="283635" y="5936562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>
              <a:off x="283635" y="6145883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>
            <a:xfrm>
              <a:off x="283635" y="631113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>
              <a:off x="283635" y="648740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283635" y="6698357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78180" y="119593"/>
            <a:ext cx="6079064" cy="757130"/>
          </a:xfrm>
        </p:spPr>
        <p:txBody>
          <a:bodyPr lIns="0" anchor="t">
            <a:spAutoFit/>
          </a:bodyPr>
          <a:lstStyle>
            <a:lvl1pPr>
              <a:defRPr sz="4800" cap="all" baseline="0">
                <a:solidFill>
                  <a:srgbClr val="F03D2C"/>
                </a:solidFill>
                <a:latin typeface="Arial Black" panose="020B0A04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MONTH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181" y="5725319"/>
            <a:ext cx="8052703" cy="995363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9362034" y="119593"/>
            <a:ext cx="2434855" cy="7571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800" cap="all" baseline="0">
                <a:solidFill>
                  <a:srgbClr val="C00000"/>
                </a:solidFill>
                <a:latin typeface="Arial Black" panose="020B0A04020102020204" pitchFamily="34" charset="0"/>
                <a:ea typeface="+mj-ea"/>
                <a:cs typeface="Adobe Devanagari" panose="02040503050201020203" pitchFamily="18" charset="0"/>
              </a:defRPr>
            </a:lvl1pPr>
          </a:lstStyle>
          <a:p>
            <a:pPr lvl="0" algn="r"/>
            <a:r>
              <a:rPr lang="en-US" sz="3200" dirty="0">
                <a:solidFill>
                  <a:srgbClr val="F03D2C"/>
                </a:solidFill>
              </a:rPr>
              <a:t>2019</a:t>
            </a:r>
            <a:endParaRPr lang="en-US" sz="2800" dirty="0">
              <a:solidFill>
                <a:srgbClr val="F03D2C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62628622"/>
              </p:ext>
            </p:extLst>
          </p:nvPr>
        </p:nvGraphicFramePr>
        <p:xfrm>
          <a:off x="8637920" y="5667556"/>
          <a:ext cx="3158967" cy="10323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12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9371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February 2019</a:t>
                      </a:r>
                      <a:endParaRPr lang="en-US" sz="10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Mo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Tu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We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Th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Fr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Sa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 userDrawn="1"/>
        </p:nvSpPr>
        <p:spPr>
          <a:xfrm>
            <a:off x="10372395" y="475087"/>
            <a:ext cx="1424493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cap="all" baseline="0" dirty="0">
                <a:solidFill>
                  <a:schemeClr val="bg1">
                    <a:lumMod val="65000"/>
                  </a:schemeClr>
                </a:solidFill>
              </a:rPr>
              <a:t>Calendar</a:t>
            </a:r>
          </a:p>
        </p:txBody>
      </p:sp>
      <p:sp>
        <p:nvSpPr>
          <p:cNvPr id="13" name="TextBox 12"/>
          <p:cNvSpPr txBox="1"/>
          <p:nvPr userDrawn="1"/>
        </p:nvSpPr>
        <p:spPr>
          <a:xfrm rot="16200000">
            <a:off x="11463773" y="5036409"/>
            <a:ext cx="1074205" cy="215444"/>
          </a:xfrm>
          <a:prstGeom prst="rect">
            <a:avLst/>
          </a:prstGeom>
          <a:noFill/>
        </p:spPr>
        <p:txBody>
          <a:bodyPr wrap="none" lIns="18288" rtlCol="0">
            <a:spAutoFit/>
          </a:bodyPr>
          <a:lstStyle/>
          <a:p>
            <a:r>
              <a:rPr lang="en-US" sz="8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PresentationGO.com</a:t>
            </a:r>
          </a:p>
        </p:txBody>
      </p:sp>
    </p:spTree>
    <p:extLst>
      <p:ext uri="{BB962C8B-B14F-4D97-AF65-F5344CB8AC3E}">
        <p14:creationId xmlns:p14="http://schemas.microsoft.com/office/powerpoint/2010/main" val="2974212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presentationgo.com/" TargetMode="Externa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E22BE3-2A94-4828-8F6F-2524B33A2832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B57969-64D5-4DDA-8797-5C87C9A40B87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C24CFFF0-2BEA-4D11-B414-8F2E322C38A9}"/>
              </a:ext>
            </a:extLst>
          </p:cNvPr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147E8EFD-3483-4D0E-8027-6D05BA21E90E}"/>
                </a:ext>
              </a:extLst>
            </p:cNvPr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B4EF0998-3C2F-40FC-938B-020478488007}"/>
                </a:ext>
              </a:extLst>
            </p:cNvPr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8C249893-D54B-44ED-B618-276EC0CB689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1" name="Rectangle 10">
            <a:extLst>
              <a:ext uri="{FF2B5EF4-FFF2-40B4-BE49-F238E27FC236}">
                <a16:creationId xmlns:a16="http://schemas.microsoft.com/office/drawing/2014/main" id="{169CC264-30A6-4E9E-B936-446236B921CC}"/>
              </a:ext>
            </a:extLst>
          </p:cNvPr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5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8877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January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text here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2851131"/>
              </p:ext>
            </p:extLst>
          </p:nvPr>
        </p:nvGraphicFramePr>
        <p:xfrm>
          <a:off x="378180" y="1193799"/>
          <a:ext cx="11445518" cy="42628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350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2293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5517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5517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5517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85517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85517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AFAEE0CC-FCF7-406F-ACD7-8FD63C2B07DC}"/>
              </a:ext>
            </a:extLst>
          </p:cNvPr>
          <p:cNvSpPr/>
          <p:nvPr/>
        </p:nvSpPr>
        <p:spPr>
          <a:xfrm>
            <a:off x="-200027" y="1193800"/>
            <a:ext cx="85521" cy="9863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3C9F506-9A5C-44BA-9FFC-62519CE85BB7}"/>
              </a:ext>
            </a:extLst>
          </p:cNvPr>
          <p:cNvSpPr/>
          <p:nvPr/>
        </p:nvSpPr>
        <p:spPr>
          <a:xfrm>
            <a:off x="-200027" y="5359398"/>
            <a:ext cx="85521" cy="98637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69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January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text here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2333357"/>
              </p:ext>
            </p:extLst>
          </p:nvPr>
        </p:nvGraphicFramePr>
        <p:xfrm>
          <a:off x="378180" y="1193799"/>
          <a:ext cx="11445518" cy="42642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350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366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5517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5517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5517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85517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85517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C81BE022-1C6A-4D55-A025-30DE39F01A39}"/>
              </a:ext>
            </a:extLst>
          </p:cNvPr>
          <p:cNvSpPr/>
          <p:nvPr/>
        </p:nvSpPr>
        <p:spPr>
          <a:xfrm>
            <a:off x="-200027" y="5359398"/>
            <a:ext cx="85521" cy="98637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22C9AD4-11E3-484E-AD71-53FC8CE59DFE}"/>
              </a:ext>
            </a:extLst>
          </p:cNvPr>
          <p:cNvSpPr/>
          <p:nvPr/>
        </p:nvSpPr>
        <p:spPr>
          <a:xfrm>
            <a:off x="-200027" y="1193800"/>
            <a:ext cx="85521" cy="9863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0467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8505</TotalTime>
  <Words>120</Words>
  <PresentationFormat>Widescreen</PresentationFormat>
  <Paragraphs>94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2" baseType="lpstr">
      <vt:lpstr>Adobe Devanagari</vt:lpstr>
      <vt:lpstr>Arial</vt:lpstr>
      <vt:lpstr>Arial Black</vt:lpstr>
      <vt:lpstr>Calibri</vt:lpstr>
      <vt:lpstr>Calibri Light</vt:lpstr>
      <vt:lpstr>Franklin Gothic Medium</vt:lpstr>
      <vt:lpstr>Open Sans</vt:lpstr>
      <vt:lpstr>PresentationGO</vt:lpstr>
      <vt:lpstr>Custom Design</vt:lpstr>
      <vt:lpstr>January</vt:lpstr>
      <vt:lpstr>January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JANUARY - Calendar 2019 for PowerPoint</dc:title>
  <dc:creator>PresentationGO.com</dc:creator>
  <dc:description>© Copyright PresentationGO.com</dc:description>
  <dcterms:created xsi:type="dcterms:W3CDTF">2014-11-26T05:14:11Z</dcterms:created>
  <dcterms:modified xsi:type="dcterms:W3CDTF">2018-10-23T19:35:07Z</dcterms:modified>
  <cp:category>Charts &amp; Diagrams</cp:category>
</cp:coreProperties>
</file>