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83" r:id="rId4"/>
    <p:sldId id="384" r:id="rId5"/>
    <p:sldId id="407" r:id="rId6"/>
    <p:sldId id="410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F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6316" autoAdjust="0"/>
  </p:normalViewPr>
  <p:slideViewPr>
    <p:cSldViewPr snapToGrid="0" showGuides="1">
      <p:cViewPr varScale="1">
        <p:scale>
          <a:sx n="147" d="100"/>
          <a:sy n="147" d="100"/>
        </p:scale>
        <p:origin x="142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78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57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64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89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C5ED8710-20EF-92D0-4054-0664A64C2421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632559B-EDEC-E38E-AA68-7C5F9CAEE4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B390C13C-9747-16B6-46DB-8266C65102EB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FB9D539-574D-F056-C58B-BB919E3AEC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1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86C1E75-B034-10C1-BE6F-8F9A6755A5F0}"/>
              </a:ext>
            </a:extLst>
          </p:cNvPr>
          <p:cNvGrpSpPr/>
          <p:nvPr/>
        </p:nvGrpSpPr>
        <p:grpSpPr>
          <a:xfrm>
            <a:off x="10598531" y="3904515"/>
            <a:ext cx="1299059" cy="1879705"/>
            <a:chOff x="10598531" y="3904515"/>
            <a:chExt cx="1299059" cy="1879705"/>
          </a:xfrm>
        </p:grpSpPr>
        <p:sp>
          <p:nvSpPr>
            <p:cNvPr id="36" name="Rectangle">
              <a:extLst>
                <a:ext uri="{FF2B5EF4-FFF2-40B4-BE49-F238E27FC236}">
                  <a16:creationId xmlns:a16="http://schemas.microsoft.com/office/drawing/2014/main" id="{D1835108-EEDB-B132-C94F-EACA7DEE4D2D}"/>
                </a:ext>
              </a:extLst>
            </p:cNvPr>
            <p:cNvSpPr/>
            <p:nvPr/>
          </p:nvSpPr>
          <p:spPr>
            <a:xfrm>
              <a:off x="10598531" y="3904515"/>
              <a:ext cx="1299059" cy="395037"/>
            </a:xfrm>
            <a:prstGeom prst="rect">
              <a:avLst/>
            </a:prstGeom>
            <a:noFill/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1600" b="1">
                  <a:solidFill>
                    <a:schemeClr val="bg2">
                      <a:lumMod val="75000"/>
                    </a:schemeClr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S</a:t>
              </a:r>
            </a:p>
          </p:txBody>
        </p:sp>
        <p:sp>
          <p:nvSpPr>
            <p:cNvPr id="92" name="Rectangle">
              <a:extLst>
                <a:ext uri="{FF2B5EF4-FFF2-40B4-BE49-F238E27FC236}">
                  <a16:creationId xmlns:a16="http://schemas.microsoft.com/office/drawing/2014/main" id="{4C25DA38-5FA8-7E74-A9FE-C3698B8F3982}"/>
                </a:ext>
              </a:extLst>
            </p:cNvPr>
            <p:cNvSpPr/>
            <p:nvPr/>
          </p:nvSpPr>
          <p:spPr>
            <a:xfrm>
              <a:off x="10598531" y="4275682"/>
              <a:ext cx="1299059" cy="395037"/>
            </a:xfrm>
            <a:prstGeom prst="rect">
              <a:avLst/>
            </a:prstGeom>
            <a:noFill/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1600" dirty="0">
                  <a:solidFill>
                    <a:schemeClr val="bg2">
                      <a:lumMod val="75000"/>
                    </a:schemeClr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7</a:t>
              </a:r>
            </a:p>
          </p:txBody>
        </p:sp>
        <p:sp>
          <p:nvSpPr>
            <p:cNvPr id="100" name="Rectangle">
              <a:extLst>
                <a:ext uri="{FF2B5EF4-FFF2-40B4-BE49-F238E27FC236}">
                  <a16:creationId xmlns:a16="http://schemas.microsoft.com/office/drawing/2014/main" id="{C7922725-D057-4F63-9013-C6EBFC2C050C}"/>
                </a:ext>
              </a:extLst>
            </p:cNvPr>
            <p:cNvSpPr/>
            <p:nvPr/>
          </p:nvSpPr>
          <p:spPr>
            <a:xfrm>
              <a:off x="10598531" y="4646849"/>
              <a:ext cx="1299059" cy="395037"/>
            </a:xfrm>
            <a:prstGeom prst="rect">
              <a:avLst/>
            </a:prstGeom>
            <a:noFill/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1600">
                  <a:solidFill>
                    <a:schemeClr val="bg2">
                      <a:lumMod val="75000"/>
                    </a:schemeClr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14</a:t>
              </a:r>
            </a:p>
          </p:txBody>
        </p:sp>
        <p:sp>
          <p:nvSpPr>
            <p:cNvPr id="108" name="Rectangle">
              <a:extLst>
                <a:ext uri="{FF2B5EF4-FFF2-40B4-BE49-F238E27FC236}">
                  <a16:creationId xmlns:a16="http://schemas.microsoft.com/office/drawing/2014/main" id="{1DFEC3EA-7508-9685-6EB5-734D8C89125F}"/>
                </a:ext>
              </a:extLst>
            </p:cNvPr>
            <p:cNvSpPr/>
            <p:nvPr/>
          </p:nvSpPr>
          <p:spPr>
            <a:xfrm>
              <a:off x="10598531" y="5018016"/>
              <a:ext cx="1299059" cy="395037"/>
            </a:xfrm>
            <a:prstGeom prst="rect">
              <a:avLst/>
            </a:prstGeom>
            <a:noFill/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1600">
                  <a:solidFill>
                    <a:schemeClr val="bg2">
                      <a:lumMod val="75000"/>
                    </a:schemeClr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21</a:t>
              </a:r>
            </a:p>
          </p:txBody>
        </p:sp>
        <p:sp>
          <p:nvSpPr>
            <p:cNvPr id="116" name="Rectangle">
              <a:extLst>
                <a:ext uri="{FF2B5EF4-FFF2-40B4-BE49-F238E27FC236}">
                  <a16:creationId xmlns:a16="http://schemas.microsoft.com/office/drawing/2014/main" id="{36B1032E-64E4-3DBE-ECDF-F79D8501AD0D}"/>
                </a:ext>
              </a:extLst>
            </p:cNvPr>
            <p:cNvSpPr/>
            <p:nvPr/>
          </p:nvSpPr>
          <p:spPr>
            <a:xfrm>
              <a:off x="10598531" y="5389183"/>
              <a:ext cx="1299059" cy="395037"/>
            </a:xfrm>
            <a:prstGeom prst="rect">
              <a:avLst/>
            </a:prstGeom>
            <a:noFill/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1600" dirty="0">
                  <a:solidFill>
                    <a:schemeClr val="bg2">
                      <a:lumMod val="75000"/>
                    </a:schemeClr>
                  </a:solidFill>
                  <a:latin typeface="Arial Narrow" panose="020B0604020202020204" pitchFamily="34" charset="0"/>
                  <a:cs typeface="Arial Narrow" panose="020B0604020202020204" pitchFamily="34" charset="0"/>
                </a:rPr>
                <a:t>28</a:t>
              </a:r>
            </a:p>
          </p:txBody>
        </p:sp>
      </p:grpSp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6" name="Rectangle">
            <a:extLst>
              <a:ext uri="{FF2B5EF4-FFF2-40B4-BE49-F238E27FC236}">
                <a16:creationId xmlns:a16="http://schemas.microsoft.com/office/drawing/2014/main" id="{438A5E59-C377-8B56-3E91-E95BF429406F}"/>
              </a:ext>
            </a:extLst>
          </p:cNvPr>
          <p:cNvSpPr/>
          <p:nvPr/>
        </p:nvSpPr>
        <p:spPr>
          <a:xfrm>
            <a:off x="280418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87" name="Rectangle">
            <a:extLst>
              <a:ext uri="{FF2B5EF4-FFF2-40B4-BE49-F238E27FC236}">
                <a16:creationId xmlns:a16="http://schemas.microsoft.com/office/drawing/2014/main" id="{78375D77-FFE2-6592-B2F0-7A299EB4C38C}"/>
              </a:ext>
            </a:extLst>
          </p:cNvPr>
          <p:cNvSpPr/>
          <p:nvPr/>
        </p:nvSpPr>
        <p:spPr>
          <a:xfrm>
            <a:off x="410324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88" name="Rectangle">
            <a:extLst>
              <a:ext uri="{FF2B5EF4-FFF2-40B4-BE49-F238E27FC236}">
                <a16:creationId xmlns:a16="http://schemas.microsoft.com/office/drawing/2014/main" id="{7B163BBC-0F36-97A0-2F4B-0420C1ED6DDE}"/>
              </a:ext>
            </a:extLst>
          </p:cNvPr>
          <p:cNvSpPr/>
          <p:nvPr/>
        </p:nvSpPr>
        <p:spPr>
          <a:xfrm>
            <a:off x="5402299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6701357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8000415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JAN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01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C5EF5D2-1C76-089E-2EB0-80EF560F73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</p:spPr>
        <p:txBody>
          <a:bodyPr/>
          <a:lstStyle/>
          <a:p>
            <a:endParaRPr lang="en-US"/>
          </a:p>
        </p:txBody>
      </p:sp>
      <p:sp>
        <p:nvSpPr>
          <p:cNvPr id="2" name="Shape">
            <a:extLst>
              <a:ext uri="{FF2B5EF4-FFF2-40B4-BE49-F238E27FC236}">
                <a16:creationId xmlns:a16="http://schemas.microsoft.com/office/drawing/2014/main" id="{1A210656-26DB-3DE5-4FB2-86AD06874EA6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1D5BE5-80A7-DB4D-D771-FC22194D6550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10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">
            <a:extLst>
              <a:ext uri="{FF2B5EF4-FFF2-40B4-BE49-F238E27FC236}">
                <a16:creationId xmlns:a16="http://schemas.microsoft.com/office/drawing/2014/main" id="{44F42623-D4D3-88BE-95DF-B0D99FF466E3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7C7B961A-7A2E-ADED-FAD2-F37BD773D382}"/>
              </a:ext>
            </a:extLst>
          </p:cNvPr>
          <p:cNvSpPr/>
          <p:nvPr/>
        </p:nvSpPr>
        <p:spPr>
          <a:xfrm>
            <a:off x="410324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7F9845F4-A6A9-362F-E775-F2D2E5EA309F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0B388600-E50F-3F52-DB6C-AB682F6A32E9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29C581F8-069C-695F-3C6D-B8133A404D73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64E88BB9-765E-9D8B-06E5-C92ADCE8E760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D742A3D4-FFE5-0B6D-BB87-A00D19CDD29B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15" name="Rectangle">
            <a:extLst>
              <a:ext uri="{FF2B5EF4-FFF2-40B4-BE49-F238E27FC236}">
                <a16:creationId xmlns:a16="http://schemas.microsoft.com/office/drawing/2014/main" id="{A15BC186-A9F8-085E-AB8C-BCF9445A1043}"/>
              </a:ext>
            </a:extLst>
          </p:cNvPr>
          <p:cNvSpPr/>
          <p:nvPr/>
        </p:nvSpPr>
        <p:spPr>
          <a:xfrm>
            <a:off x="280418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C2D0639A-5393-9A07-92C9-AED4E20E7F18}"/>
              </a:ext>
            </a:extLst>
          </p:cNvPr>
          <p:cNvSpPr/>
          <p:nvPr/>
        </p:nvSpPr>
        <p:spPr>
          <a:xfrm>
            <a:off x="410324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B55DC572-D072-1767-B1AB-51D6109273E2}"/>
              </a:ext>
            </a:extLst>
          </p:cNvPr>
          <p:cNvSpPr/>
          <p:nvPr/>
        </p:nvSpPr>
        <p:spPr>
          <a:xfrm>
            <a:off x="5402299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697BA243-FADA-6FC6-21BC-006A361E739E}"/>
              </a:ext>
            </a:extLst>
          </p:cNvPr>
          <p:cNvSpPr/>
          <p:nvPr/>
        </p:nvSpPr>
        <p:spPr>
          <a:xfrm>
            <a:off x="6701357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043C5165-47D5-B058-650A-A18002988A91}"/>
              </a:ext>
            </a:extLst>
          </p:cNvPr>
          <p:cNvSpPr/>
          <p:nvPr/>
        </p:nvSpPr>
        <p:spPr>
          <a:xfrm>
            <a:off x="8000415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42E67C0C-FF1F-0E2A-0326-F86C9E01A76E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B93257EC-8585-03C5-000F-E004E60E0F75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4C07AD29-485A-EE87-89D8-035E5135F800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886F0DE9-B7AA-6766-D88F-601550E7254D}"/>
              </a:ext>
            </a:extLst>
          </p:cNvPr>
          <p:cNvSpPr/>
          <p:nvPr/>
        </p:nvSpPr>
        <p:spPr>
          <a:xfrm>
            <a:off x="410324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EF99EB6-7CEF-CE65-469E-965021F18F7D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14A36307-D306-5616-15F2-DF62690630EA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38" name="Rectangle">
            <a:extLst>
              <a:ext uri="{FF2B5EF4-FFF2-40B4-BE49-F238E27FC236}">
                <a16:creationId xmlns:a16="http://schemas.microsoft.com/office/drawing/2014/main" id="{5BD84DF5-CAE1-6344-8682-F78CEA76D839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39" name="Rectangle">
            <a:extLst>
              <a:ext uri="{FF2B5EF4-FFF2-40B4-BE49-F238E27FC236}">
                <a16:creationId xmlns:a16="http://schemas.microsoft.com/office/drawing/2014/main" id="{3527DF97-C9AD-3B31-5C72-EF2437E67812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40" name="Rectangle">
            <a:extLst>
              <a:ext uri="{FF2B5EF4-FFF2-40B4-BE49-F238E27FC236}">
                <a16:creationId xmlns:a16="http://schemas.microsoft.com/office/drawing/2014/main" id="{4AA69CF1-9107-9A80-5C80-7AD9707CEDDE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41" name="Rectangle">
            <a:extLst>
              <a:ext uri="{FF2B5EF4-FFF2-40B4-BE49-F238E27FC236}">
                <a16:creationId xmlns:a16="http://schemas.microsoft.com/office/drawing/2014/main" id="{8D2CA2C6-F8CE-F97C-FD64-5B339954F863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42" name="Rectangle">
            <a:extLst>
              <a:ext uri="{FF2B5EF4-FFF2-40B4-BE49-F238E27FC236}">
                <a16:creationId xmlns:a16="http://schemas.microsoft.com/office/drawing/2014/main" id="{9A211AA8-7C4D-6EF4-031B-467FD56524BC}"/>
              </a:ext>
            </a:extLst>
          </p:cNvPr>
          <p:cNvSpPr/>
          <p:nvPr/>
        </p:nvSpPr>
        <p:spPr>
          <a:xfrm>
            <a:off x="410324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43" name="Rectangle">
            <a:extLst>
              <a:ext uri="{FF2B5EF4-FFF2-40B4-BE49-F238E27FC236}">
                <a16:creationId xmlns:a16="http://schemas.microsoft.com/office/drawing/2014/main" id="{983438F7-9608-8008-EED3-9F0E27F250A2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44" name="Rectangle">
            <a:extLst>
              <a:ext uri="{FF2B5EF4-FFF2-40B4-BE49-F238E27FC236}">
                <a16:creationId xmlns:a16="http://schemas.microsoft.com/office/drawing/2014/main" id="{A058706F-55FE-9F14-1CDB-AF4F310C6AE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45" name="Rectangle">
            <a:extLst>
              <a:ext uri="{FF2B5EF4-FFF2-40B4-BE49-F238E27FC236}">
                <a16:creationId xmlns:a16="http://schemas.microsoft.com/office/drawing/2014/main" id="{2BB3F3FA-1342-F4EE-EC6B-38729C852FAD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46" name="Rectangle">
            <a:extLst>
              <a:ext uri="{FF2B5EF4-FFF2-40B4-BE49-F238E27FC236}">
                <a16:creationId xmlns:a16="http://schemas.microsoft.com/office/drawing/2014/main" id="{8C42D409-A419-8EE6-95BA-628A927DD141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47" name="Rectangle">
            <a:extLst>
              <a:ext uri="{FF2B5EF4-FFF2-40B4-BE49-F238E27FC236}">
                <a16:creationId xmlns:a16="http://schemas.microsoft.com/office/drawing/2014/main" id="{60513967-1BDF-C485-781F-26C6BEBF6241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48" name="Rectangle">
            <a:extLst>
              <a:ext uri="{FF2B5EF4-FFF2-40B4-BE49-F238E27FC236}">
                <a16:creationId xmlns:a16="http://schemas.microsoft.com/office/drawing/2014/main" id="{37C4AF72-04EC-0251-4620-AD2B116C38C0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50" name="Rectangle">
            <a:extLst>
              <a:ext uri="{FF2B5EF4-FFF2-40B4-BE49-F238E27FC236}">
                <a16:creationId xmlns:a16="http://schemas.microsoft.com/office/drawing/2014/main" id="{3A871CB7-79C9-BEA4-4392-0015683ACB43}"/>
              </a:ext>
            </a:extLst>
          </p:cNvPr>
          <p:cNvSpPr/>
          <p:nvPr/>
        </p:nvSpPr>
        <p:spPr>
          <a:xfrm>
            <a:off x="410324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51" name="Rectangle">
            <a:extLst>
              <a:ext uri="{FF2B5EF4-FFF2-40B4-BE49-F238E27FC236}">
                <a16:creationId xmlns:a16="http://schemas.microsoft.com/office/drawing/2014/main" id="{CAC41B8D-ADD0-ADB8-23AA-4649E6FBBADA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52" name="Rectangle">
            <a:extLst>
              <a:ext uri="{FF2B5EF4-FFF2-40B4-BE49-F238E27FC236}">
                <a16:creationId xmlns:a16="http://schemas.microsoft.com/office/drawing/2014/main" id="{FBFF3161-A04B-2293-02BA-F55ABF0E565B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53" name="Rectangle">
            <a:extLst>
              <a:ext uri="{FF2B5EF4-FFF2-40B4-BE49-F238E27FC236}">
                <a16:creationId xmlns:a16="http://schemas.microsoft.com/office/drawing/2014/main" id="{01BF1F1A-67EF-6950-A0A8-05884318446E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54" name="Rectangle">
            <a:extLst>
              <a:ext uri="{FF2B5EF4-FFF2-40B4-BE49-F238E27FC236}">
                <a16:creationId xmlns:a16="http://schemas.microsoft.com/office/drawing/2014/main" id="{1E736FB7-BD31-259A-8C35-D7B6DA5E0993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55" name="Rectangle">
            <a:extLst>
              <a:ext uri="{FF2B5EF4-FFF2-40B4-BE49-F238E27FC236}">
                <a16:creationId xmlns:a16="http://schemas.microsoft.com/office/drawing/2014/main" id="{55F05DEB-F373-502A-AAED-A28C7C2D5054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56" name="Rectangle">
            <a:extLst>
              <a:ext uri="{FF2B5EF4-FFF2-40B4-BE49-F238E27FC236}">
                <a16:creationId xmlns:a16="http://schemas.microsoft.com/office/drawing/2014/main" id="{DAA464CF-4337-4456-B167-B480B2D6F6D4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57" name="Rectangle">
            <a:extLst>
              <a:ext uri="{FF2B5EF4-FFF2-40B4-BE49-F238E27FC236}">
                <a16:creationId xmlns:a16="http://schemas.microsoft.com/office/drawing/2014/main" id="{1D9B9877-735E-F6F2-4E78-2306D6C7037A}"/>
              </a:ext>
            </a:extLst>
          </p:cNvPr>
          <p:cNvSpPr/>
          <p:nvPr/>
        </p:nvSpPr>
        <p:spPr>
          <a:xfrm>
            <a:off x="410324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59" name="Rectangle">
            <a:extLst>
              <a:ext uri="{FF2B5EF4-FFF2-40B4-BE49-F238E27FC236}">
                <a16:creationId xmlns:a16="http://schemas.microsoft.com/office/drawing/2014/main" id="{A9AFA80A-0513-96C2-F459-03A7F20C8C22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35DD4A4-7ABF-B801-33B8-A200A4EDCD47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JAN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263DEE9-DD8F-102A-228D-7D6134EA78A1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01</a:t>
            </a:r>
          </a:p>
        </p:txBody>
      </p:sp>
      <p:pic>
        <p:nvPicPr>
          <p:cNvPr id="78" name="Graphic 77" descr="Receiver outline">
            <a:extLst>
              <a:ext uri="{FF2B5EF4-FFF2-40B4-BE49-F238E27FC236}">
                <a16:creationId xmlns:a16="http://schemas.microsoft.com/office/drawing/2014/main" id="{FD538960-57FA-9DA2-85C1-0B1984887C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80" name="Graphic 79" descr="Address Book outline">
            <a:extLst>
              <a:ext uri="{FF2B5EF4-FFF2-40B4-BE49-F238E27FC236}">
                <a16:creationId xmlns:a16="http://schemas.microsoft.com/office/drawing/2014/main" id="{75438E85-4F45-FB1A-1CF4-E64BF756B1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pic>
        <p:nvPicPr>
          <p:cNvPr id="84" name="Graphic 83" descr="Laptop outline">
            <a:extLst>
              <a:ext uri="{FF2B5EF4-FFF2-40B4-BE49-F238E27FC236}">
                <a16:creationId xmlns:a16="http://schemas.microsoft.com/office/drawing/2014/main" id="{C66666A8-13CE-91C7-B356-255C48C7F5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BEF20FFE-2306-7995-3C9B-E2A24F330C72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61AC11A-6A65-6214-4416-9F856DDCF1BE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4B52143-6E69-CEBE-A445-B7AB6D720BF3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88" name="Freeform 87">
            <a:extLst>
              <a:ext uri="{FF2B5EF4-FFF2-40B4-BE49-F238E27FC236}">
                <a16:creationId xmlns:a16="http://schemas.microsoft.com/office/drawing/2014/main" id="{6BD8240B-FCFB-3883-6009-FEF9859A51C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69E637C-9F82-0CFA-03D2-71D71A68E3EA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C834079-5409-0B7A-8522-4208CD3AAC21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91" name="Picture Placeholder 90">
            <a:extLst>
              <a:ext uri="{FF2B5EF4-FFF2-40B4-BE49-F238E27FC236}">
                <a16:creationId xmlns:a16="http://schemas.microsoft.com/office/drawing/2014/main" id="{94E39CAD-4C24-E288-7426-7621ADCC11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ACE1FF8A-9D3A-4013-D76E-B41EFDCC602E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6A3184-2635-0219-F541-3CF4999EB7DC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68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JAN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01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A07ED40B-AEC3-40D5-64A7-06CB745F786C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076A8559-0838-3B1F-89EB-FA715FFAA230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E41E87F6-4E2E-BF52-12A1-506F2399DA11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584F36EA-9552-EC3C-4152-A80F131C8629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40720223-B38A-50DA-14F1-8EB37603FA33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EF080933-B5B0-CB1E-A5CB-5ABD5B6B17C9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77A3F79A-4224-5BBB-042E-5AF33E66993B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15" name="Rectangle">
            <a:extLst>
              <a:ext uri="{FF2B5EF4-FFF2-40B4-BE49-F238E27FC236}">
                <a16:creationId xmlns:a16="http://schemas.microsoft.com/office/drawing/2014/main" id="{44C9B4F5-FAEB-A56C-564E-8F0BB26A841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45339CD9-718D-629F-0A1D-86C59FA259FC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BF22F7FE-A328-1F77-7422-B6D34CAA92E6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18" name="Rectangle">
            <a:extLst>
              <a:ext uri="{FF2B5EF4-FFF2-40B4-BE49-F238E27FC236}">
                <a16:creationId xmlns:a16="http://schemas.microsoft.com/office/drawing/2014/main" id="{C609A90B-1D92-9F0A-EB7C-89D17FAC1100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id="{0865671D-7211-0CA5-F884-611B9C5B7751}"/>
              </a:ext>
            </a:extLst>
          </p:cNvPr>
          <p:cNvSpPr/>
          <p:nvPr/>
        </p:nvSpPr>
        <p:spPr>
          <a:xfrm>
            <a:off x="4103240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20" name="Rectangle">
            <a:extLst>
              <a:ext uri="{FF2B5EF4-FFF2-40B4-BE49-F238E27FC236}">
                <a16:creationId xmlns:a16="http://schemas.microsoft.com/office/drawing/2014/main" id="{FDC67FA4-8EB9-1A0D-9867-7BE2FAC03419}"/>
              </a:ext>
            </a:extLst>
          </p:cNvPr>
          <p:cNvSpPr/>
          <p:nvPr/>
        </p:nvSpPr>
        <p:spPr>
          <a:xfrm>
            <a:off x="5402298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21" name="Rectangle">
            <a:extLst>
              <a:ext uri="{FF2B5EF4-FFF2-40B4-BE49-F238E27FC236}">
                <a16:creationId xmlns:a16="http://schemas.microsoft.com/office/drawing/2014/main" id="{DF399359-E735-78B1-98C3-462AEF7B9D7B}"/>
              </a:ext>
            </a:extLst>
          </p:cNvPr>
          <p:cNvSpPr/>
          <p:nvPr/>
        </p:nvSpPr>
        <p:spPr>
          <a:xfrm>
            <a:off x="6701356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22" name="Rectangle">
            <a:extLst>
              <a:ext uri="{FF2B5EF4-FFF2-40B4-BE49-F238E27FC236}">
                <a16:creationId xmlns:a16="http://schemas.microsoft.com/office/drawing/2014/main" id="{75A01C4E-0980-9F16-573E-C0E20ECBDC4E}"/>
              </a:ext>
            </a:extLst>
          </p:cNvPr>
          <p:cNvSpPr/>
          <p:nvPr/>
        </p:nvSpPr>
        <p:spPr>
          <a:xfrm>
            <a:off x="800041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23" name="Rectangle">
            <a:extLst>
              <a:ext uri="{FF2B5EF4-FFF2-40B4-BE49-F238E27FC236}">
                <a16:creationId xmlns:a16="http://schemas.microsoft.com/office/drawing/2014/main" id="{E1F0C410-11A4-B371-587F-D70E99A73AE0}"/>
              </a:ext>
            </a:extLst>
          </p:cNvPr>
          <p:cNvSpPr/>
          <p:nvPr/>
        </p:nvSpPr>
        <p:spPr>
          <a:xfrm>
            <a:off x="9299472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26" name="Rectangle">
            <a:extLst>
              <a:ext uri="{FF2B5EF4-FFF2-40B4-BE49-F238E27FC236}">
                <a16:creationId xmlns:a16="http://schemas.microsoft.com/office/drawing/2014/main" id="{981DBA8A-ED1A-3128-DA34-096F087EEA58}"/>
              </a:ext>
            </a:extLst>
          </p:cNvPr>
          <p:cNvSpPr/>
          <p:nvPr/>
        </p:nvSpPr>
        <p:spPr>
          <a:xfrm>
            <a:off x="10598530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27" name="Rectangle">
            <a:extLst>
              <a:ext uri="{FF2B5EF4-FFF2-40B4-BE49-F238E27FC236}">
                <a16:creationId xmlns:a16="http://schemas.microsoft.com/office/drawing/2014/main" id="{77C8E9E6-8106-F2E4-60B9-9D77F60142CD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28" name="Rectangle">
            <a:extLst>
              <a:ext uri="{FF2B5EF4-FFF2-40B4-BE49-F238E27FC236}">
                <a16:creationId xmlns:a16="http://schemas.microsoft.com/office/drawing/2014/main" id="{23E9DCAA-0048-ED97-1A5C-7F6836FB3526}"/>
              </a:ext>
            </a:extLst>
          </p:cNvPr>
          <p:cNvSpPr/>
          <p:nvPr/>
        </p:nvSpPr>
        <p:spPr>
          <a:xfrm>
            <a:off x="540229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29" name="Rectangle">
            <a:extLst>
              <a:ext uri="{FF2B5EF4-FFF2-40B4-BE49-F238E27FC236}">
                <a16:creationId xmlns:a16="http://schemas.microsoft.com/office/drawing/2014/main" id="{B754E5CC-D3DA-250E-9FF2-F194F457181B}"/>
              </a:ext>
            </a:extLst>
          </p:cNvPr>
          <p:cNvSpPr/>
          <p:nvPr/>
        </p:nvSpPr>
        <p:spPr>
          <a:xfrm>
            <a:off x="670135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30" name="Rectangle">
            <a:extLst>
              <a:ext uri="{FF2B5EF4-FFF2-40B4-BE49-F238E27FC236}">
                <a16:creationId xmlns:a16="http://schemas.microsoft.com/office/drawing/2014/main" id="{C84DE771-43F4-2BF7-06CB-BCE8DD1FB0CF}"/>
              </a:ext>
            </a:extLst>
          </p:cNvPr>
          <p:cNvSpPr/>
          <p:nvPr/>
        </p:nvSpPr>
        <p:spPr>
          <a:xfrm>
            <a:off x="800041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31" name="Rectangle">
            <a:extLst>
              <a:ext uri="{FF2B5EF4-FFF2-40B4-BE49-F238E27FC236}">
                <a16:creationId xmlns:a16="http://schemas.microsoft.com/office/drawing/2014/main" id="{E6DF7D3B-D7E1-2931-257E-3F0AE07280DB}"/>
              </a:ext>
            </a:extLst>
          </p:cNvPr>
          <p:cNvSpPr/>
          <p:nvPr/>
        </p:nvSpPr>
        <p:spPr>
          <a:xfrm>
            <a:off x="929947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D00DBCB9-18CC-A583-0C1B-9B3C15D18B2E}"/>
              </a:ext>
            </a:extLst>
          </p:cNvPr>
          <p:cNvSpPr/>
          <p:nvPr/>
        </p:nvSpPr>
        <p:spPr>
          <a:xfrm>
            <a:off x="1059853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38" name="Rectangle">
            <a:extLst>
              <a:ext uri="{FF2B5EF4-FFF2-40B4-BE49-F238E27FC236}">
                <a16:creationId xmlns:a16="http://schemas.microsoft.com/office/drawing/2014/main" id="{2826621A-0C3A-F7DE-A72B-D671EC7A169B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39" name="Rectangle">
            <a:extLst>
              <a:ext uri="{FF2B5EF4-FFF2-40B4-BE49-F238E27FC236}">
                <a16:creationId xmlns:a16="http://schemas.microsoft.com/office/drawing/2014/main" id="{F7159D6B-049C-F16E-BF25-386209DB5562}"/>
              </a:ext>
            </a:extLst>
          </p:cNvPr>
          <p:cNvSpPr/>
          <p:nvPr/>
        </p:nvSpPr>
        <p:spPr>
          <a:xfrm>
            <a:off x="540229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40" name="Rectangle">
            <a:extLst>
              <a:ext uri="{FF2B5EF4-FFF2-40B4-BE49-F238E27FC236}">
                <a16:creationId xmlns:a16="http://schemas.microsoft.com/office/drawing/2014/main" id="{21A5859D-8FE6-091A-FF5F-74170ABBE7C3}"/>
              </a:ext>
            </a:extLst>
          </p:cNvPr>
          <p:cNvSpPr/>
          <p:nvPr/>
        </p:nvSpPr>
        <p:spPr>
          <a:xfrm>
            <a:off x="670135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41" name="Rectangle">
            <a:extLst>
              <a:ext uri="{FF2B5EF4-FFF2-40B4-BE49-F238E27FC236}">
                <a16:creationId xmlns:a16="http://schemas.microsoft.com/office/drawing/2014/main" id="{5EF0190D-F4C8-116F-AC8F-34604776DD33}"/>
              </a:ext>
            </a:extLst>
          </p:cNvPr>
          <p:cNvSpPr/>
          <p:nvPr/>
        </p:nvSpPr>
        <p:spPr>
          <a:xfrm>
            <a:off x="800041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42" name="Rectangle">
            <a:extLst>
              <a:ext uri="{FF2B5EF4-FFF2-40B4-BE49-F238E27FC236}">
                <a16:creationId xmlns:a16="http://schemas.microsoft.com/office/drawing/2014/main" id="{725DC354-2DE5-CFB7-4522-253A7962E79C}"/>
              </a:ext>
            </a:extLst>
          </p:cNvPr>
          <p:cNvSpPr/>
          <p:nvPr/>
        </p:nvSpPr>
        <p:spPr>
          <a:xfrm>
            <a:off x="929947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43" name="Rectangle">
            <a:extLst>
              <a:ext uri="{FF2B5EF4-FFF2-40B4-BE49-F238E27FC236}">
                <a16:creationId xmlns:a16="http://schemas.microsoft.com/office/drawing/2014/main" id="{170B3B2A-4776-4079-B009-03FD4049BC76}"/>
              </a:ext>
            </a:extLst>
          </p:cNvPr>
          <p:cNvSpPr/>
          <p:nvPr/>
        </p:nvSpPr>
        <p:spPr>
          <a:xfrm>
            <a:off x="1059853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44" name="Rectangle">
            <a:extLst>
              <a:ext uri="{FF2B5EF4-FFF2-40B4-BE49-F238E27FC236}">
                <a16:creationId xmlns:a16="http://schemas.microsoft.com/office/drawing/2014/main" id="{B191E945-4858-3A42-C6C6-4E000264C9D5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45" name="Rectangle">
            <a:extLst>
              <a:ext uri="{FF2B5EF4-FFF2-40B4-BE49-F238E27FC236}">
                <a16:creationId xmlns:a16="http://schemas.microsoft.com/office/drawing/2014/main" id="{7394CAF6-6194-E59E-B5B1-B7707A5998CD}"/>
              </a:ext>
            </a:extLst>
          </p:cNvPr>
          <p:cNvSpPr/>
          <p:nvPr/>
        </p:nvSpPr>
        <p:spPr>
          <a:xfrm>
            <a:off x="540229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46" name="Rectangle">
            <a:extLst>
              <a:ext uri="{FF2B5EF4-FFF2-40B4-BE49-F238E27FC236}">
                <a16:creationId xmlns:a16="http://schemas.microsoft.com/office/drawing/2014/main" id="{BE83BD5A-6D62-756C-3773-3C5A4A3872AE}"/>
              </a:ext>
            </a:extLst>
          </p:cNvPr>
          <p:cNvSpPr/>
          <p:nvPr/>
        </p:nvSpPr>
        <p:spPr>
          <a:xfrm>
            <a:off x="670135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47" name="Rectangle">
            <a:extLst>
              <a:ext uri="{FF2B5EF4-FFF2-40B4-BE49-F238E27FC236}">
                <a16:creationId xmlns:a16="http://schemas.microsoft.com/office/drawing/2014/main" id="{4E1ACEC1-1562-E748-24FB-6E8CB2648D8F}"/>
              </a:ext>
            </a:extLst>
          </p:cNvPr>
          <p:cNvSpPr/>
          <p:nvPr/>
        </p:nvSpPr>
        <p:spPr>
          <a:xfrm>
            <a:off x="800041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48" name="Rectangle">
            <a:extLst>
              <a:ext uri="{FF2B5EF4-FFF2-40B4-BE49-F238E27FC236}">
                <a16:creationId xmlns:a16="http://schemas.microsoft.com/office/drawing/2014/main" id="{B0866397-A84C-6AAD-8DDF-C0D07B7762DA}"/>
              </a:ext>
            </a:extLst>
          </p:cNvPr>
          <p:cNvSpPr/>
          <p:nvPr/>
        </p:nvSpPr>
        <p:spPr>
          <a:xfrm>
            <a:off x="929947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49" name="Rectangle">
            <a:extLst>
              <a:ext uri="{FF2B5EF4-FFF2-40B4-BE49-F238E27FC236}">
                <a16:creationId xmlns:a16="http://schemas.microsoft.com/office/drawing/2014/main" id="{76352993-B45B-8CF3-BFB3-C074F7DD2504}"/>
              </a:ext>
            </a:extLst>
          </p:cNvPr>
          <p:cNvSpPr/>
          <p:nvPr/>
        </p:nvSpPr>
        <p:spPr>
          <a:xfrm>
            <a:off x="1059853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50" name="Rectangle">
            <a:extLst>
              <a:ext uri="{FF2B5EF4-FFF2-40B4-BE49-F238E27FC236}">
                <a16:creationId xmlns:a16="http://schemas.microsoft.com/office/drawing/2014/main" id="{151EC8BA-98EE-E5DD-FAD5-E6102A231334}"/>
              </a:ext>
            </a:extLst>
          </p:cNvPr>
          <p:cNvSpPr/>
          <p:nvPr/>
        </p:nvSpPr>
        <p:spPr>
          <a:xfrm>
            <a:off x="410324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51" name="Rectangle">
            <a:extLst>
              <a:ext uri="{FF2B5EF4-FFF2-40B4-BE49-F238E27FC236}">
                <a16:creationId xmlns:a16="http://schemas.microsoft.com/office/drawing/2014/main" id="{03F11C81-AEB7-4CE8-F531-83F59AB5B164}"/>
              </a:ext>
            </a:extLst>
          </p:cNvPr>
          <p:cNvSpPr/>
          <p:nvPr/>
        </p:nvSpPr>
        <p:spPr>
          <a:xfrm>
            <a:off x="540229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52" name="Rectangle">
            <a:extLst>
              <a:ext uri="{FF2B5EF4-FFF2-40B4-BE49-F238E27FC236}">
                <a16:creationId xmlns:a16="http://schemas.microsoft.com/office/drawing/2014/main" id="{600FCDB1-2DD6-68B3-D89A-3B72C39D0C67}"/>
              </a:ext>
            </a:extLst>
          </p:cNvPr>
          <p:cNvSpPr/>
          <p:nvPr/>
        </p:nvSpPr>
        <p:spPr>
          <a:xfrm>
            <a:off x="6701357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C2C205-87D4-D903-50BE-BCEEA7B8F679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0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">
            <a:extLst>
              <a:ext uri="{FF2B5EF4-FFF2-40B4-BE49-F238E27FC236}">
                <a16:creationId xmlns:a16="http://schemas.microsoft.com/office/drawing/2014/main" id="{44F42623-D4D3-88BE-95DF-B0D99FF466E3}"/>
              </a:ext>
            </a:extLst>
          </p:cNvPr>
          <p:cNvSpPr/>
          <p:nvPr/>
        </p:nvSpPr>
        <p:spPr>
          <a:xfrm>
            <a:off x="410324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9" name="Rectangle">
            <a:extLst>
              <a:ext uri="{FF2B5EF4-FFF2-40B4-BE49-F238E27FC236}">
                <a16:creationId xmlns:a16="http://schemas.microsoft.com/office/drawing/2014/main" id="{7C7B961A-7A2E-ADED-FAD2-F37BD773D382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7F9845F4-A6A9-362F-E775-F2D2E5EA309F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0B388600-E50F-3F52-DB6C-AB682F6A32E9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29C581F8-069C-695F-3C6D-B8133A404D73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64E88BB9-765E-9D8B-06E5-C92ADCE8E760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15" name="Rectangle">
            <a:extLst>
              <a:ext uri="{FF2B5EF4-FFF2-40B4-BE49-F238E27FC236}">
                <a16:creationId xmlns:a16="http://schemas.microsoft.com/office/drawing/2014/main" id="{A15BC186-A9F8-085E-AB8C-BCF9445A1043}"/>
              </a:ext>
            </a:extLst>
          </p:cNvPr>
          <p:cNvSpPr/>
          <p:nvPr/>
        </p:nvSpPr>
        <p:spPr>
          <a:xfrm>
            <a:off x="410324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C2D0639A-5393-9A07-92C9-AED4E20E7F18}"/>
              </a:ext>
            </a:extLst>
          </p:cNvPr>
          <p:cNvSpPr/>
          <p:nvPr/>
        </p:nvSpPr>
        <p:spPr>
          <a:xfrm>
            <a:off x="5402299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B55DC572-D072-1767-B1AB-51D6109273E2}"/>
              </a:ext>
            </a:extLst>
          </p:cNvPr>
          <p:cNvSpPr/>
          <p:nvPr/>
        </p:nvSpPr>
        <p:spPr>
          <a:xfrm>
            <a:off x="6701357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697BA243-FADA-6FC6-21BC-006A361E739E}"/>
              </a:ext>
            </a:extLst>
          </p:cNvPr>
          <p:cNvSpPr/>
          <p:nvPr/>
        </p:nvSpPr>
        <p:spPr>
          <a:xfrm>
            <a:off x="8000415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043C5165-47D5-B058-650A-A18002988A91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42E67C0C-FF1F-0E2A-0326-F86C9E01A76E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4C07AD29-485A-EE87-89D8-035E5135F800}"/>
              </a:ext>
            </a:extLst>
          </p:cNvPr>
          <p:cNvSpPr/>
          <p:nvPr/>
        </p:nvSpPr>
        <p:spPr>
          <a:xfrm>
            <a:off x="410324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886F0DE9-B7AA-6766-D88F-601550E7254D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EF99EB6-7CEF-CE65-469E-965021F18F7D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14A36307-D306-5616-15F2-DF62690630EA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38" name="Rectangle">
            <a:extLst>
              <a:ext uri="{FF2B5EF4-FFF2-40B4-BE49-F238E27FC236}">
                <a16:creationId xmlns:a16="http://schemas.microsoft.com/office/drawing/2014/main" id="{5BD84DF5-CAE1-6344-8682-F78CEA76D839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39" name="Rectangle">
            <a:extLst>
              <a:ext uri="{FF2B5EF4-FFF2-40B4-BE49-F238E27FC236}">
                <a16:creationId xmlns:a16="http://schemas.microsoft.com/office/drawing/2014/main" id="{3527DF97-C9AD-3B31-5C72-EF2437E67812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41" name="Rectangle">
            <a:extLst>
              <a:ext uri="{FF2B5EF4-FFF2-40B4-BE49-F238E27FC236}">
                <a16:creationId xmlns:a16="http://schemas.microsoft.com/office/drawing/2014/main" id="{8D2CA2C6-F8CE-F97C-FD64-5B339954F863}"/>
              </a:ext>
            </a:extLst>
          </p:cNvPr>
          <p:cNvSpPr/>
          <p:nvPr/>
        </p:nvSpPr>
        <p:spPr>
          <a:xfrm>
            <a:off x="410324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42" name="Rectangle">
            <a:extLst>
              <a:ext uri="{FF2B5EF4-FFF2-40B4-BE49-F238E27FC236}">
                <a16:creationId xmlns:a16="http://schemas.microsoft.com/office/drawing/2014/main" id="{9A211AA8-7C4D-6EF4-031B-467FD56524BC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43" name="Rectangle">
            <a:extLst>
              <a:ext uri="{FF2B5EF4-FFF2-40B4-BE49-F238E27FC236}">
                <a16:creationId xmlns:a16="http://schemas.microsoft.com/office/drawing/2014/main" id="{983438F7-9608-8008-EED3-9F0E27F250A2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44" name="Rectangle">
            <a:extLst>
              <a:ext uri="{FF2B5EF4-FFF2-40B4-BE49-F238E27FC236}">
                <a16:creationId xmlns:a16="http://schemas.microsoft.com/office/drawing/2014/main" id="{A058706F-55FE-9F14-1CDB-AF4F310C6AEC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45" name="Rectangle">
            <a:extLst>
              <a:ext uri="{FF2B5EF4-FFF2-40B4-BE49-F238E27FC236}">
                <a16:creationId xmlns:a16="http://schemas.microsoft.com/office/drawing/2014/main" id="{2BB3F3FA-1342-F4EE-EC6B-38729C852FAD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46" name="Rectangle">
            <a:extLst>
              <a:ext uri="{FF2B5EF4-FFF2-40B4-BE49-F238E27FC236}">
                <a16:creationId xmlns:a16="http://schemas.microsoft.com/office/drawing/2014/main" id="{8C42D409-A419-8EE6-95BA-628A927DD141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48" name="Rectangle">
            <a:extLst>
              <a:ext uri="{FF2B5EF4-FFF2-40B4-BE49-F238E27FC236}">
                <a16:creationId xmlns:a16="http://schemas.microsoft.com/office/drawing/2014/main" id="{37C4AF72-04EC-0251-4620-AD2B116C38C0}"/>
              </a:ext>
            </a:extLst>
          </p:cNvPr>
          <p:cNvSpPr/>
          <p:nvPr/>
        </p:nvSpPr>
        <p:spPr>
          <a:xfrm>
            <a:off x="410324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50" name="Rectangle">
            <a:extLst>
              <a:ext uri="{FF2B5EF4-FFF2-40B4-BE49-F238E27FC236}">
                <a16:creationId xmlns:a16="http://schemas.microsoft.com/office/drawing/2014/main" id="{3A871CB7-79C9-BEA4-4392-0015683ACB43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51" name="Rectangle">
            <a:extLst>
              <a:ext uri="{FF2B5EF4-FFF2-40B4-BE49-F238E27FC236}">
                <a16:creationId xmlns:a16="http://schemas.microsoft.com/office/drawing/2014/main" id="{CAC41B8D-ADD0-ADB8-23AA-4649E6FBBADA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52" name="Rectangle">
            <a:extLst>
              <a:ext uri="{FF2B5EF4-FFF2-40B4-BE49-F238E27FC236}">
                <a16:creationId xmlns:a16="http://schemas.microsoft.com/office/drawing/2014/main" id="{FBFF3161-A04B-2293-02BA-F55ABF0E565B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53" name="Rectangle">
            <a:extLst>
              <a:ext uri="{FF2B5EF4-FFF2-40B4-BE49-F238E27FC236}">
                <a16:creationId xmlns:a16="http://schemas.microsoft.com/office/drawing/2014/main" id="{01BF1F1A-67EF-6950-A0A8-05884318446E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54" name="Rectangle">
            <a:extLst>
              <a:ext uri="{FF2B5EF4-FFF2-40B4-BE49-F238E27FC236}">
                <a16:creationId xmlns:a16="http://schemas.microsoft.com/office/drawing/2014/main" id="{1E736FB7-BD31-259A-8C35-D7B6DA5E0993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56" name="Rectangle">
            <a:extLst>
              <a:ext uri="{FF2B5EF4-FFF2-40B4-BE49-F238E27FC236}">
                <a16:creationId xmlns:a16="http://schemas.microsoft.com/office/drawing/2014/main" id="{DAA464CF-4337-4456-B167-B480B2D6F6D4}"/>
              </a:ext>
            </a:extLst>
          </p:cNvPr>
          <p:cNvSpPr/>
          <p:nvPr/>
        </p:nvSpPr>
        <p:spPr>
          <a:xfrm>
            <a:off x="4103241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57" name="Rectangle">
            <a:extLst>
              <a:ext uri="{FF2B5EF4-FFF2-40B4-BE49-F238E27FC236}">
                <a16:creationId xmlns:a16="http://schemas.microsoft.com/office/drawing/2014/main" id="{1D9B9877-735E-F6F2-4E78-2306D6C7037A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59" name="Rectangle">
            <a:extLst>
              <a:ext uri="{FF2B5EF4-FFF2-40B4-BE49-F238E27FC236}">
                <a16:creationId xmlns:a16="http://schemas.microsoft.com/office/drawing/2014/main" id="{A9AFA80A-0513-96C2-F459-03A7F20C8C22}"/>
              </a:ext>
            </a:extLst>
          </p:cNvPr>
          <p:cNvSpPr/>
          <p:nvPr/>
        </p:nvSpPr>
        <p:spPr>
          <a:xfrm>
            <a:off x="6701357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D742A3D4-FFE5-0B6D-BB87-A00D19CDD29B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B93257EC-8585-03C5-000F-E004E60E0F7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40" name="Rectangle">
            <a:extLst>
              <a:ext uri="{FF2B5EF4-FFF2-40B4-BE49-F238E27FC236}">
                <a16:creationId xmlns:a16="http://schemas.microsoft.com/office/drawing/2014/main" id="{4AA69CF1-9107-9A80-5C80-7AD9707CEDDE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47" name="Rectangle">
            <a:extLst>
              <a:ext uri="{FF2B5EF4-FFF2-40B4-BE49-F238E27FC236}">
                <a16:creationId xmlns:a16="http://schemas.microsoft.com/office/drawing/2014/main" id="{60513967-1BDF-C485-781F-26C6BEBF62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55" name="Rectangle">
            <a:extLst>
              <a:ext uri="{FF2B5EF4-FFF2-40B4-BE49-F238E27FC236}">
                <a16:creationId xmlns:a16="http://schemas.microsoft.com/office/drawing/2014/main" id="{55F05DEB-F373-502A-AAED-A28C7C2D5054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35DD4A4-7ABF-B801-33B8-A200A4EDCD47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JAN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263DEE9-DD8F-102A-228D-7D6134EA78A1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01</a:t>
            </a:r>
          </a:p>
        </p:txBody>
      </p:sp>
      <p:pic>
        <p:nvPicPr>
          <p:cNvPr id="78" name="Graphic 77" descr="Receiver outline">
            <a:extLst>
              <a:ext uri="{FF2B5EF4-FFF2-40B4-BE49-F238E27FC236}">
                <a16:creationId xmlns:a16="http://schemas.microsoft.com/office/drawing/2014/main" id="{FD538960-57FA-9DA2-85C1-0B1984887C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80" name="Graphic 79" descr="Address Book outline">
            <a:extLst>
              <a:ext uri="{FF2B5EF4-FFF2-40B4-BE49-F238E27FC236}">
                <a16:creationId xmlns:a16="http://schemas.microsoft.com/office/drawing/2014/main" id="{75438E85-4F45-FB1A-1CF4-E64BF756B1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pic>
        <p:nvPicPr>
          <p:cNvPr id="84" name="Graphic 83" descr="Laptop outline">
            <a:extLst>
              <a:ext uri="{FF2B5EF4-FFF2-40B4-BE49-F238E27FC236}">
                <a16:creationId xmlns:a16="http://schemas.microsoft.com/office/drawing/2014/main" id="{C66666A8-13CE-91C7-B356-255C48C7F5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BEF20FFE-2306-7995-3C9B-E2A24F330C72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61AC11A-6A65-6214-4416-9F856DDCF1BE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4B52143-6E69-CEBE-A445-B7AB6D720BF3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88" name="Freeform 87">
            <a:extLst>
              <a:ext uri="{FF2B5EF4-FFF2-40B4-BE49-F238E27FC236}">
                <a16:creationId xmlns:a16="http://schemas.microsoft.com/office/drawing/2014/main" id="{6BD8240B-FCFB-3883-6009-FEF9859A51C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69E637C-9F82-0CFA-03D2-71D71A68E3EA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C834079-5409-0B7A-8522-4208CD3AAC21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91" name="Picture Placeholder 90">
            <a:extLst>
              <a:ext uri="{FF2B5EF4-FFF2-40B4-BE49-F238E27FC236}">
                <a16:creationId xmlns:a16="http://schemas.microsoft.com/office/drawing/2014/main" id="{94E39CAD-4C24-E288-7426-7621ADCC11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ACE1FF8A-9D3A-4013-D76E-B41EFDCC602E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CCD0D3-70C1-030E-338A-721E06552ABE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44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8886</TotalTime>
  <Words>279</Words>
  <Application>Microsoft Office PowerPoint</Application>
  <PresentationFormat>Widescreen</PresentationFormat>
  <Paragraphs>190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Modular Calendar: January</dc:title>
  <dc:creator>PresentationGO.com</dc:creator>
  <dc:description>© Copyright PresentationGO.com - Do not distribute or sale without written permission.</dc:description>
  <cp:lastModifiedBy>Christophe Barroche</cp:lastModifiedBy>
  <cp:revision>40</cp:revision>
  <dcterms:created xsi:type="dcterms:W3CDTF">2014-11-26T05:14:11Z</dcterms:created>
  <dcterms:modified xsi:type="dcterms:W3CDTF">2023-12-22T01:30:05Z</dcterms:modified>
  <cp:category>Timelines &amp; Planning</cp:category>
</cp:coreProperties>
</file>