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504" y="4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56427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7/29/2020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81DE47B-34F9-46CF-919C-6333AD862CF3}"/>
              </a:ext>
            </a:extLst>
          </p:cNvPr>
          <p:cNvSpPr/>
          <p:nvPr/>
        </p:nvSpPr>
        <p:spPr>
          <a:xfrm>
            <a:off x="2124131" y="2965180"/>
            <a:ext cx="7160363" cy="2748190"/>
          </a:xfrm>
          <a:custGeom>
            <a:avLst/>
            <a:gdLst>
              <a:gd name="connsiteX0" fmla="*/ 6797182 w 7160363"/>
              <a:gd name="connsiteY0" fmla="*/ 0 h 2748190"/>
              <a:gd name="connsiteX1" fmla="*/ 7160363 w 7160363"/>
              <a:gd name="connsiteY1" fmla="*/ 0 h 2748190"/>
              <a:gd name="connsiteX2" fmla="*/ 7160363 w 7160363"/>
              <a:gd name="connsiteY2" fmla="*/ 57506 h 2748190"/>
              <a:gd name="connsiteX3" fmla="*/ 7090977 w 7160363"/>
              <a:gd name="connsiteY3" fmla="*/ 58063 h 2748190"/>
              <a:gd name="connsiteX4" fmla="*/ 7015716 w 7160363"/>
              <a:gd name="connsiteY4" fmla="*/ 66311 h 2748190"/>
              <a:gd name="connsiteX5" fmla="*/ 6310982 w 7160363"/>
              <a:gd name="connsiteY5" fmla="*/ 536270 h 2748190"/>
              <a:gd name="connsiteX6" fmla="*/ 5991157 w 7160363"/>
              <a:gd name="connsiteY6" fmla="*/ 882986 h 2748190"/>
              <a:gd name="connsiteX7" fmla="*/ 5587283 w 7160363"/>
              <a:gd name="connsiteY7" fmla="*/ 1258794 h 2748190"/>
              <a:gd name="connsiteX8" fmla="*/ 4692886 w 7160363"/>
              <a:gd name="connsiteY8" fmla="*/ 1799895 h 2748190"/>
              <a:gd name="connsiteX9" fmla="*/ 3656798 w 7160363"/>
              <a:gd name="connsiteY9" fmla="*/ 1915467 h 2748190"/>
              <a:gd name="connsiteX10" fmla="*/ 1422850 w 7160363"/>
              <a:gd name="connsiteY10" fmla="*/ 1770671 h 2748190"/>
              <a:gd name="connsiteX11" fmla="*/ 126066 w 7160363"/>
              <a:gd name="connsiteY11" fmla="*/ 2704108 h 2748190"/>
              <a:gd name="connsiteX12" fmla="*/ 4086 w 7160363"/>
              <a:gd name="connsiteY12" fmla="*/ 2669860 h 2748190"/>
              <a:gd name="connsiteX13" fmla="*/ 91852 w 7160363"/>
              <a:gd name="connsiteY13" fmla="*/ 2469129 h 2748190"/>
              <a:gd name="connsiteX14" fmla="*/ 1589085 w 7160363"/>
              <a:gd name="connsiteY14" fmla="*/ 1624685 h 2748190"/>
              <a:gd name="connsiteX15" fmla="*/ 3834562 w 7160363"/>
              <a:gd name="connsiteY15" fmla="*/ 1792225 h 2748190"/>
              <a:gd name="connsiteX16" fmla="*/ 4853171 w 7160363"/>
              <a:gd name="connsiteY16" fmla="*/ 1600486 h 2748190"/>
              <a:gd name="connsiteX17" fmla="*/ 5723023 w 7160363"/>
              <a:gd name="connsiteY17" fmla="*/ 968013 h 2748190"/>
              <a:gd name="connsiteX18" fmla="*/ 6086361 w 7160363"/>
              <a:gd name="connsiteY18" fmla="*/ 593395 h 2748190"/>
              <a:gd name="connsiteX19" fmla="*/ 6401352 w 7160363"/>
              <a:gd name="connsiteY19" fmla="*/ 268232 h 2748190"/>
              <a:gd name="connsiteX20" fmla="*/ 6719783 w 7160363"/>
              <a:gd name="connsiteY20" fmla="*/ 36972 h 274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60363" h="2748190">
                <a:moveTo>
                  <a:pt x="6797182" y="0"/>
                </a:moveTo>
                <a:lnTo>
                  <a:pt x="7160363" y="0"/>
                </a:lnTo>
                <a:lnTo>
                  <a:pt x="7160363" y="57506"/>
                </a:lnTo>
                <a:lnTo>
                  <a:pt x="7090977" y="58063"/>
                </a:lnTo>
                <a:cubicBezTo>
                  <a:pt x="7066014" y="59005"/>
                  <a:pt x="7041190" y="61220"/>
                  <a:pt x="7015716" y="66311"/>
                </a:cubicBezTo>
                <a:cubicBezTo>
                  <a:pt x="6727500" y="119601"/>
                  <a:pt x="6505482" y="330514"/>
                  <a:pt x="6310982" y="536270"/>
                </a:cubicBezTo>
                <a:cubicBezTo>
                  <a:pt x="6203134" y="650520"/>
                  <a:pt x="6100121" y="769927"/>
                  <a:pt x="5991157" y="882986"/>
                </a:cubicBezTo>
                <a:cubicBezTo>
                  <a:pt x="5862854" y="1014956"/>
                  <a:pt x="5728230" y="1140710"/>
                  <a:pt x="5587283" y="1258794"/>
                </a:cubicBezTo>
                <a:cubicBezTo>
                  <a:pt x="5319150" y="1484914"/>
                  <a:pt x="5028331" y="1688157"/>
                  <a:pt x="4692886" y="1799895"/>
                </a:cubicBezTo>
                <a:cubicBezTo>
                  <a:pt x="4360415" y="1909120"/>
                  <a:pt x="4004516" y="1931996"/>
                  <a:pt x="3656798" y="1915467"/>
                </a:cubicBezTo>
                <a:cubicBezTo>
                  <a:pt x="2913760" y="1881218"/>
                  <a:pt x="2168119" y="1657611"/>
                  <a:pt x="1422850" y="1770671"/>
                </a:cubicBezTo>
                <a:cubicBezTo>
                  <a:pt x="884352" y="1853185"/>
                  <a:pt x="310152" y="2159306"/>
                  <a:pt x="126066" y="2704108"/>
                </a:cubicBezTo>
                <a:cubicBezTo>
                  <a:pt x="99290" y="2781597"/>
                  <a:pt x="-23806" y="2748539"/>
                  <a:pt x="4086" y="2669860"/>
                </a:cubicBezTo>
                <a:cubicBezTo>
                  <a:pt x="28259" y="2601231"/>
                  <a:pt x="57638" y="2533924"/>
                  <a:pt x="91852" y="2469129"/>
                </a:cubicBezTo>
                <a:cubicBezTo>
                  <a:pt x="382671" y="1931996"/>
                  <a:pt x="1007447" y="1672818"/>
                  <a:pt x="1589085" y="1624685"/>
                </a:cubicBezTo>
                <a:cubicBezTo>
                  <a:pt x="2343651" y="1561081"/>
                  <a:pt x="3082598" y="1788390"/>
                  <a:pt x="3834562" y="1792225"/>
                </a:cubicBezTo>
                <a:cubicBezTo>
                  <a:pt x="4182651" y="1794738"/>
                  <a:pt x="4535576" y="1747795"/>
                  <a:pt x="4853171" y="1600486"/>
                </a:cubicBezTo>
                <a:cubicBezTo>
                  <a:pt x="5178203" y="1448153"/>
                  <a:pt x="5462700" y="1213174"/>
                  <a:pt x="5723023" y="968013"/>
                </a:cubicBezTo>
                <a:cubicBezTo>
                  <a:pt x="5849838" y="848606"/>
                  <a:pt x="5969215" y="722851"/>
                  <a:pt x="6086361" y="593395"/>
                </a:cubicBezTo>
                <a:cubicBezTo>
                  <a:pt x="6187887" y="481657"/>
                  <a:pt x="6289413" y="369788"/>
                  <a:pt x="6401352" y="268232"/>
                </a:cubicBezTo>
                <a:cubicBezTo>
                  <a:pt x="6495812" y="182545"/>
                  <a:pt x="6603103" y="99370"/>
                  <a:pt x="6719783" y="36972"/>
                </a:cubicBezTo>
                <a:close/>
              </a:path>
            </a:pathLst>
          </a:custGeom>
          <a:solidFill>
            <a:schemeClr val="accent1"/>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Jellyfish Arrow – Slide Template</a:t>
            </a:r>
          </a:p>
        </p:txBody>
      </p:sp>
      <p:sp>
        <p:nvSpPr>
          <p:cNvPr id="84" name="Freeform: Shape 83">
            <a:extLst>
              <a:ext uri="{FF2B5EF4-FFF2-40B4-BE49-F238E27FC236}">
                <a16:creationId xmlns:a16="http://schemas.microsoft.com/office/drawing/2014/main" id="{D84033BA-2D57-41C2-95BD-DE523ADBF6C9}"/>
              </a:ext>
            </a:extLst>
          </p:cNvPr>
          <p:cNvSpPr/>
          <p:nvPr/>
        </p:nvSpPr>
        <p:spPr>
          <a:xfrm>
            <a:off x="2095510" y="2900456"/>
            <a:ext cx="6368521" cy="1329108"/>
          </a:xfrm>
          <a:custGeom>
            <a:avLst/>
            <a:gdLst>
              <a:gd name="connsiteX0" fmla="*/ 5662192 w 6368521"/>
              <a:gd name="connsiteY0" fmla="*/ 303 h 1329108"/>
              <a:gd name="connsiteX1" fmla="*/ 6368521 w 6368521"/>
              <a:gd name="connsiteY1" fmla="*/ 303 h 1329108"/>
              <a:gd name="connsiteX2" fmla="*/ 6368521 w 6368521"/>
              <a:gd name="connsiteY2" fmla="*/ 114364 h 1329108"/>
              <a:gd name="connsiteX3" fmla="*/ 6028228 w 6368521"/>
              <a:gd name="connsiteY3" fmla="*/ 111282 h 1329108"/>
              <a:gd name="connsiteX4" fmla="*/ 6028228 w 6368521"/>
              <a:gd name="connsiteY4" fmla="*/ 127342 h 1329108"/>
              <a:gd name="connsiteX5" fmla="*/ 5560345 w 6368521"/>
              <a:gd name="connsiteY5" fmla="*/ 127342 h 1329108"/>
              <a:gd name="connsiteX6" fmla="*/ 5095779 w 6368521"/>
              <a:gd name="connsiteY6" fmla="*/ 141299 h 1329108"/>
              <a:gd name="connsiteX7" fmla="*/ 4615489 w 6368521"/>
              <a:gd name="connsiteY7" fmla="*/ 272122 h 1329108"/>
              <a:gd name="connsiteX8" fmla="*/ 4105181 w 6368521"/>
              <a:gd name="connsiteY8" fmla="*/ 587051 h 1329108"/>
              <a:gd name="connsiteX9" fmla="*/ 3014166 w 6368521"/>
              <a:gd name="connsiteY9" fmla="*/ 1171256 h 1329108"/>
              <a:gd name="connsiteX10" fmla="*/ 1980328 w 6368521"/>
              <a:gd name="connsiteY10" fmla="*/ 1327511 h 1329108"/>
              <a:gd name="connsiteX11" fmla="*/ 18430 w 6368521"/>
              <a:gd name="connsiteY11" fmla="*/ 606157 h 1329108"/>
              <a:gd name="connsiteX12" fmla="*/ 17001 w 6368521"/>
              <a:gd name="connsiteY12" fmla="*/ 515964 h 1329108"/>
              <a:gd name="connsiteX13" fmla="*/ 107055 w 6368521"/>
              <a:gd name="connsiteY13" fmla="*/ 515964 h 1329108"/>
              <a:gd name="connsiteX14" fmla="*/ 308962 w 6368521"/>
              <a:gd name="connsiteY14" fmla="*/ 659441 h 1329108"/>
              <a:gd name="connsiteX15" fmla="*/ 2289085 w 6368521"/>
              <a:gd name="connsiteY15" fmla="*/ 1194145 h 1329108"/>
              <a:gd name="connsiteX16" fmla="*/ 3320422 w 6368521"/>
              <a:gd name="connsiteY16" fmla="*/ 902043 h 1329108"/>
              <a:gd name="connsiteX17" fmla="*/ 3865036 w 6368521"/>
              <a:gd name="connsiteY17" fmla="*/ 592138 h 1329108"/>
              <a:gd name="connsiteX18" fmla="*/ 4365338 w 6368521"/>
              <a:gd name="connsiteY18" fmla="*/ 267035 h 1329108"/>
              <a:gd name="connsiteX19" fmla="*/ 4876003 w 6368521"/>
              <a:gd name="connsiteY19" fmla="*/ 43539 h 1329108"/>
              <a:gd name="connsiteX20" fmla="*/ 5408110 w 6368521"/>
              <a:gd name="connsiteY20" fmla="*/ 1606 h 1329108"/>
              <a:gd name="connsiteX21" fmla="*/ 5662192 w 6368521"/>
              <a:gd name="connsiteY21" fmla="*/ 303 h 132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68521" h="1329108">
                <a:moveTo>
                  <a:pt x="5662192" y="303"/>
                </a:moveTo>
                <a:lnTo>
                  <a:pt x="6368521" y="303"/>
                </a:lnTo>
                <a:lnTo>
                  <a:pt x="6368521" y="114364"/>
                </a:lnTo>
                <a:lnTo>
                  <a:pt x="6028228" y="111282"/>
                </a:lnTo>
                <a:lnTo>
                  <a:pt x="6028228" y="127342"/>
                </a:lnTo>
                <a:lnTo>
                  <a:pt x="5560345" y="127342"/>
                </a:lnTo>
                <a:cubicBezTo>
                  <a:pt x="5405609" y="127342"/>
                  <a:pt x="5250515" y="129885"/>
                  <a:pt x="5095779" y="141299"/>
                </a:cubicBezTo>
                <a:cubicBezTo>
                  <a:pt x="4925676" y="154015"/>
                  <a:pt x="4768081" y="194645"/>
                  <a:pt x="4615489" y="272122"/>
                </a:cubicBezTo>
                <a:cubicBezTo>
                  <a:pt x="4436452" y="362314"/>
                  <a:pt x="4271353" y="476575"/>
                  <a:pt x="4105181" y="587051"/>
                </a:cubicBezTo>
                <a:cubicBezTo>
                  <a:pt x="3763546" y="814394"/>
                  <a:pt x="3402972" y="1032866"/>
                  <a:pt x="3014166" y="1171256"/>
                </a:cubicBezTo>
                <a:cubicBezTo>
                  <a:pt x="2683966" y="1289425"/>
                  <a:pt x="2329824" y="1338925"/>
                  <a:pt x="1980328" y="1327511"/>
                </a:cubicBezTo>
                <a:cubicBezTo>
                  <a:pt x="1270614" y="1304622"/>
                  <a:pt x="578411" y="1039193"/>
                  <a:pt x="18430" y="606157"/>
                </a:cubicBezTo>
                <a:cubicBezTo>
                  <a:pt x="-8372" y="584508"/>
                  <a:pt x="-3369" y="538792"/>
                  <a:pt x="17001" y="515964"/>
                </a:cubicBezTo>
                <a:cubicBezTo>
                  <a:pt x="43802" y="489291"/>
                  <a:pt x="80610" y="494378"/>
                  <a:pt x="107055" y="515964"/>
                </a:cubicBezTo>
                <a:cubicBezTo>
                  <a:pt x="172094" y="566767"/>
                  <a:pt x="240707" y="613725"/>
                  <a:pt x="308962" y="659441"/>
                </a:cubicBezTo>
                <a:cubicBezTo>
                  <a:pt x="889670" y="1040496"/>
                  <a:pt x="1592951" y="1244949"/>
                  <a:pt x="2289085" y="1194145"/>
                </a:cubicBezTo>
                <a:cubicBezTo>
                  <a:pt x="2651090" y="1167472"/>
                  <a:pt x="2996298" y="1063323"/>
                  <a:pt x="3320422" y="902043"/>
                </a:cubicBezTo>
                <a:cubicBezTo>
                  <a:pt x="3506963" y="809307"/>
                  <a:pt x="3688501" y="703917"/>
                  <a:pt x="3865036" y="592138"/>
                </a:cubicBezTo>
                <a:cubicBezTo>
                  <a:pt x="4034067" y="486748"/>
                  <a:pt x="4195236" y="369882"/>
                  <a:pt x="4365338" y="267035"/>
                </a:cubicBezTo>
                <a:cubicBezTo>
                  <a:pt x="4525435" y="170515"/>
                  <a:pt x="4691964" y="81625"/>
                  <a:pt x="4876003" y="43539"/>
                </a:cubicBezTo>
                <a:cubicBezTo>
                  <a:pt x="5050037" y="7933"/>
                  <a:pt x="5230146" y="6692"/>
                  <a:pt x="5408110" y="1606"/>
                </a:cubicBezTo>
                <a:cubicBezTo>
                  <a:pt x="5493161" y="-938"/>
                  <a:pt x="5577141" y="303"/>
                  <a:pt x="5662192" y="303"/>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9" name="Freeform: Shape 58">
            <a:extLst>
              <a:ext uri="{FF2B5EF4-FFF2-40B4-BE49-F238E27FC236}">
                <a16:creationId xmlns:a16="http://schemas.microsoft.com/office/drawing/2014/main" id="{63D0BDB8-ED42-40A1-BE0C-23B0C6754784}"/>
              </a:ext>
            </a:extLst>
          </p:cNvPr>
          <p:cNvSpPr/>
          <p:nvPr/>
        </p:nvSpPr>
        <p:spPr>
          <a:xfrm>
            <a:off x="2120878" y="2757359"/>
            <a:ext cx="6228628" cy="953776"/>
          </a:xfrm>
          <a:custGeom>
            <a:avLst/>
            <a:gdLst>
              <a:gd name="connsiteX0" fmla="*/ 1267692 w 6228628"/>
              <a:gd name="connsiteY0" fmla="*/ 291 h 953776"/>
              <a:gd name="connsiteX1" fmla="*/ 2290166 w 6228628"/>
              <a:gd name="connsiteY1" fmla="*/ 212383 h 953776"/>
              <a:gd name="connsiteX2" fmla="*/ 2785372 w 6228628"/>
              <a:gd name="connsiteY2" fmla="*/ 428284 h 953776"/>
              <a:gd name="connsiteX3" fmla="*/ 3252700 w 6228628"/>
              <a:gd name="connsiteY3" fmla="*/ 660716 h 953776"/>
              <a:gd name="connsiteX4" fmla="*/ 3744421 w 6228628"/>
              <a:gd name="connsiteY4" fmla="*/ 818150 h 953776"/>
              <a:gd name="connsiteX5" fmla="*/ 4231961 w 6228628"/>
              <a:gd name="connsiteY5" fmla="*/ 788984 h 953776"/>
              <a:gd name="connsiteX6" fmla="*/ 4694410 w 6228628"/>
              <a:gd name="connsiteY6" fmla="*/ 573083 h 953776"/>
              <a:gd name="connsiteX7" fmla="*/ 5119918 w 6228628"/>
              <a:gd name="connsiteY7" fmla="*/ 292399 h 953776"/>
              <a:gd name="connsiteX8" fmla="*/ 5745809 w 6228628"/>
              <a:gd name="connsiteY8" fmla="*/ 143836 h 953776"/>
              <a:gd name="connsiteX9" fmla="*/ 6228628 w 6228628"/>
              <a:gd name="connsiteY9" fmla="*/ 143836 h 953776"/>
              <a:gd name="connsiteX10" fmla="*/ 6228628 w 6228628"/>
              <a:gd name="connsiteY10" fmla="*/ 256425 h 953776"/>
              <a:gd name="connsiteX11" fmla="*/ 6002859 w 6228628"/>
              <a:gd name="connsiteY11" fmla="*/ 254380 h 953776"/>
              <a:gd name="connsiteX12" fmla="*/ 6002859 w 6228628"/>
              <a:gd name="connsiteY12" fmla="*/ 269798 h 953776"/>
              <a:gd name="connsiteX13" fmla="*/ 5714096 w 6228628"/>
              <a:gd name="connsiteY13" fmla="*/ 270805 h 953776"/>
              <a:gd name="connsiteX14" fmla="*/ 5387908 w 6228628"/>
              <a:gd name="connsiteY14" fmla="*/ 321610 h 953776"/>
              <a:gd name="connsiteX15" fmla="*/ 4953339 w 6228628"/>
              <a:gd name="connsiteY15" fmla="*/ 547681 h 953776"/>
              <a:gd name="connsiteX16" fmla="*/ 4520164 w 6228628"/>
              <a:gd name="connsiteY16" fmla="*/ 819449 h 953776"/>
              <a:gd name="connsiteX17" fmla="*/ 4028790 w 6228628"/>
              <a:gd name="connsiteY17" fmla="*/ 948972 h 953776"/>
              <a:gd name="connsiteX18" fmla="*/ 3524523 w 6228628"/>
              <a:gd name="connsiteY18" fmla="*/ 899465 h 953776"/>
              <a:gd name="connsiteX19" fmla="*/ 3043256 w 6228628"/>
              <a:gd name="connsiteY19" fmla="*/ 697543 h 953776"/>
              <a:gd name="connsiteX20" fmla="*/ 2079329 w 6228628"/>
              <a:gd name="connsiteY20" fmla="*/ 269550 h 953776"/>
              <a:gd name="connsiteX21" fmla="*/ 1072188 w 6228628"/>
              <a:gd name="connsiteY21" fmla="*/ 128559 h 953776"/>
              <a:gd name="connsiteX22" fmla="*/ 95715 w 6228628"/>
              <a:gd name="connsiteY22" fmla="*/ 391456 h 953776"/>
              <a:gd name="connsiteX23" fmla="*/ 33335 w 6228628"/>
              <a:gd name="connsiteY23" fmla="*/ 284783 h 953776"/>
              <a:gd name="connsiteX24" fmla="*/ 267172 w 6228628"/>
              <a:gd name="connsiteY24" fmla="*/ 180663 h 953776"/>
              <a:gd name="connsiteX25" fmla="*/ 1267692 w 6228628"/>
              <a:gd name="connsiteY25" fmla="*/ 291 h 95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28628" h="953776">
                <a:moveTo>
                  <a:pt x="1267692" y="291"/>
                </a:moveTo>
                <a:cubicBezTo>
                  <a:pt x="1619668" y="5398"/>
                  <a:pt x="1962584" y="87923"/>
                  <a:pt x="2290166" y="212383"/>
                </a:cubicBezTo>
                <a:cubicBezTo>
                  <a:pt x="2459184" y="275912"/>
                  <a:pt x="2622975" y="349567"/>
                  <a:pt x="2785372" y="428284"/>
                </a:cubicBezTo>
                <a:cubicBezTo>
                  <a:pt x="2941845" y="504492"/>
                  <a:pt x="3095530" y="587017"/>
                  <a:pt x="3252700" y="660716"/>
                </a:cubicBezTo>
                <a:cubicBezTo>
                  <a:pt x="3409172" y="734370"/>
                  <a:pt x="3572963" y="795301"/>
                  <a:pt x="3744421" y="818150"/>
                </a:cubicBezTo>
                <a:cubicBezTo>
                  <a:pt x="3906818" y="838490"/>
                  <a:pt x="4073397" y="828320"/>
                  <a:pt x="4231961" y="788984"/>
                </a:cubicBezTo>
                <a:cubicBezTo>
                  <a:pt x="4399586" y="745795"/>
                  <a:pt x="4550831" y="668332"/>
                  <a:pt x="4694410" y="573083"/>
                </a:cubicBezTo>
                <a:cubicBezTo>
                  <a:pt x="4835200" y="479089"/>
                  <a:pt x="4968672" y="371161"/>
                  <a:pt x="5119918" y="292399"/>
                </a:cubicBezTo>
                <a:cubicBezTo>
                  <a:pt x="5311588" y="192088"/>
                  <a:pt x="5530092" y="143836"/>
                  <a:pt x="5745809" y="143836"/>
                </a:cubicBezTo>
                <a:lnTo>
                  <a:pt x="6228628" y="143836"/>
                </a:lnTo>
                <a:lnTo>
                  <a:pt x="6228628" y="256425"/>
                </a:lnTo>
                <a:lnTo>
                  <a:pt x="6002859" y="254380"/>
                </a:lnTo>
                <a:lnTo>
                  <a:pt x="6002859" y="269798"/>
                </a:lnTo>
                <a:lnTo>
                  <a:pt x="5714096" y="270805"/>
                </a:lnTo>
                <a:cubicBezTo>
                  <a:pt x="5605018" y="272104"/>
                  <a:pt x="5493152" y="291145"/>
                  <a:pt x="5387908" y="321610"/>
                </a:cubicBezTo>
                <a:cubicBezTo>
                  <a:pt x="5226556" y="367353"/>
                  <a:pt x="5090645" y="452432"/>
                  <a:pt x="4953339" y="547681"/>
                </a:cubicBezTo>
                <a:cubicBezTo>
                  <a:pt x="4813594" y="645439"/>
                  <a:pt x="4675243" y="747049"/>
                  <a:pt x="4520164" y="819449"/>
                </a:cubicBezTo>
                <a:cubicBezTo>
                  <a:pt x="4365433" y="890550"/>
                  <a:pt x="4198855" y="934993"/>
                  <a:pt x="4028790" y="948972"/>
                </a:cubicBezTo>
                <a:cubicBezTo>
                  <a:pt x="3859772" y="962950"/>
                  <a:pt x="3688314" y="946418"/>
                  <a:pt x="3524523" y="899465"/>
                </a:cubicBezTo>
                <a:cubicBezTo>
                  <a:pt x="3356899" y="851169"/>
                  <a:pt x="3198335" y="776260"/>
                  <a:pt x="3043256" y="697543"/>
                </a:cubicBezTo>
                <a:cubicBezTo>
                  <a:pt x="2729614" y="538765"/>
                  <a:pt x="2414577" y="380032"/>
                  <a:pt x="2079329" y="269550"/>
                </a:cubicBezTo>
                <a:cubicBezTo>
                  <a:pt x="1752792" y="162877"/>
                  <a:pt x="1415104" y="108264"/>
                  <a:pt x="1072188" y="128559"/>
                </a:cubicBezTo>
                <a:cubicBezTo>
                  <a:pt x="733106" y="148899"/>
                  <a:pt x="399251" y="239085"/>
                  <a:pt x="95715" y="391456"/>
                </a:cubicBezTo>
                <a:cubicBezTo>
                  <a:pt x="23228" y="428284"/>
                  <a:pt x="-41591" y="319057"/>
                  <a:pt x="33335" y="284783"/>
                </a:cubicBezTo>
                <a:cubicBezTo>
                  <a:pt x="109654" y="246701"/>
                  <a:pt x="187019" y="212383"/>
                  <a:pt x="267172" y="180663"/>
                </a:cubicBezTo>
                <a:cubicBezTo>
                  <a:pt x="584648" y="56204"/>
                  <a:pt x="927564" y="-4772"/>
                  <a:pt x="1267692" y="291"/>
                </a:cubicBez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5" name="Freeform: Shape 54">
            <a:extLst>
              <a:ext uri="{FF2B5EF4-FFF2-40B4-BE49-F238E27FC236}">
                <a16:creationId xmlns:a16="http://schemas.microsoft.com/office/drawing/2014/main" id="{B413543C-75D0-4617-905B-6229C9F4217E}"/>
              </a:ext>
            </a:extLst>
          </p:cNvPr>
          <p:cNvSpPr/>
          <p:nvPr/>
        </p:nvSpPr>
        <p:spPr>
          <a:xfrm>
            <a:off x="2146020" y="1312951"/>
            <a:ext cx="6203487" cy="1711725"/>
          </a:xfrm>
          <a:custGeom>
            <a:avLst/>
            <a:gdLst>
              <a:gd name="connsiteX0" fmla="*/ 59888 w 6203487"/>
              <a:gd name="connsiteY0" fmla="*/ 0 h 1711725"/>
              <a:gd name="connsiteX1" fmla="*/ 357197 w 6203487"/>
              <a:gd name="connsiteY1" fmla="*/ 7626 h 1711725"/>
              <a:gd name="connsiteX2" fmla="*/ 2716835 w 6203487"/>
              <a:gd name="connsiteY2" fmla="*/ 683276 h 1711725"/>
              <a:gd name="connsiteX3" fmla="*/ 3241199 w 6203487"/>
              <a:gd name="connsiteY3" fmla="*/ 1013476 h 1711725"/>
              <a:gd name="connsiteX4" fmla="*/ 3491431 w 6203487"/>
              <a:gd name="connsiteY4" fmla="*/ 1202683 h 1711725"/>
              <a:gd name="connsiteX5" fmla="*/ 3741663 w 6203487"/>
              <a:gd name="connsiteY5" fmla="*/ 1399516 h 1711725"/>
              <a:gd name="connsiteX6" fmla="*/ 4330849 w 6203487"/>
              <a:gd name="connsiteY6" fmla="*/ 1579827 h 1711725"/>
              <a:gd name="connsiteX7" fmla="*/ 4700583 w 6203487"/>
              <a:gd name="connsiteY7" fmla="*/ 1581098 h 1711725"/>
              <a:gd name="connsiteX8" fmla="*/ 5569333 w 6203487"/>
              <a:gd name="connsiteY8" fmla="*/ 1581098 h 1711725"/>
              <a:gd name="connsiteX9" fmla="*/ 6203487 w 6203487"/>
              <a:gd name="connsiteY9" fmla="*/ 1581098 h 1711725"/>
              <a:gd name="connsiteX10" fmla="*/ 6203487 w 6203487"/>
              <a:gd name="connsiteY10" fmla="*/ 1700834 h 1711725"/>
              <a:gd name="connsiteX11" fmla="*/ 5977717 w 6203487"/>
              <a:gd name="connsiteY11" fmla="*/ 1698789 h 1711725"/>
              <a:gd name="connsiteX12" fmla="*/ 5977717 w 6203487"/>
              <a:gd name="connsiteY12" fmla="*/ 1708110 h 1711725"/>
              <a:gd name="connsiteX13" fmla="*/ 5415428 w 6203487"/>
              <a:gd name="connsiteY13" fmla="*/ 1708110 h 1711725"/>
              <a:gd name="connsiteX14" fmla="*/ 4657490 w 6203487"/>
              <a:gd name="connsiteY14" fmla="*/ 1709381 h 1711725"/>
              <a:gd name="connsiteX15" fmla="*/ 4028832 w 6203487"/>
              <a:gd name="connsiteY15" fmla="*/ 1664899 h 1711725"/>
              <a:gd name="connsiteX16" fmla="*/ 3735145 w 6203487"/>
              <a:gd name="connsiteY16" fmla="*/ 1545592 h 1711725"/>
              <a:gd name="connsiteX17" fmla="*/ 3474773 w 6203487"/>
              <a:gd name="connsiteY17" fmla="*/ 1351221 h 1711725"/>
              <a:gd name="connsiteX18" fmla="*/ 2442341 w 6203487"/>
              <a:gd name="connsiteY18" fmla="*/ 682005 h 1711725"/>
              <a:gd name="connsiteX19" fmla="*/ 60974 w 6203487"/>
              <a:gd name="connsiteY19" fmla="*/ 127012 h 1711725"/>
              <a:gd name="connsiteX20" fmla="*/ 59888 w 6203487"/>
              <a:gd name="connsiteY20" fmla="*/ 0 h 171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03487" h="1711725">
                <a:moveTo>
                  <a:pt x="59888" y="0"/>
                </a:moveTo>
                <a:cubicBezTo>
                  <a:pt x="158749" y="0"/>
                  <a:pt x="257973" y="2542"/>
                  <a:pt x="357197" y="7626"/>
                </a:cubicBezTo>
                <a:cubicBezTo>
                  <a:pt x="1181404" y="50837"/>
                  <a:pt x="1994024" y="284447"/>
                  <a:pt x="2716835" y="683276"/>
                </a:cubicBezTo>
                <a:cubicBezTo>
                  <a:pt x="2897176" y="783599"/>
                  <a:pt x="3073533" y="892818"/>
                  <a:pt x="3241199" y="1013476"/>
                </a:cubicBezTo>
                <a:cubicBezTo>
                  <a:pt x="3326300" y="1074400"/>
                  <a:pt x="3410314" y="1136596"/>
                  <a:pt x="3491431" y="1202683"/>
                </a:cubicBezTo>
                <a:cubicBezTo>
                  <a:pt x="3573997" y="1268691"/>
                  <a:pt x="3654028" y="1339863"/>
                  <a:pt x="3741663" y="1399516"/>
                </a:cubicBezTo>
                <a:cubicBezTo>
                  <a:pt x="3918020" y="1520174"/>
                  <a:pt x="4120089" y="1567118"/>
                  <a:pt x="4330849" y="1579827"/>
                </a:cubicBezTo>
                <a:cubicBezTo>
                  <a:pt x="4453973" y="1586182"/>
                  <a:pt x="4577459" y="1581098"/>
                  <a:pt x="4700583" y="1581098"/>
                </a:cubicBezTo>
                <a:cubicBezTo>
                  <a:pt x="4989925" y="1579827"/>
                  <a:pt x="5279629" y="1581098"/>
                  <a:pt x="5569333" y="1581098"/>
                </a:cubicBezTo>
                <a:lnTo>
                  <a:pt x="6203487" y="1581098"/>
                </a:lnTo>
                <a:lnTo>
                  <a:pt x="6203487" y="1700834"/>
                </a:lnTo>
                <a:lnTo>
                  <a:pt x="5977717" y="1698789"/>
                </a:lnTo>
                <a:lnTo>
                  <a:pt x="5977717" y="1708110"/>
                </a:lnTo>
                <a:lnTo>
                  <a:pt x="5415428" y="1708110"/>
                </a:lnTo>
                <a:cubicBezTo>
                  <a:pt x="5162661" y="1708110"/>
                  <a:pt x="4909895" y="1703027"/>
                  <a:pt x="4657490" y="1709381"/>
                </a:cubicBezTo>
                <a:cubicBezTo>
                  <a:pt x="4447817" y="1714465"/>
                  <a:pt x="4234522" y="1715736"/>
                  <a:pt x="4028832" y="1664899"/>
                </a:cubicBezTo>
                <a:cubicBezTo>
                  <a:pt x="3925625" y="1639560"/>
                  <a:pt x="3825315" y="1600162"/>
                  <a:pt x="3735145" y="1545592"/>
                </a:cubicBezTo>
                <a:cubicBezTo>
                  <a:pt x="3642439" y="1489672"/>
                  <a:pt x="3558787" y="1419851"/>
                  <a:pt x="3474773" y="1351221"/>
                </a:cubicBezTo>
                <a:cubicBezTo>
                  <a:pt x="3157547" y="1089651"/>
                  <a:pt x="2810627" y="864858"/>
                  <a:pt x="2442341" y="682005"/>
                </a:cubicBezTo>
                <a:cubicBezTo>
                  <a:pt x="1704682" y="316220"/>
                  <a:pt x="884096" y="124470"/>
                  <a:pt x="60974" y="127012"/>
                </a:cubicBezTo>
                <a:cubicBezTo>
                  <a:pt x="-20143" y="128283"/>
                  <a:pt x="-20143" y="1271"/>
                  <a:pt x="59888" y="0"/>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53" name="Freeform: Shape 52">
            <a:extLst>
              <a:ext uri="{FF2B5EF4-FFF2-40B4-BE49-F238E27FC236}">
                <a16:creationId xmlns:a16="http://schemas.microsoft.com/office/drawing/2014/main" id="{C0E32882-9468-4768-8271-EBE07EE241DC}"/>
              </a:ext>
            </a:extLst>
          </p:cNvPr>
          <p:cNvSpPr/>
          <p:nvPr/>
        </p:nvSpPr>
        <p:spPr>
          <a:xfrm>
            <a:off x="2095456" y="2138443"/>
            <a:ext cx="6254051" cy="1018707"/>
          </a:xfrm>
          <a:custGeom>
            <a:avLst/>
            <a:gdLst>
              <a:gd name="connsiteX0" fmla="*/ 4166985 w 6254051"/>
              <a:gd name="connsiteY0" fmla="*/ 25 h 1018707"/>
              <a:gd name="connsiteX1" fmla="*/ 4522074 w 6254051"/>
              <a:gd name="connsiteY1" fmla="*/ 39419 h 1018707"/>
              <a:gd name="connsiteX2" fmla="*/ 5374260 w 6254051"/>
              <a:gd name="connsiteY2" fmla="*/ 442030 h 1018707"/>
              <a:gd name="connsiteX3" fmla="*/ 5800702 w 6254051"/>
              <a:gd name="connsiteY3" fmla="*/ 694737 h 1018707"/>
              <a:gd name="connsiteX4" fmla="*/ 6188028 w 6254051"/>
              <a:gd name="connsiteY4" fmla="*/ 760791 h 1018707"/>
              <a:gd name="connsiteX5" fmla="*/ 6254051 w 6254051"/>
              <a:gd name="connsiteY5" fmla="*/ 759807 h 1018707"/>
              <a:gd name="connsiteX6" fmla="*/ 6254051 w 6254051"/>
              <a:gd name="connsiteY6" fmla="*/ 875341 h 1018707"/>
              <a:gd name="connsiteX7" fmla="*/ 6028281 w 6254051"/>
              <a:gd name="connsiteY7" fmla="*/ 873296 h 1018707"/>
              <a:gd name="connsiteX8" fmla="*/ 6028281 w 6254051"/>
              <a:gd name="connsiteY8" fmla="*/ 879052 h 1018707"/>
              <a:gd name="connsiteX9" fmla="*/ 5962059 w 6254051"/>
              <a:gd name="connsiteY9" fmla="*/ 872541 h 1018707"/>
              <a:gd name="connsiteX10" fmla="*/ 5129082 w 6254051"/>
              <a:gd name="connsiteY10" fmla="*/ 438210 h 1018707"/>
              <a:gd name="connsiteX11" fmla="*/ 4253845 w 6254051"/>
              <a:gd name="connsiteY11" fmla="*/ 127039 h 1018707"/>
              <a:gd name="connsiteX12" fmla="*/ 3334602 w 6254051"/>
              <a:gd name="connsiteY12" fmla="*/ 339128 h 1018707"/>
              <a:gd name="connsiteX13" fmla="*/ 1487733 w 6254051"/>
              <a:gd name="connsiteY13" fmla="*/ 1017319 h 1018707"/>
              <a:gd name="connsiteX14" fmla="*/ 17014 w 6254051"/>
              <a:gd name="connsiteY14" fmla="*/ 111807 h 1018707"/>
              <a:gd name="connsiteX15" fmla="*/ 106074 w 6254051"/>
              <a:gd name="connsiteY15" fmla="*/ 21673 h 1018707"/>
              <a:gd name="connsiteX16" fmla="*/ 250667 w 6254051"/>
              <a:gd name="connsiteY16" fmla="*/ 179119 h 1018707"/>
              <a:gd name="connsiteX17" fmla="*/ 920191 w 6254051"/>
              <a:gd name="connsiteY17" fmla="*/ 726507 h 1018707"/>
              <a:gd name="connsiteX18" fmla="*/ 1784951 w 6254051"/>
              <a:gd name="connsiteY18" fmla="*/ 871285 h 1018707"/>
              <a:gd name="connsiteX19" fmla="*/ 3583272 w 6254051"/>
              <a:gd name="connsiteY19" fmla="*/ 102910 h 1018707"/>
              <a:gd name="connsiteX20" fmla="*/ 4166985 w 6254051"/>
              <a:gd name="connsiteY20" fmla="*/ 25 h 101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54051" h="1018707">
                <a:moveTo>
                  <a:pt x="4166985" y="25"/>
                </a:moveTo>
                <a:cubicBezTo>
                  <a:pt x="4285262" y="-638"/>
                  <a:pt x="4403938" y="11802"/>
                  <a:pt x="4522074" y="39419"/>
                </a:cubicBezTo>
                <a:cubicBezTo>
                  <a:pt x="4830468" y="111807"/>
                  <a:pt x="5112318" y="269303"/>
                  <a:pt x="5374260" y="442030"/>
                </a:cubicBezTo>
                <a:cubicBezTo>
                  <a:pt x="5512566" y="533471"/>
                  <a:pt x="5648427" y="629989"/>
                  <a:pt x="5800702" y="694737"/>
                </a:cubicBezTo>
                <a:cubicBezTo>
                  <a:pt x="5925387" y="748073"/>
                  <a:pt x="6054961" y="760791"/>
                  <a:pt x="6188028" y="760791"/>
                </a:cubicBezTo>
                <a:lnTo>
                  <a:pt x="6254051" y="759807"/>
                </a:lnTo>
                <a:lnTo>
                  <a:pt x="6254051" y="875341"/>
                </a:lnTo>
                <a:lnTo>
                  <a:pt x="6028281" y="873296"/>
                </a:lnTo>
                <a:lnTo>
                  <a:pt x="6028281" y="879052"/>
                </a:lnTo>
                <a:lnTo>
                  <a:pt x="5962059" y="872541"/>
                </a:lnTo>
                <a:cubicBezTo>
                  <a:pt x="5647029" y="824282"/>
                  <a:pt x="5393120" y="595705"/>
                  <a:pt x="5129082" y="438210"/>
                </a:cubicBezTo>
                <a:cubicBezTo>
                  <a:pt x="4862250" y="279457"/>
                  <a:pt x="4567477" y="146091"/>
                  <a:pt x="4253845" y="127039"/>
                </a:cubicBezTo>
                <a:cubicBezTo>
                  <a:pt x="3933926" y="108037"/>
                  <a:pt x="3622738" y="207069"/>
                  <a:pt x="3334602" y="339128"/>
                </a:cubicBezTo>
                <a:cubicBezTo>
                  <a:pt x="2744009" y="608373"/>
                  <a:pt x="2168434" y="1046525"/>
                  <a:pt x="1487733" y="1017319"/>
                </a:cubicBezTo>
                <a:cubicBezTo>
                  <a:pt x="873042" y="990625"/>
                  <a:pt x="404339" y="546139"/>
                  <a:pt x="17014" y="111807"/>
                </a:cubicBezTo>
                <a:cubicBezTo>
                  <a:pt x="-37470" y="50880"/>
                  <a:pt x="51590" y="-39304"/>
                  <a:pt x="106074" y="21673"/>
                </a:cubicBezTo>
                <a:cubicBezTo>
                  <a:pt x="154272" y="73703"/>
                  <a:pt x="201421" y="127039"/>
                  <a:pt x="250667" y="179119"/>
                </a:cubicBezTo>
                <a:cubicBezTo>
                  <a:pt x="449044" y="388694"/>
                  <a:pt x="664885" y="588064"/>
                  <a:pt x="920191" y="726507"/>
                </a:cubicBezTo>
                <a:cubicBezTo>
                  <a:pt x="1186674" y="871285"/>
                  <a:pt x="1485288" y="922057"/>
                  <a:pt x="1784951" y="871285"/>
                </a:cubicBezTo>
                <a:cubicBezTo>
                  <a:pt x="2439108" y="760791"/>
                  <a:pt x="2964739" y="312485"/>
                  <a:pt x="3583272" y="102910"/>
                </a:cubicBezTo>
                <a:cubicBezTo>
                  <a:pt x="3773835" y="38627"/>
                  <a:pt x="3969856" y="1129"/>
                  <a:pt x="4166985" y="25"/>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9" name="Shape">
            <a:extLst>
              <a:ext uri="{FF2B5EF4-FFF2-40B4-BE49-F238E27FC236}">
                <a16:creationId xmlns:a16="http://schemas.microsoft.com/office/drawing/2014/main" id="{7E47D63C-BC15-4ECA-ACBF-695CE3A8C50C}"/>
              </a:ext>
            </a:extLst>
          </p:cNvPr>
          <p:cNvSpPr/>
          <p:nvPr/>
        </p:nvSpPr>
        <p:spPr>
          <a:xfrm>
            <a:off x="2069956" y="2586319"/>
            <a:ext cx="8051209" cy="2893724"/>
          </a:xfrm>
          <a:custGeom>
            <a:avLst/>
            <a:gdLst/>
            <a:ahLst/>
            <a:cxnLst>
              <a:cxn ang="0">
                <a:pos x="wd2" y="hd2"/>
              </a:cxn>
              <a:cxn ang="5400000">
                <a:pos x="wd2" y="hd2"/>
              </a:cxn>
              <a:cxn ang="10800000">
                <a:pos x="wd2" y="hd2"/>
              </a:cxn>
              <a:cxn ang="16200000">
                <a:pos x="wd2" y="hd2"/>
              </a:cxn>
            </a:cxnLst>
            <a:rect l="0" t="0" r="r" b="b"/>
            <a:pathLst>
              <a:path w="21490" h="21380" extrusionOk="0">
                <a:moveTo>
                  <a:pt x="21442" y="3084"/>
                </a:moveTo>
                <a:cubicBezTo>
                  <a:pt x="21445" y="3075"/>
                  <a:pt x="21445" y="3075"/>
                  <a:pt x="21449" y="3065"/>
                </a:cubicBezTo>
                <a:cubicBezTo>
                  <a:pt x="21503" y="2896"/>
                  <a:pt x="21503" y="2634"/>
                  <a:pt x="21452" y="2455"/>
                </a:cubicBezTo>
                <a:cubicBezTo>
                  <a:pt x="21449" y="2446"/>
                  <a:pt x="21445" y="2437"/>
                  <a:pt x="21442" y="2427"/>
                </a:cubicBezTo>
                <a:cubicBezTo>
                  <a:pt x="21442" y="2427"/>
                  <a:pt x="21442" y="2427"/>
                  <a:pt x="21442" y="2427"/>
                </a:cubicBezTo>
                <a:cubicBezTo>
                  <a:pt x="21442" y="2427"/>
                  <a:pt x="21439" y="2418"/>
                  <a:pt x="21439" y="2418"/>
                </a:cubicBezTo>
                <a:cubicBezTo>
                  <a:pt x="21435" y="2408"/>
                  <a:pt x="21435" y="2408"/>
                  <a:pt x="21432" y="2399"/>
                </a:cubicBezTo>
                <a:cubicBezTo>
                  <a:pt x="21195" y="1742"/>
                  <a:pt x="20957" y="1085"/>
                  <a:pt x="20720" y="429"/>
                </a:cubicBezTo>
                <a:cubicBezTo>
                  <a:pt x="20686" y="335"/>
                  <a:pt x="20652" y="241"/>
                  <a:pt x="20615" y="138"/>
                </a:cubicBezTo>
                <a:cubicBezTo>
                  <a:pt x="20550" y="-41"/>
                  <a:pt x="20439" y="-50"/>
                  <a:pt x="20374" y="138"/>
                </a:cubicBezTo>
                <a:cubicBezTo>
                  <a:pt x="20313" y="325"/>
                  <a:pt x="20306" y="616"/>
                  <a:pt x="20374" y="804"/>
                </a:cubicBezTo>
                <a:cubicBezTo>
                  <a:pt x="20554" y="1301"/>
                  <a:pt x="20730" y="1789"/>
                  <a:pt x="20910" y="2286"/>
                </a:cubicBezTo>
                <a:cubicBezTo>
                  <a:pt x="20225" y="2286"/>
                  <a:pt x="19540" y="2286"/>
                  <a:pt x="18859" y="2286"/>
                </a:cubicBezTo>
                <a:cubicBezTo>
                  <a:pt x="18476" y="2286"/>
                  <a:pt x="18093" y="2286"/>
                  <a:pt x="17706" y="2286"/>
                </a:cubicBezTo>
                <a:cubicBezTo>
                  <a:pt x="17435" y="2286"/>
                  <a:pt x="17164" y="2221"/>
                  <a:pt x="16889" y="2239"/>
                </a:cubicBezTo>
                <a:cubicBezTo>
                  <a:pt x="16391" y="2268"/>
                  <a:pt x="15893" y="2493"/>
                  <a:pt x="15449" y="3168"/>
                </a:cubicBezTo>
                <a:cubicBezTo>
                  <a:pt x="15022" y="3816"/>
                  <a:pt x="14672" y="4773"/>
                  <a:pt x="14330" y="5721"/>
                </a:cubicBezTo>
                <a:cubicBezTo>
                  <a:pt x="13954" y="6753"/>
                  <a:pt x="13584" y="7804"/>
                  <a:pt x="13211" y="8855"/>
                </a:cubicBezTo>
                <a:cubicBezTo>
                  <a:pt x="12469" y="10947"/>
                  <a:pt x="11720" y="13030"/>
                  <a:pt x="10917" y="14935"/>
                </a:cubicBezTo>
                <a:cubicBezTo>
                  <a:pt x="10201" y="16633"/>
                  <a:pt x="9432" y="18247"/>
                  <a:pt x="8561" y="19270"/>
                </a:cubicBezTo>
                <a:cubicBezTo>
                  <a:pt x="7635" y="20349"/>
                  <a:pt x="6598" y="20565"/>
                  <a:pt x="5605" y="20386"/>
                </a:cubicBezTo>
                <a:cubicBezTo>
                  <a:pt x="4625" y="20208"/>
                  <a:pt x="3605" y="19617"/>
                  <a:pt x="2727" y="18379"/>
                </a:cubicBezTo>
                <a:cubicBezTo>
                  <a:pt x="1947" y="17271"/>
                  <a:pt x="1279" y="15667"/>
                  <a:pt x="720" y="13800"/>
                </a:cubicBezTo>
                <a:cubicBezTo>
                  <a:pt x="581" y="13330"/>
                  <a:pt x="449" y="12852"/>
                  <a:pt x="323" y="12355"/>
                </a:cubicBezTo>
                <a:cubicBezTo>
                  <a:pt x="198" y="11867"/>
                  <a:pt x="-97" y="12336"/>
                  <a:pt x="32" y="12824"/>
                </a:cubicBezTo>
                <a:cubicBezTo>
                  <a:pt x="550" y="14860"/>
                  <a:pt x="1167" y="16690"/>
                  <a:pt x="1910" y="18106"/>
                </a:cubicBezTo>
                <a:cubicBezTo>
                  <a:pt x="2710" y="19636"/>
                  <a:pt x="3639" y="20499"/>
                  <a:pt x="4588" y="20978"/>
                </a:cubicBezTo>
                <a:cubicBezTo>
                  <a:pt x="5618" y="21484"/>
                  <a:pt x="6706" y="21550"/>
                  <a:pt x="7737" y="20959"/>
                </a:cubicBezTo>
                <a:cubicBezTo>
                  <a:pt x="8683" y="20415"/>
                  <a:pt x="9544" y="19063"/>
                  <a:pt x="10313" y="17478"/>
                </a:cubicBezTo>
                <a:cubicBezTo>
                  <a:pt x="11144" y="15761"/>
                  <a:pt x="11903" y="13790"/>
                  <a:pt x="12639" y="11773"/>
                </a:cubicBezTo>
                <a:cubicBezTo>
                  <a:pt x="13388" y="9718"/>
                  <a:pt x="14103" y="7569"/>
                  <a:pt x="14872" y="5561"/>
                </a:cubicBezTo>
                <a:cubicBezTo>
                  <a:pt x="15225" y="4642"/>
                  <a:pt x="15611" y="3816"/>
                  <a:pt x="16089" y="3459"/>
                </a:cubicBezTo>
                <a:cubicBezTo>
                  <a:pt x="16574" y="3093"/>
                  <a:pt x="17086" y="3150"/>
                  <a:pt x="17584" y="3215"/>
                </a:cubicBezTo>
                <a:cubicBezTo>
                  <a:pt x="17872" y="3253"/>
                  <a:pt x="18161" y="3225"/>
                  <a:pt x="18445" y="3225"/>
                </a:cubicBezTo>
                <a:cubicBezTo>
                  <a:pt x="19266" y="3225"/>
                  <a:pt x="20086" y="3225"/>
                  <a:pt x="20906" y="3225"/>
                </a:cubicBezTo>
                <a:cubicBezTo>
                  <a:pt x="20764" y="3619"/>
                  <a:pt x="20618" y="4022"/>
                  <a:pt x="20476" y="4416"/>
                </a:cubicBezTo>
                <a:cubicBezTo>
                  <a:pt x="20442" y="4510"/>
                  <a:pt x="20408" y="4604"/>
                  <a:pt x="20371" y="4707"/>
                </a:cubicBezTo>
                <a:cubicBezTo>
                  <a:pt x="20306" y="4886"/>
                  <a:pt x="20303" y="5195"/>
                  <a:pt x="20371" y="5373"/>
                </a:cubicBezTo>
                <a:cubicBezTo>
                  <a:pt x="20439" y="5542"/>
                  <a:pt x="20544" y="5561"/>
                  <a:pt x="20611" y="5373"/>
                </a:cubicBezTo>
                <a:cubicBezTo>
                  <a:pt x="20852" y="4707"/>
                  <a:pt x="21093" y="4041"/>
                  <a:pt x="21334" y="3375"/>
                </a:cubicBezTo>
                <a:cubicBezTo>
                  <a:pt x="21364" y="3290"/>
                  <a:pt x="21398" y="3197"/>
                  <a:pt x="21428" y="3112"/>
                </a:cubicBezTo>
                <a:cubicBezTo>
                  <a:pt x="21428" y="3112"/>
                  <a:pt x="21432" y="3103"/>
                  <a:pt x="21432" y="3103"/>
                </a:cubicBezTo>
                <a:cubicBezTo>
                  <a:pt x="21435" y="3103"/>
                  <a:pt x="21439" y="3093"/>
                  <a:pt x="21442" y="3084"/>
                </a:cubicBezTo>
                <a:cubicBezTo>
                  <a:pt x="21442" y="3093"/>
                  <a:pt x="21442" y="3084"/>
                  <a:pt x="21442" y="3084"/>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3" name="TextBox 22">
            <a:extLst>
              <a:ext uri="{FF2B5EF4-FFF2-40B4-BE49-F238E27FC236}">
                <a16:creationId xmlns:a16="http://schemas.microsoft.com/office/drawing/2014/main" id="{1F7D154C-FAFE-44F8-A3AE-509DB64568ED}"/>
              </a:ext>
            </a:extLst>
          </p:cNvPr>
          <p:cNvSpPr txBox="1"/>
          <p:nvPr/>
        </p:nvSpPr>
        <p:spPr>
          <a:xfrm>
            <a:off x="303604" y="1098016"/>
            <a:ext cx="1731516" cy="461665"/>
          </a:xfrm>
          <a:prstGeom prst="rect">
            <a:avLst/>
          </a:prstGeom>
          <a:noFill/>
        </p:spPr>
        <p:txBody>
          <a:bodyPr wrap="square" lIns="0" rIns="0" rtlCol="0" anchor="b">
            <a:spAutoFit/>
          </a:bodyPr>
          <a:lstStyle/>
          <a:p>
            <a:pPr algn="r"/>
            <a:r>
              <a:rPr lang="en-US" sz="2400" b="1" noProof="1"/>
              <a:t>Lorem Ipsum</a:t>
            </a:r>
          </a:p>
        </p:txBody>
      </p:sp>
      <p:sp>
        <p:nvSpPr>
          <p:cNvPr id="24" name="TextBox 23">
            <a:extLst>
              <a:ext uri="{FF2B5EF4-FFF2-40B4-BE49-F238E27FC236}">
                <a16:creationId xmlns:a16="http://schemas.microsoft.com/office/drawing/2014/main" id="{D11F9E12-D090-4DC9-B1CD-8F3F84431495}"/>
              </a:ext>
            </a:extLst>
          </p:cNvPr>
          <p:cNvSpPr txBox="1"/>
          <p:nvPr/>
        </p:nvSpPr>
        <p:spPr>
          <a:xfrm>
            <a:off x="303604" y="1878742"/>
            <a:ext cx="1731516" cy="461665"/>
          </a:xfrm>
          <a:prstGeom prst="rect">
            <a:avLst/>
          </a:prstGeom>
          <a:noFill/>
        </p:spPr>
        <p:txBody>
          <a:bodyPr wrap="square" lIns="0" rIns="0" rtlCol="0" anchor="b">
            <a:spAutoFit/>
          </a:bodyPr>
          <a:lstStyle/>
          <a:p>
            <a:pPr algn="r"/>
            <a:r>
              <a:rPr lang="en-US" sz="2400" b="1" noProof="1"/>
              <a:t>Lorem Ipsum</a:t>
            </a:r>
          </a:p>
        </p:txBody>
      </p:sp>
      <p:sp>
        <p:nvSpPr>
          <p:cNvPr id="25" name="TextBox 24">
            <a:extLst>
              <a:ext uri="{FF2B5EF4-FFF2-40B4-BE49-F238E27FC236}">
                <a16:creationId xmlns:a16="http://schemas.microsoft.com/office/drawing/2014/main" id="{5DFDC78C-759E-4E84-9452-74C9865C7F46}"/>
              </a:ext>
            </a:extLst>
          </p:cNvPr>
          <p:cNvSpPr txBox="1"/>
          <p:nvPr/>
        </p:nvSpPr>
        <p:spPr>
          <a:xfrm>
            <a:off x="303604" y="2886885"/>
            <a:ext cx="1731516" cy="461665"/>
          </a:xfrm>
          <a:prstGeom prst="rect">
            <a:avLst/>
          </a:prstGeom>
          <a:noFill/>
        </p:spPr>
        <p:txBody>
          <a:bodyPr wrap="square" lIns="0" rIns="0" rtlCol="0" anchor="b">
            <a:spAutoFit/>
          </a:bodyPr>
          <a:lstStyle/>
          <a:p>
            <a:pPr algn="r"/>
            <a:r>
              <a:rPr lang="en-US" sz="2400" b="1" noProof="1"/>
              <a:t>Lorem Ipsum</a:t>
            </a:r>
          </a:p>
        </p:txBody>
      </p:sp>
      <p:sp>
        <p:nvSpPr>
          <p:cNvPr id="26" name="TextBox 25">
            <a:extLst>
              <a:ext uri="{FF2B5EF4-FFF2-40B4-BE49-F238E27FC236}">
                <a16:creationId xmlns:a16="http://schemas.microsoft.com/office/drawing/2014/main" id="{91EE0B46-F58B-40D8-9ADE-84A7BE6C305D}"/>
              </a:ext>
            </a:extLst>
          </p:cNvPr>
          <p:cNvSpPr txBox="1"/>
          <p:nvPr/>
        </p:nvSpPr>
        <p:spPr>
          <a:xfrm>
            <a:off x="303604" y="3276544"/>
            <a:ext cx="1731516" cy="461665"/>
          </a:xfrm>
          <a:prstGeom prst="rect">
            <a:avLst/>
          </a:prstGeom>
          <a:noFill/>
        </p:spPr>
        <p:txBody>
          <a:bodyPr wrap="square" lIns="0" rIns="0" rtlCol="0" anchor="b">
            <a:spAutoFit/>
          </a:bodyPr>
          <a:lstStyle/>
          <a:p>
            <a:pPr algn="r"/>
            <a:r>
              <a:rPr lang="en-US" sz="2400" b="1" noProof="1"/>
              <a:t>Lorem Ipsum</a:t>
            </a:r>
          </a:p>
        </p:txBody>
      </p:sp>
      <p:sp>
        <p:nvSpPr>
          <p:cNvPr id="27" name="TextBox 26">
            <a:extLst>
              <a:ext uri="{FF2B5EF4-FFF2-40B4-BE49-F238E27FC236}">
                <a16:creationId xmlns:a16="http://schemas.microsoft.com/office/drawing/2014/main" id="{210BF1BB-3382-4E12-90A9-A8489073F897}"/>
              </a:ext>
            </a:extLst>
          </p:cNvPr>
          <p:cNvSpPr txBox="1"/>
          <p:nvPr/>
        </p:nvSpPr>
        <p:spPr>
          <a:xfrm>
            <a:off x="303604" y="5591371"/>
            <a:ext cx="1731516" cy="461665"/>
          </a:xfrm>
          <a:prstGeom prst="rect">
            <a:avLst/>
          </a:prstGeom>
          <a:noFill/>
        </p:spPr>
        <p:txBody>
          <a:bodyPr wrap="square" lIns="0" rIns="0" rtlCol="0" anchor="b">
            <a:spAutoFit/>
          </a:bodyPr>
          <a:lstStyle/>
          <a:p>
            <a:pPr algn="r"/>
            <a:r>
              <a:rPr lang="en-US" sz="2400" b="1" noProof="1"/>
              <a:t>Lorem Ipsum</a:t>
            </a:r>
          </a:p>
        </p:txBody>
      </p:sp>
      <p:grpSp>
        <p:nvGrpSpPr>
          <p:cNvPr id="63" name="Graphic 12" descr="Upward trend">
            <a:extLst>
              <a:ext uri="{FF2B5EF4-FFF2-40B4-BE49-F238E27FC236}">
                <a16:creationId xmlns:a16="http://schemas.microsoft.com/office/drawing/2014/main" id="{E4754262-BD46-4BDE-A222-88055A889A12}"/>
              </a:ext>
            </a:extLst>
          </p:cNvPr>
          <p:cNvGrpSpPr/>
          <p:nvPr/>
        </p:nvGrpSpPr>
        <p:grpSpPr>
          <a:xfrm>
            <a:off x="10230922" y="2524572"/>
            <a:ext cx="881215" cy="881215"/>
            <a:chOff x="10230922" y="2446195"/>
            <a:chExt cx="881215" cy="881215"/>
          </a:xfrm>
        </p:grpSpPr>
        <p:sp>
          <p:nvSpPr>
            <p:cNvPr id="64" name="Freeform: Shape 63">
              <a:extLst>
                <a:ext uri="{FF2B5EF4-FFF2-40B4-BE49-F238E27FC236}">
                  <a16:creationId xmlns:a16="http://schemas.microsoft.com/office/drawing/2014/main" id="{89C20CAB-8791-49C8-91F3-B88B3CA987E7}"/>
                </a:ext>
              </a:extLst>
            </p:cNvPr>
            <p:cNvSpPr/>
            <p:nvPr/>
          </p:nvSpPr>
          <p:spPr>
            <a:xfrm>
              <a:off x="10359432" y="2574705"/>
              <a:ext cx="624193" cy="624193"/>
            </a:xfrm>
            <a:custGeom>
              <a:avLst/>
              <a:gdLst>
                <a:gd name="connsiteX0" fmla="*/ 55076 w 624193"/>
                <a:gd name="connsiteY0" fmla="*/ 0 h 624193"/>
                <a:gd name="connsiteX1" fmla="*/ 0 w 624193"/>
                <a:gd name="connsiteY1" fmla="*/ 0 h 624193"/>
                <a:gd name="connsiteX2" fmla="*/ 0 w 624193"/>
                <a:gd name="connsiteY2" fmla="*/ 624194 h 624193"/>
                <a:gd name="connsiteX3" fmla="*/ 624194 w 624193"/>
                <a:gd name="connsiteY3" fmla="*/ 624194 h 624193"/>
                <a:gd name="connsiteX4" fmla="*/ 624194 w 624193"/>
                <a:gd name="connsiteY4" fmla="*/ 569118 h 624193"/>
                <a:gd name="connsiteX5" fmla="*/ 55076 w 624193"/>
                <a:gd name="connsiteY5" fmla="*/ 569118 h 6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193" h="624193">
                  <a:moveTo>
                    <a:pt x="55076" y="0"/>
                  </a:moveTo>
                  <a:lnTo>
                    <a:pt x="0" y="0"/>
                  </a:lnTo>
                  <a:lnTo>
                    <a:pt x="0" y="624194"/>
                  </a:lnTo>
                  <a:lnTo>
                    <a:pt x="624194" y="624194"/>
                  </a:lnTo>
                  <a:lnTo>
                    <a:pt x="624194" y="569118"/>
                  </a:lnTo>
                  <a:lnTo>
                    <a:pt x="55076" y="569118"/>
                  </a:lnTo>
                  <a:close/>
                </a:path>
              </a:pathLst>
            </a:custGeom>
            <a:solidFill>
              <a:srgbClr val="000000"/>
            </a:solidFill>
            <a:ln w="9128"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C3B1DC61-2029-4605-8729-8B6CF3CFC316}"/>
                </a:ext>
              </a:extLst>
            </p:cNvPr>
            <p:cNvSpPr/>
            <p:nvPr/>
          </p:nvSpPr>
          <p:spPr>
            <a:xfrm>
              <a:off x="10450307" y="2730754"/>
              <a:ext cx="533318" cy="313014"/>
            </a:xfrm>
            <a:custGeom>
              <a:avLst/>
              <a:gdLst>
                <a:gd name="connsiteX0" fmla="*/ 386450 w 533318"/>
                <a:gd name="connsiteY0" fmla="*/ 0 h 313014"/>
                <a:gd name="connsiteX1" fmla="*/ 440608 w 533318"/>
                <a:gd name="connsiteY1" fmla="*/ 54158 h 313014"/>
                <a:gd name="connsiteX2" fmla="*/ 368091 w 533318"/>
                <a:gd name="connsiteY2" fmla="*/ 126675 h 313014"/>
                <a:gd name="connsiteX3" fmla="*/ 313015 w 533318"/>
                <a:gd name="connsiteY3" fmla="*/ 71599 h 313014"/>
                <a:gd name="connsiteX4" fmla="*/ 221222 w 533318"/>
                <a:gd name="connsiteY4" fmla="*/ 163392 h 313014"/>
                <a:gd name="connsiteX5" fmla="*/ 166146 w 533318"/>
                <a:gd name="connsiteY5" fmla="*/ 108316 h 313014"/>
                <a:gd name="connsiteX6" fmla="*/ 0 w 533318"/>
                <a:gd name="connsiteY6" fmla="*/ 274462 h 313014"/>
                <a:gd name="connsiteX7" fmla="*/ 38553 w 533318"/>
                <a:gd name="connsiteY7" fmla="*/ 313015 h 313014"/>
                <a:gd name="connsiteX8" fmla="*/ 166146 w 533318"/>
                <a:gd name="connsiteY8" fmla="*/ 185422 h 313014"/>
                <a:gd name="connsiteX9" fmla="*/ 221222 w 533318"/>
                <a:gd name="connsiteY9" fmla="*/ 240498 h 313014"/>
                <a:gd name="connsiteX10" fmla="*/ 313015 w 533318"/>
                <a:gd name="connsiteY10" fmla="*/ 148705 h 313014"/>
                <a:gd name="connsiteX11" fmla="*/ 368091 w 533318"/>
                <a:gd name="connsiteY11" fmla="*/ 203781 h 313014"/>
                <a:gd name="connsiteX12" fmla="*/ 479161 w 533318"/>
                <a:gd name="connsiteY12" fmla="*/ 92711 h 313014"/>
                <a:gd name="connsiteX13" fmla="*/ 533319 w 533318"/>
                <a:gd name="connsiteY13" fmla="*/ 146869 h 313014"/>
                <a:gd name="connsiteX14" fmla="*/ 533319 w 533318"/>
                <a:gd name="connsiteY14" fmla="*/ 0 h 31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318" h="313014">
                  <a:moveTo>
                    <a:pt x="386450" y="0"/>
                  </a:moveTo>
                  <a:lnTo>
                    <a:pt x="440608" y="54158"/>
                  </a:lnTo>
                  <a:lnTo>
                    <a:pt x="368091" y="126675"/>
                  </a:lnTo>
                  <a:lnTo>
                    <a:pt x="313015" y="71599"/>
                  </a:lnTo>
                  <a:lnTo>
                    <a:pt x="221222" y="163392"/>
                  </a:lnTo>
                  <a:lnTo>
                    <a:pt x="166146" y="108316"/>
                  </a:lnTo>
                  <a:lnTo>
                    <a:pt x="0" y="274462"/>
                  </a:lnTo>
                  <a:lnTo>
                    <a:pt x="38553" y="313015"/>
                  </a:lnTo>
                  <a:lnTo>
                    <a:pt x="166146" y="185422"/>
                  </a:lnTo>
                  <a:lnTo>
                    <a:pt x="221222" y="240498"/>
                  </a:lnTo>
                  <a:lnTo>
                    <a:pt x="313015" y="148705"/>
                  </a:lnTo>
                  <a:lnTo>
                    <a:pt x="368091" y="203781"/>
                  </a:lnTo>
                  <a:lnTo>
                    <a:pt x="479161" y="92711"/>
                  </a:lnTo>
                  <a:lnTo>
                    <a:pt x="533319" y="146869"/>
                  </a:lnTo>
                  <a:lnTo>
                    <a:pt x="533319" y="0"/>
                  </a:lnTo>
                  <a:close/>
                </a:path>
              </a:pathLst>
            </a:custGeom>
            <a:solidFill>
              <a:srgbClr val="000000"/>
            </a:solidFill>
            <a:ln w="9128" cap="flat">
              <a:noFill/>
              <a:prstDash val="solid"/>
              <a:miter/>
            </a:ln>
          </p:spPr>
          <p:txBody>
            <a:bodyPr rtlCol="0" anchor="ctr"/>
            <a:lstStyle/>
            <a:p>
              <a:endParaRPr lang="en-US"/>
            </a:p>
          </p:txBody>
        </p:sp>
      </p:grpSp>
      <p:grpSp>
        <p:nvGrpSpPr>
          <p:cNvPr id="69" name="Group 68">
            <a:extLst>
              <a:ext uri="{FF2B5EF4-FFF2-40B4-BE49-F238E27FC236}">
                <a16:creationId xmlns:a16="http://schemas.microsoft.com/office/drawing/2014/main" id="{85BC5EE8-AC47-4C22-8C0E-B607AF75E386}"/>
              </a:ext>
            </a:extLst>
          </p:cNvPr>
          <p:cNvGrpSpPr/>
          <p:nvPr/>
        </p:nvGrpSpPr>
        <p:grpSpPr>
          <a:xfrm>
            <a:off x="8539600" y="991984"/>
            <a:ext cx="2926080" cy="1290153"/>
            <a:chOff x="8921977" y="1466725"/>
            <a:chExt cx="2926080" cy="1290153"/>
          </a:xfrm>
        </p:grpSpPr>
        <p:sp>
          <p:nvSpPr>
            <p:cNvPr id="70" name="TextBox 69">
              <a:extLst>
                <a:ext uri="{FF2B5EF4-FFF2-40B4-BE49-F238E27FC236}">
                  <a16:creationId xmlns:a16="http://schemas.microsoft.com/office/drawing/2014/main" id="{7E901FA5-AA9D-41C4-8056-8F61747B8D4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t>Lorem Ipsum</a:t>
              </a:r>
            </a:p>
          </p:txBody>
        </p:sp>
        <p:sp>
          <p:nvSpPr>
            <p:cNvPr id="71" name="TextBox 70">
              <a:extLst>
                <a:ext uri="{FF2B5EF4-FFF2-40B4-BE49-F238E27FC236}">
                  <a16:creationId xmlns:a16="http://schemas.microsoft.com/office/drawing/2014/main" id="{B21A843F-073D-454A-8667-AFF133EC6E32}"/>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3" name="Group 72">
            <a:extLst>
              <a:ext uri="{FF2B5EF4-FFF2-40B4-BE49-F238E27FC236}">
                <a16:creationId xmlns:a16="http://schemas.microsoft.com/office/drawing/2014/main" id="{72356F16-4694-4492-B042-70948F232679}"/>
              </a:ext>
            </a:extLst>
          </p:cNvPr>
          <p:cNvGrpSpPr/>
          <p:nvPr/>
        </p:nvGrpSpPr>
        <p:grpSpPr>
          <a:xfrm>
            <a:off x="8539600" y="3648221"/>
            <a:ext cx="2926080" cy="2182705"/>
            <a:chOff x="332936" y="2627766"/>
            <a:chExt cx="2926080" cy="2182705"/>
          </a:xfrm>
        </p:grpSpPr>
        <p:sp>
          <p:nvSpPr>
            <p:cNvPr id="74" name="TextBox 73">
              <a:extLst>
                <a:ext uri="{FF2B5EF4-FFF2-40B4-BE49-F238E27FC236}">
                  <a16:creationId xmlns:a16="http://schemas.microsoft.com/office/drawing/2014/main" id="{C4E922E2-20F3-46C5-854A-0A7B07856A4D}"/>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75" name="TextBox 74">
              <a:extLst>
                <a:ext uri="{FF2B5EF4-FFF2-40B4-BE49-F238E27FC236}">
                  <a16:creationId xmlns:a16="http://schemas.microsoft.com/office/drawing/2014/main" id="{8E8BC2F1-6BA3-4C6E-A8D1-1CFB9F93E20A}"/>
                </a:ext>
              </a:extLst>
            </p:cNvPr>
            <p:cNvSpPr txBox="1"/>
            <p:nvPr/>
          </p:nvSpPr>
          <p:spPr>
            <a:xfrm>
              <a:off x="332936" y="3086922"/>
              <a:ext cx="2926080" cy="172354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81DE47B-34F9-46CF-919C-6333AD862CF3}"/>
              </a:ext>
            </a:extLst>
          </p:cNvPr>
          <p:cNvSpPr/>
          <p:nvPr/>
        </p:nvSpPr>
        <p:spPr>
          <a:xfrm>
            <a:off x="2124131" y="2965180"/>
            <a:ext cx="7160363" cy="2748190"/>
          </a:xfrm>
          <a:custGeom>
            <a:avLst/>
            <a:gdLst>
              <a:gd name="connsiteX0" fmla="*/ 6797182 w 7160363"/>
              <a:gd name="connsiteY0" fmla="*/ 0 h 2748190"/>
              <a:gd name="connsiteX1" fmla="*/ 7160363 w 7160363"/>
              <a:gd name="connsiteY1" fmla="*/ 0 h 2748190"/>
              <a:gd name="connsiteX2" fmla="*/ 7160363 w 7160363"/>
              <a:gd name="connsiteY2" fmla="*/ 57506 h 2748190"/>
              <a:gd name="connsiteX3" fmla="*/ 7090977 w 7160363"/>
              <a:gd name="connsiteY3" fmla="*/ 58063 h 2748190"/>
              <a:gd name="connsiteX4" fmla="*/ 7015716 w 7160363"/>
              <a:gd name="connsiteY4" fmla="*/ 66311 h 2748190"/>
              <a:gd name="connsiteX5" fmla="*/ 6310982 w 7160363"/>
              <a:gd name="connsiteY5" fmla="*/ 536270 h 2748190"/>
              <a:gd name="connsiteX6" fmla="*/ 5991157 w 7160363"/>
              <a:gd name="connsiteY6" fmla="*/ 882986 h 2748190"/>
              <a:gd name="connsiteX7" fmla="*/ 5587283 w 7160363"/>
              <a:gd name="connsiteY7" fmla="*/ 1258794 h 2748190"/>
              <a:gd name="connsiteX8" fmla="*/ 4692886 w 7160363"/>
              <a:gd name="connsiteY8" fmla="*/ 1799895 h 2748190"/>
              <a:gd name="connsiteX9" fmla="*/ 3656798 w 7160363"/>
              <a:gd name="connsiteY9" fmla="*/ 1915467 h 2748190"/>
              <a:gd name="connsiteX10" fmla="*/ 1422850 w 7160363"/>
              <a:gd name="connsiteY10" fmla="*/ 1770671 h 2748190"/>
              <a:gd name="connsiteX11" fmla="*/ 126066 w 7160363"/>
              <a:gd name="connsiteY11" fmla="*/ 2704108 h 2748190"/>
              <a:gd name="connsiteX12" fmla="*/ 4086 w 7160363"/>
              <a:gd name="connsiteY12" fmla="*/ 2669860 h 2748190"/>
              <a:gd name="connsiteX13" fmla="*/ 91852 w 7160363"/>
              <a:gd name="connsiteY13" fmla="*/ 2469129 h 2748190"/>
              <a:gd name="connsiteX14" fmla="*/ 1589085 w 7160363"/>
              <a:gd name="connsiteY14" fmla="*/ 1624685 h 2748190"/>
              <a:gd name="connsiteX15" fmla="*/ 3834562 w 7160363"/>
              <a:gd name="connsiteY15" fmla="*/ 1792225 h 2748190"/>
              <a:gd name="connsiteX16" fmla="*/ 4853171 w 7160363"/>
              <a:gd name="connsiteY16" fmla="*/ 1600486 h 2748190"/>
              <a:gd name="connsiteX17" fmla="*/ 5723023 w 7160363"/>
              <a:gd name="connsiteY17" fmla="*/ 968013 h 2748190"/>
              <a:gd name="connsiteX18" fmla="*/ 6086361 w 7160363"/>
              <a:gd name="connsiteY18" fmla="*/ 593395 h 2748190"/>
              <a:gd name="connsiteX19" fmla="*/ 6401352 w 7160363"/>
              <a:gd name="connsiteY19" fmla="*/ 268232 h 2748190"/>
              <a:gd name="connsiteX20" fmla="*/ 6719783 w 7160363"/>
              <a:gd name="connsiteY20" fmla="*/ 36972 h 274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60363" h="2748190">
                <a:moveTo>
                  <a:pt x="6797182" y="0"/>
                </a:moveTo>
                <a:lnTo>
                  <a:pt x="7160363" y="0"/>
                </a:lnTo>
                <a:lnTo>
                  <a:pt x="7160363" y="57506"/>
                </a:lnTo>
                <a:lnTo>
                  <a:pt x="7090977" y="58063"/>
                </a:lnTo>
                <a:cubicBezTo>
                  <a:pt x="7066014" y="59005"/>
                  <a:pt x="7041190" y="61220"/>
                  <a:pt x="7015716" y="66311"/>
                </a:cubicBezTo>
                <a:cubicBezTo>
                  <a:pt x="6727500" y="119601"/>
                  <a:pt x="6505482" y="330514"/>
                  <a:pt x="6310982" y="536270"/>
                </a:cubicBezTo>
                <a:cubicBezTo>
                  <a:pt x="6203134" y="650520"/>
                  <a:pt x="6100121" y="769927"/>
                  <a:pt x="5991157" y="882986"/>
                </a:cubicBezTo>
                <a:cubicBezTo>
                  <a:pt x="5862854" y="1014956"/>
                  <a:pt x="5728230" y="1140710"/>
                  <a:pt x="5587283" y="1258794"/>
                </a:cubicBezTo>
                <a:cubicBezTo>
                  <a:pt x="5319150" y="1484914"/>
                  <a:pt x="5028331" y="1688157"/>
                  <a:pt x="4692886" y="1799895"/>
                </a:cubicBezTo>
                <a:cubicBezTo>
                  <a:pt x="4360415" y="1909120"/>
                  <a:pt x="4004516" y="1931996"/>
                  <a:pt x="3656798" y="1915467"/>
                </a:cubicBezTo>
                <a:cubicBezTo>
                  <a:pt x="2913760" y="1881218"/>
                  <a:pt x="2168119" y="1657611"/>
                  <a:pt x="1422850" y="1770671"/>
                </a:cubicBezTo>
                <a:cubicBezTo>
                  <a:pt x="884352" y="1853185"/>
                  <a:pt x="310152" y="2159306"/>
                  <a:pt x="126066" y="2704108"/>
                </a:cubicBezTo>
                <a:cubicBezTo>
                  <a:pt x="99290" y="2781597"/>
                  <a:pt x="-23806" y="2748539"/>
                  <a:pt x="4086" y="2669860"/>
                </a:cubicBezTo>
                <a:cubicBezTo>
                  <a:pt x="28259" y="2601231"/>
                  <a:pt x="57638" y="2533924"/>
                  <a:pt x="91852" y="2469129"/>
                </a:cubicBezTo>
                <a:cubicBezTo>
                  <a:pt x="382671" y="1931996"/>
                  <a:pt x="1007447" y="1672818"/>
                  <a:pt x="1589085" y="1624685"/>
                </a:cubicBezTo>
                <a:cubicBezTo>
                  <a:pt x="2343651" y="1561081"/>
                  <a:pt x="3082598" y="1788390"/>
                  <a:pt x="3834562" y="1792225"/>
                </a:cubicBezTo>
                <a:cubicBezTo>
                  <a:pt x="4182651" y="1794738"/>
                  <a:pt x="4535576" y="1747795"/>
                  <a:pt x="4853171" y="1600486"/>
                </a:cubicBezTo>
                <a:cubicBezTo>
                  <a:pt x="5178203" y="1448153"/>
                  <a:pt x="5462700" y="1213174"/>
                  <a:pt x="5723023" y="968013"/>
                </a:cubicBezTo>
                <a:cubicBezTo>
                  <a:pt x="5849838" y="848606"/>
                  <a:pt x="5969215" y="722851"/>
                  <a:pt x="6086361" y="593395"/>
                </a:cubicBezTo>
                <a:cubicBezTo>
                  <a:pt x="6187887" y="481657"/>
                  <a:pt x="6289413" y="369788"/>
                  <a:pt x="6401352" y="268232"/>
                </a:cubicBezTo>
                <a:cubicBezTo>
                  <a:pt x="6495812" y="182545"/>
                  <a:pt x="6603103" y="99370"/>
                  <a:pt x="6719783" y="36972"/>
                </a:cubicBezTo>
                <a:close/>
              </a:path>
            </a:pathLst>
          </a:custGeom>
          <a:solidFill>
            <a:schemeClr val="accent1"/>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Jellyfish Arrow – Slide Template</a:t>
            </a:r>
          </a:p>
        </p:txBody>
      </p:sp>
      <p:sp>
        <p:nvSpPr>
          <p:cNvPr id="29" name="Freeform: Shape 28">
            <a:extLst>
              <a:ext uri="{FF2B5EF4-FFF2-40B4-BE49-F238E27FC236}">
                <a16:creationId xmlns:a16="http://schemas.microsoft.com/office/drawing/2014/main" id="{AFCE103A-088E-4D69-A45C-A1C8961AD758}"/>
              </a:ext>
            </a:extLst>
          </p:cNvPr>
          <p:cNvSpPr/>
          <p:nvPr/>
        </p:nvSpPr>
        <p:spPr>
          <a:xfrm>
            <a:off x="2095510" y="2900456"/>
            <a:ext cx="6368521" cy="1329108"/>
          </a:xfrm>
          <a:custGeom>
            <a:avLst/>
            <a:gdLst>
              <a:gd name="connsiteX0" fmla="*/ 5662192 w 6368521"/>
              <a:gd name="connsiteY0" fmla="*/ 303 h 1329108"/>
              <a:gd name="connsiteX1" fmla="*/ 6368521 w 6368521"/>
              <a:gd name="connsiteY1" fmla="*/ 303 h 1329108"/>
              <a:gd name="connsiteX2" fmla="*/ 6368521 w 6368521"/>
              <a:gd name="connsiteY2" fmla="*/ 114364 h 1329108"/>
              <a:gd name="connsiteX3" fmla="*/ 6028228 w 6368521"/>
              <a:gd name="connsiteY3" fmla="*/ 111282 h 1329108"/>
              <a:gd name="connsiteX4" fmla="*/ 6028228 w 6368521"/>
              <a:gd name="connsiteY4" fmla="*/ 127342 h 1329108"/>
              <a:gd name="connsiteX5" fmla="*/ 5560345 w 6368521"/>
              <a:gd name="connsiteY5" fmla="*/ 127342 h 1329108"/>
              <a:gd name="connsiteX6" fmla="*/ 5095779 w 6368521"/>
              <a:gd name="connsiteY6" fmla="*/ 141299 h 1329108"/>
              <a:gd name="connsiteX7" fmla="*/ 4615489 w 6368521"/>
              <a:gd name="connsiteY7" fmla="*/ 272122 h 1329108"/>
              <a:gd name="connsiteX8" fmla="*/ 4105181 w 6368521"/>
              <a:gd name="connsiteY8" fmla="*/ 587051 h 1329108"/>
              <a:gd name="connsiteX9" fmla="*/ 3014166 w 6368521"/>
              <a:gd name="connsiteY9" fmla="*/ 1171256 h 1329108"/>
              <a:gd name="connsiteX10" fmla="*/ 1980328 w 6368521"/>
              <a:gd name="connsiteY10" fmla="*/ 1327511 h 1329108"/>
              <a:gd name="connsiteX11" fmla="*/ 18430 w 6368521"/>
              <a:gd name="connsiteY11" fmla="*/ 606157 h 1329108"/>
              <a:gd name="connsiteX12" fmla="*/ 17001 w 6368521"/>
              <a:gd name="connsiteY12" fmla="*/ 515964 h 1329108"/>
              <a:gd name="connsiteX13" fmla="*/ 107055 w 6368521"/>
              <a:gd name="connsiteY13" fmla="*/ 515964 h 1329108"/>
              <a:gd name="connsiteX14" fmla="*/ 308962 w 6368521"/>
              <a:gd name="connsiteY14" fmla="*/ 659441 h 1329108"/>
              <a:gd name="connsiteX15" fmla="*/ 2289085 w 6368521"/>
              <a:gd name="connsiteY15" fmla="*/ 1194145 h 1329108"/>
              <a:gd name="connsiteX16" fmla="*/ 3320422 w 6368521"/>
              <a:gd name="connsiteY16" fmla="*/ 902043 h 1329108"/>
              <a:gd name="connsiteX17" fmla="*/ 3865036 w 6368521"/>
              <a:gd name="connsiteY17" fmla="*/ 592138 h 1329108"/>
              <a:gd name="connsiteX18" fmla="*/ 4365338 w 6368521"/>
              <a:gd name="connsiteY18" fmla="*/ 267035 h 1329108"/>
              <a:gd name="connsiteX19" fmla="*/ 4876003 w 6368521"/>
              <a:gd name="connsiteY19" fmla="*/ 43539 h 1329108"/>
              <a:gd name="connsiteX20" fmla="*/ 5408110 w 6368521"/>
              <a:gd name="connsiteY20" fmla="*/ 1606 h 1329108"/>
              <a:gd name="connsiteX21" fmla="*/ 5662192 w 6368521"/>
              <a:gd name="connsiteY21" fmla="*/ 303 h 1329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68521" h="1329108">
                <a:moveTo>
                  <a:pt x="5662192" y="303"/>
                </a:moveTo>
                <a:lnTo>
                  <a:pt x="6368521" y="303"/>
                </a:lnTo>
                <a:lnTo>
                  <a:pt x="6368521" y="114364"/>
                </a:lnTo>
                <a:lnTo>
                  <a:pt x="6028228" y="111282"/>
                </a:lnTo>
                <a:lnTo>
                  <a:pt x="6028228" y="127342"/>
                </a:lnTo>
                <a:lnTo>
                  <a:pt x="5560345" y="127342"/>
                </a:lnTo>
                <a:cubicBezTo>
                  <a:pt x="5405609" y="127342"/>
                  <a:pt x="5250515" y="129885"/>
                  <a:pt x="5095779" y="141299"/>
                </a:cubicBezTo>
                <a:cubicBezTo>
                  <a:pt x="4925676" y="154015"/>
                  <a:pt x="4768081" y="194645"/>
                  <a:pt x="4615489" y="272122"/>
                </a:cubicBezTo>
                <a:cubicBezTo>
                  <a:pt x="4436452" y="362314"/>
                  <a:pt x="4271353" y="476575"/>
                  <a:pt x="4105181" y="587051"/>
                </a:cubicBezTo>
                <a:cubicBezTo>
                  <a:pt x="3763546" y="814394"/>
                  <a:pt x="3402972" y="1032866"/>
                  <a:pt x="3014166" y="1171256"/>
                </a:cubicBezTo>
                <a:cubicBezTo>
                  <a:pt x="2683966" y="1289425"/>
                  <a:pt x="2329824" y="1338925"/>
                  <a:pt x="1980328" y="1327511"/>
                </a:cubicBezTo>
                <a:cubicBezTo>
                  <a:pt x="1270614" y="1304622"/>
                  <a:pt x="578411" y="1039193"/>
                  <a:pt x="18430" y="606157"/>
                </a:cubicBezTo>
                <a:cubicBezTo>
                  <a:pt x="-8372" y="584508"/>
                  <a:pt x="-3369" y="538792"/>
                  <a:pt x="17001" y="515964"/>
                </a:cubicBezTo>
                <a:cubicBezTo>
                  <a:pt x="43802" y="489291"/>
                  <a:pt x="80610" y="494378"/>
                  <a:pt x="107055" y="515964"/>
                </a:cubicBezTo>
                <a:cubicBezTo>
                  <a:pt x="172094" y="566767"/>
                  <a:pt x="240707" y="613725"/>
                  <a:pt x="308962" y="659441"/>
                </a:cubicBezTo>
                <a:cubicBezTo>
                  <a:pt x="889670" y="1040496"/>
                  <a:pt x="1592951" y="1244949"/>
                  <a:pt x="2289085" y="1194145"/>
                </a:cubicBezTo>
                <a:cubicBezTo>
                  <a:pt x="2651090" y="1167472"/>
                  <a:pt x="2996298" y="1063323"/>
                  <a:pt x="3320422" y="902043"/>
                </a:cubicBezTo>
                <a:cubicBezTo>
                  <a:pt x="3506963" y="809307"/>
                  <a:pt x="3688501" y="703917"/>
                  <a:pt x="3865036" y="592138"/>
                </a:cubicBezTo>
                <a:cubicBezTo>
                  <a:pt x="4034067" y="486748"/>
                  <a:pt x="4195236" y="369882"/>
                  <a:pt x="4365338" y="267035"/>
                </a:cubicBezTo>
                <a:cubicBezTo>
                  <a:pt x="4525435" y="170515"/>
                  <a:pt x="4691964" y="81625"/>
                  <a:pt x="4876003" y="43539"/>
                </a:cubicBezTo>
                <a:cubicBezTo>
                  <a:pt x="5050037" y="7933"/>
                  <a:pt x="5230146" y="6692"/>
                  <a:pt x="5408110" y="1606"/>
                </a:cubicBezTo>
                <a:cubicBezTo>
                  <a:pt x="5493161" y="-938"/>
                  <a:pt x="5577141" y="303"/>
                  <a:pt x="5662192" y="303"/>
                </a:cubicBez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9" name="Freeform: Shape 58">
            <a:extLst>
              <a:ext uri="{FF2B5EF4-FFF2-40B4-BE49-F238E27FC236}">
                <a16:creationId xmlns:a16="http://schemas.microsoft.com/office/drawing/2014/main" id="{63D0BDB8-ED42-40A1-BE0C-23B0C6754784}"/>
              </a:ext>
            </a:extLst>
          </p:cNvPr>
          <p:cNvSpPr/>
          <p:nvPr/>
        </p:nvSpPr>
        <p:spPr>
          <a:xfrm>
            <a:off x="2120878" y="2757359"/>
            <a:ext cx="6228628" cy="953776"/>
          </a:xfrm>
          <a:custGeom>
            <a:avLst/>
            <a:gdLst>
              <a:gd name="connsiteX0" fmla="*/ 1267692 w 6228628"/>
              <a:gd name="connsiteY0" fmla="*/ 291 h 953776"/>
              <a:gd name="connsiteX1" fmla="*/ 2290166 w 6228628"/>
              <a:gd name="connsiteY1" fmla="*/ 212383 h 953776"/>
              <a:gd name="connsiteX2" fmla="*/ 2785372 w 6228628"/>
              <a:gd name="connsiteY2" fmla="*/ 428284 h 953776"/>
              <a:gd name="connsiteX3" fmla="*/ 3252700 w 6228628"/>
              <a:gd name="connsiteY3" fmla="*/ 660716 h 953776"/>
              <a:gd name="connsiteX4" fmla="*/ 3744421 w 6228628"/>
              <a:gd name="connsiteY4" fmla="*/ 818150 h 953776"/>
              <a:gd name="connsiteX5" fmla="*/ 4231961 w 6228628"/>
              <a:gd name="connsiteY5" fmla="*/ 788984 h 953776"/>
              <a:gd name="connsiteX6" fmla="*/ 4694410 w 6228628"/>
              <a:gd name="connsiteY6" fmla="*/ 573083 h 953776"/>
              <a:gd name="connsiteX7" fmla="*/ 5119918 w 6228628"/>
              <a:gd name="connsiteY7" fmla="*/ 292399 h 953776"/>
              <a:gd name="connsiteX8" fmla="*/ 5745809 w 6228628"/>
              <a:gd name="connsiteY8" fmla="*/ 143836 h 953776"/>
              <a:gd name="connsiteX9" fmla="*/ 6228628 w 6228628"/>
              <a:gd name="connsiteY9" fmla="*/ 143836 h 953776"/>
              <a:gd name="connsiteX10" fmla="*/ 6228628 w 6228628"/>
              <a:gd name="connsiteY10" fmla="*/ 256425 h 953776"/>
              <a:gd name="connsiteX11" fmla="*/ 6002859 w 6228628"/>
              <a:gd name="connsiteY11" fmla="*/ 254380 h 953776"/>
              <a:gd name="connsiteX12" fmla="*/ 6002859 w 6228628"/>
              <a:gd name="connsiteY12" fmla="*/ 269798 h 953776"/>
              <a:gd name="connsiteX13" fmla="*/ 5714096 w 6228628"/>
              <a:gd name="connsiteY13" fmla="*/ 270805 h 953776"/>
              <a:gd name="connsiteX14" fmla="*/ 5387908 w 6228628"/>
              <a:gd name="connsiteY14" fmla="*/ 321610 h 953776"/>
              <a:gd name="connsiteX15" fmla="*/ 4953339 w 6228628"/>
              <a:gd name="connsiteY15" fmla="*/ 547681 h 953776"/>
              <a:gd name="connsiteX16" fmla="*/ 4520164 w 6228628"/>
              <a:gd name="connsiteY16" fmla="*/ 819449 h 953776"/>
              <a:gd name="connsiteX17" fmla="*/ 4028790 w 6228628"/>
              <a:gd name="connsiteY17" fmla="*/ 948972 h 953776"/>
              <a:gd name="connsiteX18" fmla="*/ 3524523 w 6228628"/>
              <a:gd name="connsiteY18" fmla="*/ 899465 h 953776"/>
              <a:gd name="connsiteX19" fmla="*/ 3043256 w 6228628"/>
              <a:gd name="connsiteY19" fmla="*/ 697543 h 953776"/>
              <a:gd name="connsiteX20" fmla="*/ 2079329 w 6228628"/>
              <a:gd name="connsiteY20" fmla="*/ 269550 h 953776"/>
              <a:gd name="connsiteX21" fmla="*/ 1072188 w 6228628"/>
              <a:gd name="connsiteY21" fmla="*/ 128559 h 953776"/>
              <a:gd name="connsiteX22" fmla="*/ 95715 w 6228628"/>
              <a:gd name="connsiteY22" fmla="*/ 391456 h 953776"/>
              <a:gd name="connsiteX23" fmla="*/ 33335 w 6228628"/>
              <a:gd name="connsiteY23" fmla="*/ 284783 h 953776"/>
              <a:gd name="connsiteX24" fmla="*/ 267172 w 6228628"/>
              <a:gd name="connsiteY24" fmla="*/ 180663 h 953776"/>
              <a:gd name="connsiteX25" fmla="*/ 1267692 w 6228628"/>
              <a:gd name="connsiteY25" fmla="*/ 291 h 95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28628" h="953776">
                <a:moveTo>
                  <a:pt x="1267692" y="291"/>
                </a:moveTo>
                <a:cubicBezTo>
                  <a:pt x="1619668" y="5398"/>
                  <a:pt x="1962584" y="87923"/>
                  <a:pt x="2290166" y="212383"/>
                </a:cubicBezTo>
                <a:cubicBezTo>
                  <a:pt x="2459184" y="275912"/>
                  <a:pt x="2622975" y="349567"/>
                  <a:pt x="2785372" y="428284"/>
                </a:cubicBezTo>
                <a:cubicBezTo>
                  <a:pt x="2941845" y="504492"/>
                  <a:pt x="3095530" y="587017"/>
                  <a:pt x="3252700" y="660716"/>
                </a:cubicBezTo>
                <a:cubicBezTo>
                  <a:pt x="3409172" y="734370"/>
                  <a:pt x="3572963" y="795301"/>
                  <a:pt x="3744421" y="818150"/>
                </a:cubicBezTo>
                <a:cubicBezTo>
                  <a:pt x="3906818" y="838490"/>
                  <a:pt x="4073397" y="828320"/>
                  <a:pt x="4231961" y="788984"/>
                </a:cubicBezTo>
                <a:cubicBezTo>
                  <a:pt x="4399586" y="745795"/>
                  <a:pt x="4550831" y="668332"/>
                  <a:pt x="4694410" y="573083"/>
                </a:cubicBezTo>
                <a:cubicBezTo>
                  <a:pt x="4835200" y="479089"/>
                  <a:pt x="4968672" y="371161"/>
                  <a:pt x="5119918" y="292399"/>
                </a:cubicBezTo>
                <a:cubicBezTo>
                  <a:pt x="5311588" y="192088"/>
                  <a:pt x="5530092" y="143836"/>
                  <a:pt x="5745809" y="143836"/>
                </a:cubicBezTo>
                <a:lnTo>
                  <a:pt x="6228628" y="143836"/>
                </a:lnTo>
                <a:lnTo>
                  <a:pt x="6228628" y="256425"/>
                </a:lnTo>
                <a:lnTo>
                  <a:pt x="6002859" y="254380"/>
                </a:lnTo>
                <a:lnTo>
                  <a:pt x="6002859" y="269798"/>
                </a:lnTo>
                <a:lnTo>
                  <a:pt x="5714096" y="270805"/>
                </a:lnTo>
                <a:cubicBezTo>
                  <a:pt x="5605018" y="272104"/>
                  <a:pt x="5493152" y="291145"/>
                  <a:pt x="5387908" y="321610"/>
                </a:cubicBezTo>
                <a:cubicBezTo>
                  <a:pt x="5226556" y="367353"/>
                  <a:pt x="5090645" y="452432"/>
                  <a:pt x="4953339" y="547681"/>
                </a:cubicBezTo>
                <a:cubicBezTo>
                  <a:pt x="4813594" y="645439"/>
                  <a:pt x="4675243" y="747049"/>
                  <a:pt x="4520164" y="819449"/>
                </a:cubicBezTo>
                <a:cubicBezTo>
                  <a:pt x="4365433" y="890550"/>
                  <a:pt x="4198855" y="934993"/>
                  <a:pt x="4028790" y="948972"/>
                </a:cubicBezTo>
                <a:cubicBezTo>
                  <a:pt x="3859772" y="962950"/>
                  <a:pt x="3688314" y="946418"/>
                  <a:pt x="3524523" y="899465"/>
                </a:cubicBezTo>
                <a:cubicBezTo>
                  <a:pt x="3356899" y="851169"/>
                  <a:pt x="3198335" y="776260"/>
                  <a:pt x="3043256" y="697543"/>
                </a:cubicBezTo>
                <a:cubicBezTo>
                  <a:pt x="2729614" y="538765"/>
                  <a:pt x="2414577" y="380032"/>
                  <a:pt x="2079329" y="269550"/>
                </a:cubicBezTo>
                <a:cubicBezTo>
                  <a:pt x="1752792" y="162877"/>
                  <a:pt x="1415104" y="108264"/>
                  <a:pt x="1072188" y="128559"/>
                </a:cubicBezTo>
                <a:cubicBezTo>
                  <a:pt x="733106" y="148899"/>
                  <a:pt x="399251" y="239085"/>
                  <a:pt x="95715" y="391456"/>
                </a:cubicBezTo>
                <a:cubicBezTo>
                  <a:pt x="23228" y="428284"/>
                  <a:pt x="-41591" y="319057"/>
                  <a:pt x="33335" y="284783"/>
                </a:cubicBezTo>
                <a:cubicBezTo>
                  <a:pt x="109654" y="246701"/>
                  <a:pt x="187019" y="212383"/>
                  <a:pt x="267172" y="180663"/>
                </a:cubicBezTo>
                <a:cubicBezTo>
                  <a:pt x="584648" y="56204"/>
                  <a:pt x="927564" y="-4772"/>
                  <a:pt x="1267692" y="291"/>
                </a:cubicBez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5" name="Freeform: Shape 54">
            <a:extLst>
              <a:ext uri="{FF2B5EF4-FFF2-40B4-BE49-F238E27FC236}">
                <a16:creationId xmlns:a16="http://schemas.microsoft.com/office/drawing/2014/main" id="{B413543C-75D0-4617-905B-6229C9F4217E}"/>
              </a:ext>
            </a:extLst>
          </p:cNvPr>
          <p:cNvSpPr/>
          <p:nvPr/>
        </p:nvSpPr>
        <p:spPr>
          <a:xfrm>
            <a:off x="2146020" y="1312951"/>
            <a:ext cx="6203487" cy="1711725"/>
          </a:xfrm>
          <a:custGeom>
            <a:avLst/>
            <a:gdLst>
              <a:gd name="connsiteX0" fmla="*/ 59888 w 6203487"/>
              <a:gd name="connsiteY0" fmla="*/ 0 h 1711725"/>
              <a:gd name="connsiteX1" fmla="*/ 357197 w 6203487"/>
              <a:gd name="connsiteY1" fmla="*/ 7626 h 1711725"/>
              <a:gd name="connsiteX2" fmla="*/ 2716835 w 6203487"/>
              <a:gd name="connsiteY2" fmla="*/ 683276 h 1711725"/>
              <a:gd name="connsiteX3" fmla="*/ 3241199 w 6203487"/>
              <a:gd name="connsiteY3" fmla="*/ 1013476 h 1711725"/>
              <a:gd name="connsiteX4" fmla="*/ 3491431 w 6203487"/>
              <a:gd name="connsiteY4" fmla="*/ 1202683 h 1711725"/>
              <a:gd name="connsiteX5" fmla="*/ 3741663 w 6203487"/>
              <a:gd name="connsiteY5" fmla="*/ 1399516 h 1711725"/>
              <a:gd name="connsiteX6" fmla="*/ 4330849 w 6203487"/>
              <a:gd name="connsiteY6" fmla="*/ 1579827 h 1711725"/>
              <a:gd name="connsiteX7" fmla="*/ 4700583 w 6203487"/>
              <a:gd name="connsiteY7" fmla="*/ 1581098 h 1711725"/>
              <a:gd name="connsiteX8" fmla="*/ 5569333 w 6203487"/>
              <a:gd name="connsiteY8" fmla="*/ 1581098 h 1711725"/>
              <a:gd name="connsiteX9" fmla="*/ 6203487 w 6203487"/>
              <a:gd name="connsiteY9" fmla="*/ 1581098 h 1711725"/>
              <a:gd name="connsiteX10" fmla="*/ 6203487 w 6203487"/>
              <a:gd name="connsiteY10" fmla="*/ 1700834 h 1711725"/>
              <a:gd name="connsiteX11" fmla="*/ 5977717 w 6203487"/>
              <a:gd name="connsiteY11" fmla="*/ 1698789 h 1711725"/>
              <a:gd name="connsiteX12" fmla="*/ 5977717 w 6203487"/>
              <a:gd name="connsiteY12" fmla="*/ 1708110 h 1711725"/>
              <a:gd name="connsiteX13" fmla="*/ 5415428 w 6203487"/>
              <a:gd name="connsiteY13" fmla="*/ 1708110 h 1711725"/>
              <a:gd name="connsiteX14" fmla="*/ 4657490 w 6203487"/>
              <a:gd name="connsiteY14" fmla="*/ 1709381 h 1711725"/>
              <a:gd name="connsiteX15" fmla="*/ 4028832 w 6203487"/>
              <a:gd name="connsiteY15" fmla="*/ 1664899 h 1711725"/>
              <a:gd name="connsiteX16" fmla="*/ 3735145 w 6203487"/>
              <a:gd name="connsiteY16" fmla="*/ 1545592 h 1711725"/>
              <a:gd name="connsiteX17" fmla="*/ 3474773 w 6203487"/>
              <a:gd name="connsiteY17" fmla="*/ 1351221 h 1711725"/>
              <a:gd name="connsiteX18" fmla="*/ 2442341 w 6203487"/>
              <a:gd name="connsiteY18" fmla="*/ 682005 h 1711725"/>
              <a:gd name="connsiteX19" fmla="*/ 60974 w 6203487"/>
              <a:gd name="connsiteY19" fmla="*/ 127012 h 1711725"/>
              <a:gd name="connsiteX20" fmla="*/ 59888 w 6203487"/>
              <a:gd name="connsiteY20" fmla="*/ 0 h 171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03487" h="1711725">
                <a:moveTo>
                  <a:pt x="59888" y="0"/>
                </a:moveTo>
                <a:cubicBezTo>
                  <a:pt x="158749" y="0"/>
                  <a:pt x="257973" y="2542"/>
                  <a:pt x="357197" y="7626"/>
                </a:cubicBezTo>
                <a:cubicBezTo>
                  <a:pt x="1181404" y="50837"/>
                  <a:pt x="1994024" y="284447"/>
                  <a:pt x="2716835" y="683276"/>
                </a:cubicBezTo>
                <a:cubicBezTo>
                  <a:pt x="2897176" y="783599"/>
                  <a:pt x="3073533" y="892818"/>
                  <a:pt x="3241199" y="1013476"/>
                </a:cubicBezTo>
                <a:cubicBezTo>
                  <a:pt x="3326300" y="1074400"/>
                  <a:pt x="3410314" y="1136596"/>
                  <a:pt x="3491431" y="1202683"/>
                </a:cubicBezTo>
                <a:cubicBezTo>
                  <a:pt x="3573997" y="1268691"/>
                  <a:pt x="3654028" y="1339863"/>
                  <a:pt x="3741663" y="1399516"/>
                </a:cubicBezTo>
                <a:cubicBezTo>
                  <a:pt x="3918020" y="1520174"/>
                  <a:pt x="4120089" y="1567118"/>
                  <a:pt x="4330849" y="1579827"/>
                </a:cubicBezTo>
                <a:cubicBezTo>
                  <a:pt x="4453973" y="1586182"/>
                  <a:pt x="4577459" y="1581098"/>
                  <a:pt x="4700583" y="1581098"/>
                </a:cubicBezTo>
                <a:cubicBezTo>
                  <a:pt x="4989925" y="1579827"/>
                  <a:pt x="5279629" y="1581098"/>
                  <a:pt x="5569333" y="1581098"/>
                </a:cubicBezTo>
                <a:lnTo>
                  <a:pt x="6203487" y="1581098"/>
                </a:lnTo>
                <a:lnTo>
                  <a:pt x="6203487" y="1700834"/>
                </a:lnTo>
                <a:lnTo>
                  <a:pt x="5977717" y="1698789"/>
                </a:lnTo>
                <a:lnTo>
                  <a:pt x="5977717" y="1708110"/>
                </a:lnTo>
                <a:lnTo>
                  <a:pt x="5415428" y="1708110"/>
                </a:lnTo>
                <a:cubicBezTo>
                  <a:pt x="5162661" y="1708110"/>
                  <a:pt x="4909895" y="1703027"/>
                  <a:pt x="4657490" y="1709381"/>
                </a:cubicBezTo>
                <a:cubicBezTo>
                  <a:pt x="4447817" y="1714465"/>
                  <a:pt x="4234522" y="1715736"/>
                  <a:pt x="4028832" y="1664899"/>
                </a:cubicBezTo>
                <a:cubicBezTo>
                  <a:pt x="3925625" y="1639560"/>
                  <a:pt x="3825315" y="1600162"/>
                  <a:pt x="3735145" y="1545592"/>
                </a:cubicBezTo>
                <a:cubicBezTo>
                  <a:pt x="3642439" y="1489672"/>
                  <a:pt x="3558787" y="1419851"/>
                  <a:pt x="3474773" y="1351221"/>
                </a:cubicBezTo>
                <a:cubicBezTo>
                  <a:pt x="3157547" y="1089651"/>
                  <a:pt x="2810627" y="864858"/>
                  <a:pt x="2442341" y="682005"/>
                </a:cubicBezTo>
                <a:cubicBezTo>
                  <a:pt x="1704682" y="316220"/>
                  <a:pt x="884096" y="124470"/>
                  <a:pt x="60974" y="127012"/>
                </a:cubicBezTo>
                <a:cubicBezTo>
                  <a:pt x="-20143" y="128283"/>
                  <a:pt x="-20143" y="1271"/>
                  <a:pt x="59888" y="0"/>
                </a:cubicBez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dirty="0"/>
          </a:p>
        </p:txBody>
      </p:sp>
      <p:sp>
        <p:nvSpPr>
          <p:cNvPr id="53" name="Freeform: Shape 52">
            <a:extLst>
              <a:ext uri="{FF2B5EF4-FFF2-40B4-BE49-F238E27FC236}">
                <a16:creationId xmlns:a16="http://schemas.microsoft.com/office/drawing/2014/main" id="{C0E32882-9468-4768-8271-EBE07EE241DC}"/>
              </a:ext>
            </a:extLst>
          </p:cNvPr>
          <p:cNvSpPr/>
          <p:nvPr/>
        </p:nvSpPr>
        <p:spPr>
          <a:xfrm>
            <a:off x="2095456" y="2138443"/>
            <a:ext cx="6254051" cy="1018707"/>
          </a:xfrm>
          <a:custGeom>
            <a:avLst/>
            <a:gdLst>
              <a:gd name="connsiteX0" fmla="*/ 4166985 w 6254051"/>
              <a:gd name="connsiteY0" fmla="*/ 25 h 1018707"/>
              <a:gd name="connsiteX1" fmla="*/ 4522074 w 6254051"/>
              <a:gd name="connsiteY1" fmla="*/ 39419 h 1018707"/>
              <a:gd name="connsiteX2" fmla="*/ 5374260 w 6254051"/>
              <a:gd name="connsiteY2" fmla="*/ 442030 h 1018707"/>
              <a:gd name="connsiteX3" fmla="*/ 5800702 w 6254051"/>
              <a:gd name="connsiteY3" fmla="*/ 694737 h 1018707"/>
              <a:gd name="connsiteX4" fmla="*/ 6188028 w 6254051"/>
              <a:gd name="connsiteY4" fmla="*/ 760791 h 1018707"/>
              <a:gd name="connsiteX5" fmla="*/ 6254051 w 6254051"/>
              <a:gd name="connsiteY5" fmla="*/ 759807 h 1018707"/>
              <a:gd name="connsiteX6" fmla="*/ 6254051 w 6254051"/>
              <a:gd name="connsiteY6" fmla="*/ 875341 h 1018707"/>
              <a:gd name="connsiteX7" fmla="*/ 6028281 w 6254051"/>
              <a:gd name="connsiteY7" fmla="*/ 873296 h 1018707"/>
              <a:gd name="connsiteX8" fmla="*/ 6028281 w 6254051"/>
              <a:gd name="connsiteY8" fmla="*/ 879052 h 1018707"/>
              <a:gd name="connsiteX9" fmla="*/ 5962059 w 6254051"/>
              <a:gd name="connsiteY9" fmla="*/ 872541 h 1018707"/>
              <a:gd name="connsiteX10" fmla="*/ 5129082 w 6254051"/>
              <a:gd name="connsiteY10" fmla="*/ 438210 h 1018707"/>
              <a:gd name="connsiteX11" fmla="*/ 4253845 w 6254051"/>
              <a:gd name="connsiteY11" fmla="*/ 127039 h 1018707"/>
              <a:gd name="connsiteX12" fmla="*/ 3334602 w 6254051"/>
              <a:gd name="connsiteY12" fmla="*/ 339128 h 1018707"/>
              <a:gd name="connsiteX13" fmla="*/ 1487733 w 6254051"/>
              <a:gd name="connsiteY13" fmla="*/ 1017319 h 1018707"/>
              <a:gd name="connsiteX14" fmla="*/ 17014 w 6254051"/>
              <a:gd name="connsiteY14" fmla="*/ 111807 h 1018707"/>
              <a:gd name="connsiteX15" fmla="*/ 106074 w 6254051"/>
              <a:gd name="connsiteY15" fmla="*/ 21673 h 1018707"/>
              <a:gd name="connsiteX16" fmla="*/ 250667 w 6254051"/>
              <a:gd name="connsiteY16" fmla="*/ 179119 h 1018707"/>
              <a:gd name="connsiteX17" fmla="*/ 920191 w 6254051"/>
              <a:gd name="connsiteY17" fmla="*/ 726507 h 1018707"/>
              <a:gd name="connsiteX18" fmla="*/ 1784951 w 6254051"/>
              <a:gd name="connsiteY18" fmla="*/ 871285 h 1018707"/>
              <a:gd name="connsiteX19" fmla="*/ 3583272 w 6254051"/>
              <a:gd name="connsiteY19" fmla="*/ 102910 h 1018707"/>
              <a:gd name="connsiteX20" fmla="*/ 4166985 w 6254051"/>
              <a:gd name="connsiteY20" fmla="*/ 25 h 101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54051" h="1018707">
                <a:moveTo>
                  <a:pt x="4166985" y="25"/>
                </a:moveTo>
                <a:cubicBezTo>
                  <a:pt x="4285262" y="-638"/>
                  <a:pt x="4403938" y="11802"/>
                  <a:pt x="4522074" y="39419"/>
                </a:cubicBezTo>
                <a:cubicBezTo>
                  <a:pt x="4830468" y="111807"/>
                  <a:pt x="5112318" y="269303"/>
                  <a:pt x="5374260" y="442030"/>
                </a:cubicBezTo>
                <a:cubicBezTo>
                  <a:pt x="5512566" y="533471"/>
                  <a:pt x="5648427" y="629989"/>
                  <a:pt x="5800702" y="694737"/>
                </a:cubicBezTo>
                <a:cubicBezTo>
                  <a:pt x="5925387" y="748073"/>
                  <a:pt x="6054961" y="760791"/>
                  <a:pt x="6188028" y="760791"/>
                </a:cubicBezTo>
                <a:lnTo>
                  <a:pt x="6254051" y="759807"/>
                </a:lnTo>
                <a:lnTo>
                  <a:pt x="6254051" y="875341"/>
                </a:lnTo>
                <a:lnTo>
                  <a:pt x="6028281" y="873296"/>
                </a:lnTo>
                <a:lnTo>
                  <a:pt x="6028281" y="879052"/>
                </a:lnTo>
                <a:lnTo>
                  <a:pt x="5962059" y="872541"/>
                </a:lnTo>
                <a:cubicBezTo>
                  <a:pt x="5647029" y="824282"/>
                  <a:pt x="5393120" y="595705"/>
                  <a:pt x="5129082" y="438210"/>
                </a:cubicBezTo>
                <a:cubicBezTo>
                  <a:pt x="4862250" y="279457"/>
                  <a:pt x="4567477" y="146091"/>
                  <a:pt x="4253845" y="127039"/>
                </a:cubicBezTo>
                <a:cubicBezTo>
                  <a:pt x="3933926" y="108037"/>
                  <a:pt x="3622738" y="207069"/>
                  <a:pt x="3334602" y="339128"/>
                </a:cubicBezTo>
                <a:cubicBezTo>
                  <a:pt x="2744009" y="608373"/>
                  <a:pt x="2168434" y="1046525"/>
                  <a:pt x="1487733" y="1017319"/>
                </a:cubicBezTo>
                <a:cubicBezTo>
                  <a:pt x="873042" y="990625"/>
                  <a:pt x="404339" y="546139"/>
                  <a:pt x="17014" y="111807"/>
                </a:cubicBezTo>
                <a:cubicBezTo>
                  <a:pt x="-37470" y="50880"/>
                  <a:pt x="51590" y="-39304"/>
                  <a:pt x="106074" y="21673"/>
                </a:cubicBezTo>
                <a:cubicBezTo>
                  <a:pt x="154272" y="73703"/>
                  <a:pt x="201421" y="127039"/>
                  <a:pt x="250667" y="179119"/>
                </a:cubicBezTo>
                <a:cubicBezTo>
                  <a:pt x="449044" y="388694"/>
                  <a:pt x="664885" y="588064"/>
                  <a:pt x="920191" y="726507"/>
                </a:cubicBezTo>
                <a:cubicBezTo>
                  <a:pt x="1186674" y="871285"/>
                  <a:pt x="1485288" y="922057"/>
                  <a:pt x="1784951" y="871285"/>
                </a:cubicBezTo>
                <a:cubicBezTo>
                  <a:pt x="2439108" y="760791"/>
                  <a:pt x="2964739" y="312485"/>
                  <a:pt x="3583272" y="102910"/>
                </a:cubicBezTo>
                <a:cubicBezTo>
                  <a:pt x="3773835" y="38627"/>
                  <a:pt x="3969856" y="1129"/>
                  <a:pt x="4166985" y="25"/>
                </a:cubicBez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9" name="Shape">
            <a:extLst>
              <a:ext uri="{FF2B5EF4-FFF2-40B4-BE49-F238E27FC236}">
                <a16:creationId xmlns:a16="http://schemas.microsoft.com/office/drawing/2014/main" id="{7E47D63C-BC15-4ECA-ACBF-695CE3A8C50C}"/>
              </a:ext>
            </a:extLst>
          </p:cNvPr>
          <p:cNvSpPr/>
          <p:nvPr/>
        </p:nvSpPr>
        <p:spPr>
          <a:xfrm>
            <a:off x="2069956" y="2586319"/>
            <a:ext cx="8051209" cy="2893724"/>
          </a:xfrm>
          <a:custGeom>
            <a:avLst/>
            <a:gdLst/>
            <a:ahLst/>
            <a:cxnLst>
              <a:cxn ang="0">
                <a:pos x="wd2" y="hd2"/>
              </a:cxn>
              <a:cxn ang="5400000">
                <a:pos x="wd2" y="hd2"/>
              </a:cxn>
              <a:cxn ang="10800000">
                <a:pos x="wd2" y="hd2"/>
              </a:cxn>
              <a:cxn ang="16200000">
                <a:pos x="wd2" y="hd2"/>
              </a:cxn>
            </a:cxnLst>
            <a:rect l="0" t="0" r="r" b="b"/>
            <a:pathLst>
              <a:path w="21490" h="21380" extrusionOk="0">
                <a:moveTo>
                  <a:pt x="21442" y="3084"/>
                </a:moveTo>
                <a:cubicBezTo>
                  <a:pt x="21445" y="3075"/>
                  <a:pt x="21445" y="3075"/>
                  <a:pt x="21449" y="3065"/>
                </a:cubicBezTo>
                <a:cubicBezTo>
                  <a:pt x="21503" y="2896"/>
                  <a:pt x="21503" y="2634"/>
                  <a:pt x="21452" y="2455"/>
                </a:cubicBezTo>
                <a:cubicBezTo>
                  <a:pt x="21449" y="2446"/>
                  <a:pt x="21445" y="2437"/>
                  <a:pt x="21442" y="2427"/>
                </a:cubicBezTo>
                <a:cubicBezTo>
                  <a:pt x="21442" y="2427"/>
                  <a:pt x="21442" y="2427"/>
                  <a:pt x="21442" y="2427"/>
                </a:cubicBezTo>
                <a:cubicBezTo>
                  <a:pt x="21442" y="2427"/>
                  <a:pt x="21439" y="2418"/>
                  <a:pt x="21439" y="2418"/>
                </a:cubicBezTo>
                <a:cubicBezTo>
                  <a:pt x="21435" y="2408"/>
                  <a:pt x="21435" y="2408"/>
                  <a:pt x="21432" y="2399"/>
                </a:cubicBezTo>
                <a:cubicBezTo>
                  <a:pt x="21195" y="1742"/>
                  <a:pt x="20957" y="1085"/>
                  <a:pt x="20720" y="429"/>
                </a:cubicBezTo>
                <a:cubicBezTo>
                  <a:pt x="20686" y="335"/>
                  <a:pt x="20652" y="241"/>
                  <a:pt x="20615" y="138"/>
                </a:cubicBezTo>
                <a:cubicBezTo>
                  <a:pt x="20550" y="-41"/>
                  <a:pt x="20439" y="-50"/>
                  <a:pt x="20374" y="138"/>
                </a:cubicBezTo>
                <a:cubicBezTo>
                  <a:pt x="20313" y="325"/>
                  <a:pt x="20306" y="616"/>
                  <a:pt x="20374" y="804"/>
                </a:cubicBezTo>
                <a:cubicBezTo>
                  <a:pt x="20554" y="1301"/>
                  <a:pt x="20730" y="1789"/>
                  <a:pt x="20910" y="2286"/>
                </a:cubicBezTo>
                <a:cubicBezTo>
                  <a:pt x="20225" y="2286"/>
                  <a:pt x="19540" y="2286"/>
                  <a:pt x="18859" y="2286"/>
                </a:cubicBezTo>
                <a:cubicBezTo>
                  <a:pt x="18476" y="2286"/>
                  <a:pt x="18093" y="2286"/>
                  <a:pt x="17706" y="2286"/>
                </a:cubicBezTo>
                <a:cubicBezTo>
                  <a:pt x="17435" y="2286"/>
                  <a:pt x="17164" y="2221"/>
                  <a:pt x="16889" y="2239"/>
                </a:cubicBezTo>
                <a:cubicBezTo>
                  <a:pt x="16391" y="2268"/>
                  <a:pt x="15893" y="2493"/>
                  <a:pt x="15449" y="3168"/>
                </a:cubicBezTo>
                <a:cubicBezTo>
                  <a:pt x="15022" y="3816"/>
                  <a:pt x="14672" y="4773"/>
                  <a:pt x="14330" y="5721"/>
                </a:cubicBezTo>
                <a:cubicBezTo>
                  <a:pt x="13954" y="6753"/>
                  <a:pt x="13584" y="7804"/>
                  <a:pt x="13211" y="8855"/>
                </a:cubicBezTo>
                <a:cubicBezTo>
                  <a:pt x="12469" y="10947"/>
                  <a:pt x="11720" y="13030"/>
                  <a:pt x="10917" y="14935"/>
                </a:cubicBezTo>
                <a:cubicBezTo>
                  <a:pt x="10201" y="16633"/>
                  <a:pt x="9432" y="18247"/>
                  <a:pt x="8561" y="19270"/>
                </a:cubicBezTo>
                <a:cubicBezTo>
                  <a:pt x="7635" y="20349"/>
                  <a:pt x="6598" y="20565"/>
                  <a:pt x="5605" y="20386"/>
                </a:cubicBezTo>
                <a:cubicBezTo>
                  <a:pt x="4625" y="20208"/>
                  <a:pt x="3605" y="19617"/>
                  <a:pt x="2727" y="18379"/>
                </a:cubicBezTo>
                <a:cubicBezTo>
                  <a:pt x="1947" y="17271"/>
                  <a:pt x="1279" y="15667"/>
                  <a:pt x="720" y="13800"/>
                </a:cubicBezTo>
                <a:cubicBezTo>
                  <a:pt x="581" y="13330"/>
                  <a:pt x="449" y="12852"/>
                  <a:pt x="323" y="12355"/>
                </a:cubicBezTo>
                <a:cubicBezTo>
                  <a:pt x="198" y="11867"/>
                  <a:pt x="-97" y="12336"/>
                  <a:pt x="32" y="12824"/>
                </a:cubicBezTo>
                <a:cubicBezTo>
                  <a:pt x="550" y="14860"/>
                  <a:pt x="1167" y="16690"/>
                  <a:pt x="1910" y="18106"/>
                </a:cubicBezTo>
                <a:cubicBezTo>
                  <a:pt x="2710" y="19636"/>
                  <a:pt x="3639" y="20499"/>
                  <a:pt x="4588" y="20978"/>
                </a:cubicBezTo>
                <a:cubicBezTo>
                  <a:pt x="5618" y="21484"/>
                  <a:pt x="6706" y="21550"/>
                  <a:pt x="7737" y="20959"/>
                </a:cubicBezTo>
                <a:cubicBezTo>
                  <a:pt x="8683" y="20415"/>
                  <a:pt x="9544" y="19063"/>
                  <a:pt x="10313" y="17478"/>
                </a:cubicBezTo>
                <a:cubicBezTo>
                  <a:pt x="11144" y="15761"/>
                  <a:pt x="11903" y="13790"/>
                  <a:pt x="12639" y="11773"/>
                </a:cubicBezTo>
                <a:cubicBezTo>
                  <a:pt x="13388" y="9718"/>
                  <a:pt x="14103" y="7569"/>
                  <a:pt x="14872" y="5561"/>
                </a:cubicBezTo>
                <a:cubicBezTo>
                  <a:pt x="15225" y="4642"/>
                  <a:pt x="15611" y="3816"/>
                  <a:pt x="16089" y="3459"/>
                </a:cubicBezTo>
                <a:cubicBezTo>
                  <a:pt x="16574" y="3093"/>
                  <a:pt x="17086" y="3150"/>
                  <a:pt x="17584" y="3215"/>
                </a:cubicBezTo>
                <a:cubicBezTo>
                  <a:pt x="17872" y="3253"/>
                  <a:pt x="18161" y="3225"/>
                  <a:pt x="18445" y="3225"/>
                </a:cubicBezTo>
                <a:cubicBezTo>
                  <a:pt x="19266" y="3225"/>
                  <a:pt x="20086" y="3225"/>
                  <a:pt x="20906" y="3225"/>
                </a:cubicBezTo>
                <a:cubicBezTo>
                  <a:pt x="20764" y="3619"/>
                  <a:pt x="20618" y="4022"/>
                  <a:pt x="20476" y="4416"/>
                </a:cubicBezTo>
                <a:cubicBezTo>
                  <a:pt x="20442" y="4510"/>
                  <a:pt x="20408" y="4604"/>
                  <a:pt x="20371" y="4707"/>
                </a:cubicBezTo>
                <a:cubicBezTo>
                  <a:pt x="20306" y="4886"/>
                  <a:pt x="20303" y="5195"/>
                  <a:pt x="20371" y="5373"/>
                </a:cubicBezTo>
                <a:cubicBezTo>
                  <a:pt x="20439" y="5542"/>
                  <a:pt x="20544" y="5561"/>
                  <a:pt x="20611" y="5373"/>
                </a:cubicBezTo>
                <a:cubicBezTo>
                  <a:pt x="20852" y="4707"/>
                  <a:pt x="21093" y="4041"/>
                  <a:pt x="21334" y="3375"/>
                </a:cubicBezTo>
                <a:cubicBezTo>
                  <a:pt x="21364" y="3290"/>
                  <a:pt x="21398" y="3197"/>
                  <a:pt x="21428" y="3112"/>
                </a:cubicBezTo>
                <a:cubicBezTo>
                  <a:pt x="21428" y="3112"/>
                  <a:pt x="21432" y="3103"/>
                  <a:pt x="21432" y="3103"/>
                </a:cubicBezTo>
                <a:cubicBezTo>
                  <a:pt x="21435" y="3103"/>
                  <a:pt x="21439" y="3093"/>
                  <a:pt x="21442" y="3084"/>
                </a:cubicBezTo>
                <a:cubicBezTo>
                  <a:pt x="21442" y="3093"/>
                  <a:pt x="21442" y="3084"/>
                  <a:pt x="21442" y="3084"/>
                </a:cubicBez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3" name="TextBox 22">
            <a:extLst>
              <a:ext uri="{FF2B5EF4-FFF2-40B4-BE49-F238E27FC236}">
                <a16:creationId xmlns:a16="http://schemas.microsoft.com/office/drawing/2014/main" id="{1F7D154C-FAFE-44F8-A3AE-509DB64568ED}"/>
              </a:ext>
            </a:extLst>
          </p:cNvPr>
          <p:cNvSpPr txBox="1"/>
          <p:nvPr/>
        </p:nvSpPr>
        <p:spPr>
          <a:xfrm>
            <a:off x="303604" y="1098016"/>
            <a:ext cx="1731516"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4" name="TextBox 23">
            <a:extLst>
              <a:ext uri="{FF2B5EF4-FFF2-40B4-BE49-F238E27FC236}">
                <a16:creationId xmlns:a16="http://schemas.microsoft.com/office/drawing/2014/main" id="{D11F9E12-D090-4DC9-B1CD-8F3F84431495}"/>
              </a:ext>
            </a:extLst>
          </p:cNvPr>
          <p:cNvSpPr txBox="1"/>
          <p:nvPr/>
        </p:nvSpPr>
        <p:spPr>
          <a:xfrm>
            <a:off x="303604" y="1878742"/>
            <a:ext cx="1731516"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5DFDC78C-759E-4E84-9452-74C9865C7F46}"/>
              </a:ext>
            </a:extLst>
          </p:cNvPr>
          <p:cNvSpPr txBox="1"/>
          <p:nvPr/>
        </p:nvSpPr>
        <p:spPr>
          <a:xfrm>
            <a:off x="303604" y="2886885"/>
            <a:ext cx="1731516"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6" name="TextBox 25">
            <a:extLst>
              <a:ext uri="{FF2B5EF4-FFF2-40B4-BE49-F238E27FC236}">
                <a16:creationId xmlns:a16="http://schemas.microsoft.com/office/drawing/2014/main" id="{91EE0B46-F58B-40D8-9ADE-84A7BE6C305D}"/>
              </a:ext>
            </a:extLst>
          </p:cNvPr>
          <p:cNvSpPr txBox="1"/>
          <p:nvPr/>
        </p:nvSpPr>
        <p:spPr>
          <a:xfrm>
            <a:off x="303604" y="3276544"/>
            <a:ext cx="1731516"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7" name="TextBox 26">
            <a:extLst>
              <a:ext uri="{FF2B5EF4-FFF2-40B4-BE49-F238E27FC236}">
                <a16:creationId xmlns:a16="http://schemas.microsoft.com/office/drawing/2014/main" id="{210BF1BB-3382-4E12-90A9-A8489073F897}"/>
              </a:ext>
            </a:extLst>
          </p:cNvPr>
          <p:cNvSpPr txBox="1"/>
          <p:nvPr/>
        </p:nvSpPr>
        <p:spPr>
          <a:xfrm>
            <a:off x="303604" y="5591371"/>
            <a:ext cx="1731516"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grpSp>
        <p:nvGrpSpPr>
          <p:cNvPr id="63" name="Graphic 12" descr="Upward trend">
            <a:extLst>
              <a:ext uri="{FF2B5EF4-FFF2-40B4-BE49-F238E27FC236}">
                <a16:creationId xmlns:a16="http://schemas.microsoft.com/office/drawing/2014/main" id="{E4754262-BD46-4BDE-A222-88055A889A12}"/>
              </a:ext>
            </a:extLst>
          </p:cNvPr>
          <p:cNvGrpSpPr/>
          <p:nvPr/>
        </p:nvGrpSpPr>
        <p:grpSpPr>
          <a:xfrm>
            <a:off x="10230922" y="2524572"/>
            <a:ext cx="881215" cy="881215"/>
            <a:chOff x="10230922" y="2446195"/>
            <a:chExt cx="881215" cy="881215"/>
          </a:xfrm>
          <a:solidFill>
            <a:schemeClr val="bg1"/>
          </a:solidFill>
        </p:grpSpPr>
        <p:sp>
          <p:nvSpPr>
            <p:cNvPr id="64" name="Freeform: Shape 63">
              <a:extLst>
                <a:ext uri="{FF2B5EF4-FFF2-40B4-BE49-F238E27FC236}">
                  <a16:creationId xmlns:a16="http://schemas.microsoft.com/office/drawing/2014/main" id="{89C20CAB-8791-49C8-91F3-B88B3CA987E7}"/>
                </a:ext>
              </a:extLst>
            </p:cNvPr>
            <p:cNvSpPr/>
            <p:nvPr/>
          </p:nvSpPr>
          <p:spPr>
            <a:xfrm>
              <a:off x="10359432" y="2574705"/>
              <a:ext cx="624193" cy="624193"/>
            </a:xfrm>
            <a:custGeom>
              <a:avLst/>
              <a:gdLst>
                <a:gd name="connsiteX0" fmla="*/ 55076 w 624193"/>
                <a:gd name="connsiteY0" fmla="*/ 0 h 624193"/>
                <a:gd name="connsiteX1" fmla="*/ 0 w 624193"/>
                <a:gd name="connsiteY1" fmla="*/ 0 h 624193"/>
                <a:gd name="connsiteX2" fmla="*/ 0 w 624193"/>
                <a:gd name="connsiteY2" fmla="*/ 624194 h 624193"/>
                <a:gd name="connsiteX3" fmla="*/ 624194 w 624193"/>
                <a:gd name="connsiteY3" fmla="*/ 624194 h 624193"/>
                <a:gd name="connsiteX4" fmla="*/ 624194 w 624193"/>
                <a:gd name="connsiteY4" fmla="*/ 569118 h 624193"/>
                <a:gd name="connsiteX5" fmla="*/ 55076 w 624193"/>
                <a:gd name="connsiteY5" fmla="*/ 569118 h 6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193" h="624193">
                  <a:moveTo>
                    <a:pt x="55076" y="0"/>
                  </a:moveTo>
                  <a:lnTo>
                    <a:pt x="0" y="0"/>
                  </a:lnTo>
                  <a:lnTo>
                    <a:pt x="0" y="624194"/>
                  </a:lnTo>
                  <a:lnTo>
                    <a:pt x="624194" y="624194"/>
                  </a:lnTo>
                  <a:lnTo>
                    <a:pt x="624194" y="569118"/>
                  </a:lnTo>
                  <a:lnTo>
                    <a:pt x="55076" y="569118"/>
                  </a:lnTo>
                  <a:close/>
                </a:path>
              </a:pathLst>
            </a:custGeom>
            <a:grpFill/>
            <a:ln w="9128"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C3B1DC61-2029-4605-8729-8B6CF3CFC316}"/>
                </a:ext>
              </a:extLst>
            </p:cNvPr>
            <p:cNvSpPr/>
            <p:nvPr/>
          </p:nvSpPr>
          <p:spPr>
            <a:xfrm>
              <a:off x="10450307" y="2730754"/>
              <a:ext cx="533318" cy="313014"/>
            </a:xfrm>
            <a:custGeom>
              <a:avLst/>
              <a:gdLst>
                <a:gd name="connsiteX0" fmla="*/ 386450 w 533318"/>
                <a:gd name="connsiteY0" fmla="*/ 0 h 313014"/>
                <a:gd name="connsiteX1" fmla="*/ 440608 w 533318"/>
                <a:gd name="connsiteY1" fmla="*/ 54158 h 313014"/>
                <a:gd name="connsiteX2" fmla="*/ 368091 w 533318"/>
                <a:gd name="connsiteY2" fmla="*/ 126675 h 313014"/>
                <a:gd name="connsiteX3" fmla="*/ 313015 w 533318"/>
                <a:gd name="connsiteY3" fmla="*/ 71599 h 313014"/>
                <a:gd name="connsiteX4" fmla="*/ 221222 w 533318"/>
                <a:gd name="connsiteY4" fmla="*/ 163392 h 313014"/>
                <a:gd name="connsiteX5" fmla="*/ 166146 w 533318"/>
                <a:gd name="connsiteY5" fmla="*/ 108316 h 313014"/>
                <a:gd name="connsiteX6" fmla="*/ 0 w 533318"/>
                <a:gd name="connsiteY6" fmla="*/ 274462 h 313014"/>
                <a:gd name="connsiteX7" fmla="*/ 38553 w 533318"/>
                <a:gd name="connsiteY7" fmla="*/ 313015 h 313014"/>
                <a:gd name="connsiteX8" fmla="*/ 166146 w 533318"/>
                <a:gd name="connsiteY8" fmla="*/ 185422 h 313014"/>
                <a:gd name="connsiteX9" fmla="*/ 221222 w 533318"/>
                <a:gd name="connsiteY9" fmla="*/ 240498 h 313014"/>
                <a:gd name="connsiteX10" fmla="*/ 313015 w 533318"/>
                <a:gd name="connsiteY10" fmla="*/ 148705 h 313014"/>
                <a:gd name="connsiteX11" fmla="*/ 368091 w 533318"/>
                <a:gd name="connsiteY11" fmla="*/ 203781 h 313014"/>
                <a:gd name="connsiteX12" fmla="*/ 479161 w 533318"/>
                <a:gd name="connsiteY12" fmla="*/ 92711 h 313014"/>
                <a:gd name="connsiteX13" fmla="*/ 533319 w 533318"/>
                <a:gd name="connsiteY13" fmla="*/ 146869 h 313014"/>
                <a:gd name="connsiteX14" fmla="*/ 533319 w 533318"/>
                <a:gd name="connsiteY14" fmla="*/ 0 h 31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318" h="313014">
                  <a:moveTo>
                    <a:pt x="386450" y="0"/>
                  </a:moveTo>
                  <a:lnTo>
                    <a:pt x="440608" y="54158"/>
                  </a:lnTo>
                  <a:lnTo>
                    <a:pt x="368091" y="126675"/>
                  </a:lnTo>
                  <a:lnTo>
                    <a:pt x="313015" y="71599"/>
                  </a:lnTo>
                  <a:lnTo>
                    <a:pt x="221222" y="163392"/>
                  </a:lnTo>
                  <a:lnTo>
                    <a:pt x="166146" y="108316"/>
                  </a:lnTo>
                  <a:lnTo>
                    <a:pt x="0" y="274462"/>
                  </a:lnTo>
                  <a:lnTo>
                    <a:pt x="38553" y="313015"/>
                  </a:lnTo>
                  <a:lnTo>
                    <a:pt x="166146" y="185422"/>
                  </a:lnTo>
                  <a:lnTo>
                    <a:pt x="221222" y="240498"/>
                  </a:lnTo>
                  <a:lnTo>
                    <a:pt x="313015" y="148705"/>
                  </a:lnTo>
                  <a:lnTo>
                    <a:pt x="368091" y="203781"/>
                  </a:lnTo>
                  <a:lnTo>
                    <a:pt x="479161" y="92711"/>
                  </a:lnTo>
                  <a:lnTo>
                    <a:pt x="533319" y="146869"/>
                  </a:lnTo>
                  <a:lnTo>
                    <a:pt x="533319" y="0"/>
                  </a:lnTo>
                  <a:close/>
                </a:path>
              </a:pathLst>
            </a:custGeom>
            <a:grpFill/>
            <a:ln w="9128" cap="flat">
              <a:noFill/>
              <a:prstDash val="solid"/>
              <a:miter/>
            </a:ln>
          </p:spPr>
          <p:txBody>
            <a:bodyPr rtlCol="0" anchor="ctr"/>
            <a:lstStyle/>
            <a:p>
              <a:endParaRPr lang="en-US"/>
            </a:p>
          </p:txBody>
        </p:sp>
      </p:grpSp>
      <p:grpSp>
        <p:nvGrpSpPr>
          <p:cNvPr id="69" name="Group 68">
            <a:extLst>
              <a:ext uri="{FF2B5EF4-FFF2-40B4-BE49-F238E27FC236}">
                <a16:creationId xmlns:a16="http://schemas.microsoft.com/office/drawing/2014/main" id="{85BC5EE8-AC47-4C22-8C0E-B607AF75E386}"/>
              </a:ext>
            </a:extLst>
          </p:cNvPr>
          <p:cNvGrpSpPr/>
          <p:nvPr/>
        </p:nvGrpSpPr>
        <p:grpSpPr>
          <a:xfrm>
            <a:off x="8539600" y="991984"/>
            <a:ext cx="2926080" cy="1290153"/>
            <a:chOff x="8921977" y="1466725"/>
            <a:chExt cx="2926080" cy="1290153"/>
          </a:xfrm>
        </p:grpSpPr>
        <p:sp>
          <p:nvSpPr>
            <p:cNvPr id="70" name="TextBox 69">
              <a:extLst>
                <a:ext uri="{FF2B5EF4-FFF2-40B4-BE49-F238E27FC236}">
                  <a16:creationId xmlns:a16="http://schemas.microsoft.com/office/drawing/2014/main" id="{7E901FA5-AA9D-41C4-8056-8F61747B8D45}"/>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1" name="TextBox 70">
              <a:extLst>
                <a:ext uri="{FF2B5EF4-FFF2-40B4-BE49-F238E27FC236}">
                  <a16:creationId xmlns:a16="http://schemas.microsoft.com/office/drawing/2014/main" id="{B21A843F-073D-454A-8667-AFF133EC6E32}"/>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3" name="Group 72">
            <a:extLst>
              <a:ext uri="{FF2B5EF4-FFF2-40B4-BE49-F238E27FC236}">
                <a16:creationId xmlns:a16="http://schemas.microsoft.com/office/drawing/2014/main" id="{72356F16-4694-4492-B042-70948F232679}"/>
              </a:ext>
            </a:extLst>
          </p:cNvPr>
          <p:cNvGrpSpPr/>
          <p:nvPr/>
        </p:nvGrpSpPr>
        <p:grpSpPr>
          <a:xfrm>
            <a:off x="8539600" y="3648221"/>
            <a:ext cx="2926080" cy="2182705"/>
            <a:chOff x="332936" y="2627766"/>
            <a:chExt cx="2926080" cy="2182705"/>
          </a:xfrm>
        </p:grpSpPr>
        <p:sp>
          <p:nvSpPr>
            <p:cNvPr id="74" name="TextBox 73">
              <a:extLst>
                <a:ext uri="{FF2B5EF4-FFF2-40B4-BE49-F238E27FC236}">
                  <a16:creationId xmlns:a16="http://schemas.microsoft.com/office/drawing/2014/main" id="{C4E922E2-20F3-46C5-854A-0A7B07856A4D}"/>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5" name="TextBox 74">
              <a:extLst>
                <a:ext uri="{FF2B5EF4-FFF2-40B4-BE49-F238E27FC236}">
                  <a16:creationId xmlns:a16="http://schemas.microsoft.com/office/drawing/2014/main" id="{8E8BC2F1-6BA3-4C6E-A8D1-1CFB9F93E20A}"/>
                </a:ext>
              </a:extLst>
            </p:cNvPr>
            <p:cNvSpPr txBox="1"/>
            <p:nvPr/>
          </p:nvSpPr>
          <p:spPr>
            <a:xfrm>
              <a:off x="332936" y="3086922"/>
              <a:ext cx="2926080" cy="172354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7321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8495</TotalTime>
  <Words>273</Words>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Jellyfish Arrow – Slide Template</vt:lpstr>
      <vt:lpstr>Jellyfish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Jellyfish Arrow</dc:title>
  <dc:creator>PresentationGO.com</dc:creator>
  <dc:description>© Copyright PresentationGO.com</dc:description>
  <dcterms:created xsi:type="dcterms:W3CDTF">2014-11-26T05:14:11Z</dcterms:created>
  <dcterms:modified xsi:type="dcterms:W3CDTF">2020-07-29T17:51:41Z</dcterms:modified>
  <cp:category>Charts &amp; Diagrams</cp:category>
</cp:coreProperties>
</file>