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268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87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9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Jet of Arrows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6E69F46-DB42-444C-BFEF-8DF814605BAB}"/>
              </a:ext>
            </a:extLst>
          </p:cNvPr>
          <p:cNvGrpSpPr/>
          <p:nvPr/>
        </p:nvGrpSpPr>
        <p:grpSpPr>
          <a:xfrm>
            <a:off x="2266896" y="1659877"/>
            <a:ext cx="4610209" cy="4646034"/>
            <a:chOff x="1326845" y="1155503"/>
            <a:chExt cx="5110694" cy="5150408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D9DDD6C-EF9C-413F-A4E1-FA4A6D047518}"/>
                </a:ext>
              </a:extLst>
            </p:cNvPr>
            <p:cNvSpPr/>
            <p:nvPr/>
          </p:nvSpPr>
          <p:spPr>
            <a:xfrm rot="16200000" flipV="1">
              <a:off x="127813" y="2354535"/>
              <a:ext cx="5150408" cy="2752344"/>
            </a:xfrm>
            <a:custGeom>
              <a:avLst/>
              <a:gdLst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2047875 w 5150408"/>
                <a:gd name="connsiteY5" fmla="*/ 805552 h 2748976"/>
                <a:gd name="connsiteX6" fmla="*/ 2047875 w 5150408"/>
                <a:gd name="connsiteY6" fmla="*/ 806662 h 2748976"/>
                <a:gd name="connsiteX7" fmla="*/ 0 w 5150408"/>
                <a:gd name="connsiteY7" fmla="*/ 805397 h 2748976"/>
                <a:gd name="connsiteX8" fmla="*/ 0 w 5150408"/>
                <a:gd name="connsiteY8" fmla="*/ 300 h 2748976"/>
                <a:gd name="connsiteX9" fmla="*/ 2047875 w 5150408"/>
                <a:gd name="connsiteY9" fmla="*/ 0 h 2748976"/>
                <a:gd name="connsiteX10" fmla="*/ 2047875 w 5150408"/>
                <a:gd name="connsiteY10" fmla="*/ 456 h 2748976"/>
                <a:gd name="connsiteX11" fmla="*/ 2170188 w 5150408"/>
                <a:gd name="connsiteY11" fmla="*/ 1 h 2748976"/>
                <a:gd name="connsiteX12" fmla="*/ 4695436 w 5150408"/>
                <a:gd name="connsiteY12" fmla="*/ 1983066 h 2748976"/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2047875 w 5150408"/>
                <a:gd name="connsiteY5" fmla="*/ 805552 h 2748976"/>
                <a:gd name="connsiteX6" fmla="*/ 0 w 5150408"/>
                <a:gd name="connsiteY6" fmla="*/ 805397 h 2748976"/>
                <a:gd name="connsiteX7" fmla="*/ 0 w 5150408"/>
                <a:gd name="connsiteY7" fmla="*/ 300 h 2748976"/>
                <a:gd name="connsiteX8" fmla="*/ 2047875 w 5150408"/>
                <a:gd name="connsiteY8" fmla="*/ 0 h 2748976"/>
                <a:gd name="connsiteX9" fmla="*/ 2047875 w 5150408"/>
                <a:gd name="connsiteY9" fmla="*/ 456 h 2748976"/>
                <a:gd name="connsiteX10" fmla="*/ 2170188 w 5150408"/>
                <a:gd name="connsiteY10" fmla="*/ 1 h 2748976"/>
                <a:gd name="connsiteX11" fmla="*/ 4695436 w 5150408"/>
                <a:gd name="connsiteY11" fmla="*/ 1983066 h 2748976"/>
                <a:gd name="connsiteX12" fmla="*/ 5150408 w 5150408"/>
                <a:gd name="connsiteY12" fmla="*/ 1983065 h 2748976"/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0 w 5150408"/>
                <a:gd name="connsiteY5" fmla="*/ 805397 h 2748976"/>
                <a:gd name="connsiteX6" fmla="*/ 0 w 5150408"/>
                <a:gd name="connsiteY6" fmla="*/ 300 h 2748976"/>
                <a:gd name="connsiteX7" fmla="*/ 2047875 w 5150408"/>
                <a:gd name="connsiteY7" fmla="*/ 0 h 2748976"/>
                <a:gd name="connsiteX8" fmla="*/ 2047875 w 5150408"/>
                <a:gd name="connsiteY8" fmla="*/ 456 h 2748976"/>
                <a:gd name="connsiteX9" fmla="*/ 2170188 w 5150408"/>
                <a:gd name="connsiteY9" fmla="*/ 1 h 2748976"/>
                <a:gd name="connsiteX10" fmla="*/ 4695436 w 5150408"/>
                <a:gd name="connsiteY10" fmla="*/ 1983066 h 2748976"/>
                <a:gd name="connsiteX11" fmla="*/ 5150408 w 5150408"/>
                <a:gd name="connsiteY11" fmla="*/ 1983065 h 274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50408" h="2748976">
                  <a:moveTo>
                    <a:pt x="5150408" y="1983065"/>
                  </a:moveTo>
                  <a:lnTo>
                    <a:pt x="4400972" y="2748976"/>
                  </a:lnTo>
                  <a:lnTo>
                    <a:pt x="3394665" y="1983065"/>
                  </a:lnTo>
                  <a:lnTo>
                    <a:pt x="3840570" y="1983065"/>
                  </a:lnTo>
                  <a:cubicBezTo>
                    <a:pt x="3545103" y="1293482"/>
                    <a:pt x="2888749" y="849952"/>
                    <a:pt x="2167853" y="807433"/>
                  </a:cubicBezTo>
                  <a:lnTo>
                    <a:pt x="0" y="805397"/>
                  </a:lnTo>
                  <a:lnTo>
                    <a:pt x="0" y="300"/>
                  </a:lnTo>
                  <a:lnTo>
                    <a:pt x="2047875" y="0"/>
                  </a:lnTo>
                  <a:lnTo>
                    <a:pt x="2047875" y="456"/>
                  </a:lnTo>
                  <a:lnTo>
                    <a:pt x="2170188" y="1"/>
                  </a:lnTo>
                  <a:cubicBezTo>
                    <a:pt x="3331257" y="48724"/>
                    <a:pt x="4361712" y="831717"/>
                    <a:pt x="4695436" y="1983066"/>
                  </a:cubicBezTo>
                  <a:lnTo>
                    <a:pt x="5150408" y="19830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09F242D-D8DD-4D93-BDF0-FA2CD9E6B42B}"/>
                </a:ext>
              </a:extLst>
            </p:cNvPr>
            <p:cNvSpPr/>
            <p:nvPr/>
          </p:nvSpPr>
          <p:spPr>
            <a:xfrm rot="16200000">
              <a:off x="2422242" y="4369563"/>
              <a:ext cx="2923271" cy="390625"/>
            </a:xfrm>
            <a:custGeom>
              <a:avLst/>
              <a:gdLst>
                <a:gd name="connsiteX0" fmla="*/ 2923271 w 2923271"/>
                <a:gd name="connsiteY0" fmla="*/ 140887 h 390625"/>
                <a:gd name="connsiteX1" fmla="*/ 2728254 w 2923271"/>
                <a:gd name="connsiteY1" fmla="*/ 221917 h 390625"/>
                <a:gd name="connsiteX2" fmla="*/ 1890788 w 2923271"/>
                <a:gd name="connsiteY2" fmla="*/ 390624 h 390625"/>
                <a:gd name="connsiteX3" fmla="*/ 1768475 w 2923271"/>
                <a:gd name="connsiteY3" fmla="*/ 390169 h 390625"/>
                <a:gd name="connsiteX4" fmla="*/ 1768475 w 2923271"/>
                <a:gd name="connsiteY4" fmla="*/ 390625 h 390625"/>
                <a:gd name="connsiteX5" fmla="*/ 0 w 2923271"/>
                <a:gd name="connsiteY5" fmla="*/ 390366 h 390625"/>
                <a:gd name="connsiteX6" fmla="*/ 0 w 2923271"/>
                <a:gd name="connsiteY6" fmla="*/ 300 h 390625"/>
                <a:gd name="connsiteX7" fmla="*/ 2047875 w 2923271"/>
                <a:gd name="connsiteY7" fmla="*/ 0 h 390625"/>
                <a:gd name="connsiteX8" fmla="*/ 2047875 w 2923271"/>
                <a:gd name="connsiteY8" fmla="*/ 456 h 390625"/>
                <a:gd name="connsiteX9" fmla="*/ 2170188 w 2923271"/>
                <a:gd name="connsiteY9" fmla="*/ 1 h 390625"/>
                <a:gd name="connsiteX10" fmla="*/ 2805782 w 2923271"/>
                <a:gd name="connsiteY10" fmla="*/ 102439 h 3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3271" h="390625">
                  <a:moveTo>
                    <a:pt x="2923271" y="140887"/>
                  </a:moveTo>
                  <a:lnTo>
                    <a:pt x="2728254" y="221917"/>
                  </a:lnTo>
                  <a:cubicBezTo>
                    <a:pt x="2463159" y="320285"/>
                    <a:pt x="2181055" y="378429"/>
                    <a:pt x="1890788" y="390624"/>
                  </a:cubicBezTo>
                  <a:lnTo>
                    <a:pt x="1768475" y="390169"/>
                  </a:lnTo>
                  <a:lnTo>
                    <a:pt x="1768475" y="390625"/>
                  </a:lnTo>
                  <a:lnTo>
                    <a:pt x="0" y="390366"/>
                  </a:lnTo>
                  <a:lnTo>
                    <a:pt x="0" y="300"/>
                  </a:lnTo>
                  <a:lnTo>
                    <a:pt x="2047875" y="0"/>
                  </a:lnTo>
                  <a:lnTo>
                    <a:pt x="2047875" y="456"/>
                  </a:lnTo>
                  <a:lnTo>
                    <a:pt x="2170188" y="1"/>
                  </a:lnTo>
                  <a:cubicBezTo>
                    <a:pt x="2387889" y="9137"/>
                    <a:pt x="2600997" y="44087"/>
                    <a:pt x="2805782" y="102439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5C931AD-5DA9-474F-B2D5-D16A06E4058E}"/>
                </a:ext>
              </a:extLst>
            </p:cNvPr>
            <p:cNvSpPr/>
            <p:nvPr/>
          </p:nvSpPr>
          <p:spPr>
            <a:xfrm rot="16200000">
              <a:off x="2487847" y="2356219"/>
              <a:ext cx="5150408" cy="2748976"/>
            </a:xfrm>
            <a:custGeom>
              <a:avLst/>
              <a:gdLst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2047875 w 5150408"/>
                <a:gd name="connsiteY5" fmla="*/ 805552 h 2748976"/>
                <a:gd name="connsiteX6" fmla="*/ 2047875 w 5150408"/>
                <a:gd name="connsiteY6" fmla="*/ 806662 h 2748976"/>
                <a:gd name="connsiteX7" fmla="*/ 0 w 5150408"/>
                <a:gd name="connsiteY7" fmla="*/ 805397 h 2748976"/>
                <a:gd name="connsiteX8" fmla="*/ 0 w 5150408"/>
                <a:gd name="connsiteY8" fmla="*/ 300 h 2748976"/>
                <a:gd name="connsiteX9" fmla="*/ 2047875 w 5150408"/>
                <a:gd name="connsiteY9" fmla="*/ 0 h 2748976"/>
                <a:gd name="connsiteX10" fmla="*/ 2047875 w 5150408"/>
                <a:gd name="connsiteY10" fmla="*/ 456 h 2748976"/>
                <a:gd name="connsiteX11" fmla="*/ 2170188 w 5150408"/>
                <a:gd name="connsiteY11" fmla="*/ 1 h 2748976"/>
                <a:gd name="connsiteX12" fmla="*/ 4695436 w 5150408"/>
                <a:gd name="connsiteY12" fmla="*/ 1983066 h 2748976"/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2047875 w 5150408"/>
                <a:gd name="connsiteY5" fmla="*/ 805552 h 2748976"/>
                <a:gd name="connsiteX6" fmla="*/ 0 w 5150408"/>
                <a:gd name="connsiteY6" fmla="*/ 805397 h 2748976"/>
                <a:gd name="connsiteX7" fmla="*/ 0 w 5150408"/>
                <a:gd name="connsiteY7" fmla="*/ 300 h 2748976"/>
                <a:gd name="connsiteX8" fmla="*/ 2047875 w 5150408"/>
                <a:gd name="connsiteY8" fmla="*/ 0 h 2748976"/>
                <a:gd name="connsiteX9" fmla="*/ 2047875 w 5150408"/>
                <a:gd name="connsiteY9" fmla="*/ 456 h 2748976"/>
                <a:gd name="connsiteX10" fmla="*/ 2170188 w 5150408"/>
                <a:gd name="connsiteY10" fmla="*/ 1 h 2748976"/>
                <a:gd name="connsiteX11" fmla="*/ 4695436 w 5150408"/>
                <a:gd name="connsiteY11" fmla="*/ 1983066 h 2748976"/>
                <a:gd name="connsiteX12" fmla="*/ 5150408 w 5150408"/>
                <a:gd name="connsiteY12" fmla="*/ 1983065 h 2748976"/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0 w 5150408"/>
                <a:gd name="connsiteY5" fmla="*/ 805397 h 2748976"/>
                <a:gd name="connsiteX6" fmla="*/ 0 w 5150408"/>
                <a:gd name="connsiteY6" fmla="*/ 300 h 2748976"/>
                <a:gd name="connsiteX7" fmla="*/ 2047875 w 5150408"/>
                <a:gd name="connsiteY7" fmla="*/ 0 h 2748976"/>
                <a:gd name="connsiteX8" fmla="*/ 2047875 w 5150408"/>
                <a:gd name="connsiteY8" fmla="*/ 456 h 2748976"/>
                <a:gd name="connsiteX9" fmla="*/ 2170188 w 5150408"/>
                <a:gd name="connsiteY9" fmla="*/ 1 h 2748976"/>
                <a:gd name="connsiteX10" fmla="*/ 4695436 w 5150408"/>
                <a:gd name="connsiteY10" fmla="*/ 1983066 h 2748976"/>
                <a:gd name="connsiteX11" fmla="*/ 5150408 w 5150408"/>
                <a:gd name="connsiteY11" fmla="*/ 1983065 h 274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50408" h="2748976">
                  <a:moveTo>
                    <a:pt x="5150408" y="1983065"/>
                  </a:moveTo>
                  <a:lnTo>
                    <a:pt x="4400972" y="2748976"/>
                  </a:lnTo>
                  <a:lnTo>
                    <a:pt x="3394665" y="1983065"/>
                  </a:lnTo>
                  <a:lnTo>
                    <a:pt x="3840570" y="1983065"/>
                  </a:lnTo>
                  <a:cubicBezTo>
                    <a:pt x="3545103" y="1293482"/>
                    <a:pt x="2888749" y="849952"/>
                    <a:pt x="2167853" y="807433"/>
                  </a:cubicBezTo>
                  <a:lnTo>
                    <a:pt x="0" y="805397"/>
                  </a:lnTo>
                  <a:lnTo>
                    <a:pt x="0" y="300"/>
                  </a:lnTo>
                  <a:lnTo>
                    <a:pt x="2047875" y="0"/>
                  </a:lnTo>
                  <a:lnTo>
                    <a:pt x="2047875" y="456"/>
                  </a:lnTo>
                  <a:lnTo>
                    <a:pt x="2170188" y="1"/>
                  </a:lnTo>
                  <a:cubicBezTo>
                    <a:pt x="3331257" y="48724"/>
                    <a:pt x="4361712" y="831717"/>
                    <a:pt x="4695436" y="1983066"/>
                  </a:cubicBezTo>
                  <a:lnTo>
                    <a:pt x="5150408" y="19830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BC99DB9-5EBD-440E-AE68-C26B05A5C43B}"/>
                </a:ext>
              </a:extLst>
            </p:cNvPr>
            <p:cNvSpPr/>
            <p:nvPr/>
          </p:nvSpPr>
          <p:spPr>
            <a:xfrm rot="16200000">
              <a:off x="2904031" y="4427940"/>
              <a:ext cx="1958692" cy="1238450"/>
            </a:xfrm>
            <a:custGeom>
              <a:avLst/>
              <a:gdLst>
                <a:gd name="connsiteX0" fmla="*/ 1958692 w 1958692"/>
                <a:gd name="connsiteY0" fmla="*/ 0 h 1238450"/>
                <a:gd name="connsiteX1" fmla="*/ 1856880 w 1958692"/>
                <a:gd name="connsiteY1" fmla="*/ 100084 h 1238450"/>
                <a:gd name="connsiteX2" fmla="*/ 1523809 w 1958692"/>
                <a:gd name="connsiteY2" fmla="*/ 359541 h 1238450"/>
                <a:gd name="connsiteX3" fmla="*/ 1417220 w 1958692"/>
                <a:gd name="connsiteY3" fmla="*/ 424462 h 1238450"/>
                <a:gd name="connsiteX4" fmla="*/ 1417221 w 1958692"/>
                <a:gd name="connsiteY4" fmla="*/ 424462 h 1238450"/>
                <a:gd name="connsiteX5" fmla="*/ 1343560 w 1958692"/>
                <a:gd name="connsiteY5" fmla="*/ 469327 h 1238450"/>
                <a:gd name="connsiteX6" fmla="*/ 1343530 w 1958692"/>
                <a:gd name="connsiteY6" fmla="*/ 469342 h 1238450"/>
                <a:gd name="connsiteX7" fmla="*/ 1155274 w 1958692"/>
                <a:gd name="connsiteY7" fmla="*/ 565102 h 1238450"/>
                <a:gd name="connsiteX8" fmla="*/ 1127404 w 1958692"/>
                <a:gd name="connsiteY8" fmla="*/ 576682 h 1238450"/>
                <a:gd name="connsiteX9" fmla="*/ 1107044 w 1958692"/>
                <a:gd name="connsiteY9" fmla="*/ 586794 h 1238450"/>
                <a:gd name="connsiteX10" fmla="*/ 1057726 w 1958692"/>
                <a:gd name="connsiteY10" fmla="*/ 605634 h 1238450"/>
                <a:gd name="connsiteX11" fmla="*/ 1024100 w 1958692"/>
                <a:gd name="connsiteY11" fmla="*/ 619605 h 1238450"/>
                <a:gd name="connsiteX12" fmla="*/ 1155273 w 1958692"/>
                <a:gd name="connsiteY12" fmla="*/ 674042 h 1238450"/>
                <a:gd name="connsiteX13" fmla="*/ 1856879 w 1958692"/>
                <a:gd name="connsiteY13" fmla="*/ 1138490 h 1238450"/>
                <a:gd name="connsiteX14" fmla="*/ 1958689 w 1958692"/>
                <a:gd name="connsiteY14" fmla="*/ 1238450 h 1238450"/>
                <a:gd name="connsiteX15" fmla="*/ 1888452 w 1958692"/>
                <a:gd name="connsiteY15" fmla="*/ 1231845 h 1238450"/>
                <a:gd name="connsiteX16" fmla="*/ 7323 w 1958692"/>
                <a:gd name="connsiteY16" fmla="*/ 1230078 h 1238450"/>
                <a:gd name="connsiteX17" fmla="*/ 0 w 1958692"/>
                <a:gd name="connsiteY17" fmla="*/ 1229963 h 1238450"/>
                <a:gd name="connsiteX18" fmla="*/ 0 w 1958692"/>
                <a:gd name="connsiteY18" fmla="*/ 814582 h 1238450"/>
                <a:gd name="connsiteX19" fmla="*/ 0 w 1958692"/>
                <a:gd name="connsiteY19" fmla="*/ 424867 h 1238450"/>
                <a:gd name="connsiteX20" fmla="*/ 0 w 1958692"/>
                <a:gd name="connsiteY20" fmla="*/ 424669 h 1238450"/>
                <a:gd name="connsiteX21" fmla="*/ 1 w 1958692"/>
                <a:gd name="connsiteY21" fmla="*/ 424669 h 1238450"/>
                <a:gd name="connsiteX22" fmla="*/ 1 w 1958692"/>
                <a:gd name="connsiteY22" fmla="*/ 8498 h 1238450"/>
                <a:gd name="connsiteX23" fmla="*/ 7435 w 1958692"/>
                <a:gd name="connsiteY23" fmla="*/ 8382 h 1238450"/>
                <a:gd name="connsiteX24" fmla="*/ 1888454 w 1958692"/>
                <a:gd name="connsiteY24" fmla="*/ 6613 h 123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58692" h="1238450">
                  <a:moveTo>
                    <a:pt x="1958692" y="0"/>
                  </a:moveTo>
                  <a:lnTo>
                    <a:pt x="1856880" y="100084"/>
                  </a:lnTo>
                  <a:cubicBezTo>
                    <a:pt x="1752504" y="195075"/>
                    <a:pt x="1641112" y="281799"/>
                    <a:pt x="1523809" y="359541"/>
                  </a:cubicBezTo>
                  <a:lnTo>
                    <a:pt x="1417220" y="424462"/>
                  </a:lnTo>
                  <a:lnTo>
                    <a:pt x="1417221" y="424462"/>
                  </a:lnTo>
                  <a:lnTo>
                    <a:pt x="1343560" y="469327"/>
                  </a:lnTo>
                  <a:lnTo>
                    <a:pt x="1343530" y="469342"/>
                  </a:lnTo>
                  <a:lnTo>
                    <a:pt x="1155274" y="565102"/>
                  </a:lnTo>
                  <a:lnTo>
                    <a:pt x="1127404" y="576682"/>
                  </a:lnTo>
                  <a:lnTo>
                    <a:pt x="1107044" y="586794"/>
                  </a:lnTo>
                  <a:lnTo>
                    <a:pt x="1057726" y="605634"/>
                  </a:lnTo>
                  <a:lnTo>
                    <a:pt x="1024100" y="619605"/>
                  </a:lnTo>
                  <a:lnTo>
                    <a:pt x="1155273" y="674042"/>
                  </a:lnTo>
                  <a:cubicBezTo>
                    <a:pt x="1411311" y="792019"/>
                    <a:pt x="1648128" y="948741"/>
                    <a:pt x="1856879" y="1138490"/>
                  </a:cubicBezTo>
                  <a:lnTo>
                    <a:pt x="1958689" y="1238450"/>
                  </a:lnTo>
                  <a:lnTo>
                    <a:pt x="1888452" y="1231845"/>
                  </a:lnTo>
                  <a:lnTo>
                    <a:pt x="7323" y="1230078"/>
                  </a:lnTo>
                  <a:lnTo>
                    <a:pt x="0" y="1229963"/>
                  </a:lnTo>
                  <a:lnTo>
                    <a:pt x="0" y="814582"/>
                  </a:lnTo>
                  <a:lnTo>
                    <a:pt x="0" y="424867"/>
                  </a:lnTo>
                  <a:lnTo>
                    <a:pt x="0" y="424669"/>
                  </a:lnTo>
                  <a:lnTo>
                    <a:pt x="1" y="424669"/>
                  </a:lnTo>
                  <a:lnTo>
                    <a:pt x="1" y="8498"/>
                  </a:lnTo>
                  <a:lnTo>
                    <a:pt x="7435" y="8382"/>
                  </a:lnTo>
                  <a:lnTo>
                    <a:pt x="1888454" y="661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A855EF2-02C4-4092-8EFA-884D39ED0037}"/>
                </a:ext>
              </a:extLst>
            </p:cNvPr>
            <p:cNvSpPr/>
            <p:nvPr/>
          </p:nvSpPr>
          <p:spPr>
            <a:xfrm rot="16200000" flipV="1">
              <a:off x="1151752" y="3378472"/>
              <a:ext cx="3102533" cy="2752344"/>
            </a:xfrm>
            <a:custGeom>
              <a:avLst/>
              <a:gdLst>
                <a:gd name="connsiteX0" fmla="*/ 2544724 w 2544724"/>
                <a:gd name="connsiteY0" fmla="*/ 1626526 h 2254732"/>
                <a:gd name="connsiteX1" fmla="*/ 1930030 w 2544724"/>
                <a:gd name="connsiteY1" fmla="*/ 2254732 h 2254732"/>
                <a:gd name="connsiteX2" fmla="*/ 1104649 w 2544724"/>
                <a:gd name="connsiteY2" fmla="*/ 1626526 h 2254732"/>
                <a:gd name="connsiteX3" fmla="*/ 1470384 w 2544724"/>
                <a:gd name="connsiteY3" fmla="*/ 1626526 h 2254732"/>
                <a:gd name="connsiteX4" fmla="*/ 98407 w 2544724"/>
                <a:gd name="connsiteY4" fmla="*/ 662262 h 2254732"/>
                <a:gd name="connsiteX5" fmla="*/ 0 w 2544724"/>
                <a:gd name="connsiteY5" fmla="*/ 660720 h 2254732"/>
                <a:gd name="connsiteX6" fmla="*/ 0 w 2544724"/>
                <a:gd name="connsiteY6" fmla="*/ 373 h 2254732"/>
                <a:gd name="connsiteX7" fmla="*/ 100322 w 2544724"/>
                <a:gd name="connsiteY7" fmla="*/ 0 h 2254732"/>
                <a:gd name="connsiteX8" fmla="*/ 2171552 w 2544724"/>
                <a:gd name="connsiteY8" fmla="*/ 1626527 h 225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4724" h="2254732">
                  <a:moveTo>
                    <a:pt x="2544724" y="1626526"/>
                  </a:moveTo>
                  <a:lnTo>
                    <a:pt x="1930030" y="2254732"/>
                  </a:lnTo>
                  <a:lnTo>
                    <a:pt x="1104649" y="1626526"/>
                  </a:lnTo>
                  <a:lnTo>
                    <a:pt x="1470384" y="1626526"/>
                  </a:lnTo>
                  <a:cubicBezTo>
                    <a:pt x="1228039" y="1060924"/>
                    <a:pt x="689692" y="697137"/>
                    <a:pt x="98407" y="662262"/>
                  </a:cubicBezTo>
                  <a:lnTo>
                    <a:pt x="0" y="660720"/>
                  </a:lnTo>
                  <a:lnTo>
                    <a:pt x="0" y="373"/>
                  </a:lnTo>
                  <a:lnTo>
                    <a:pt x="100322" y="0"/>
                  </a:lnTo>
                  <a:cubicBezTo>
                    <a:pt x="1052641" y="39963"/>
                    <a:pt x="1897829" y="682180"/>
                    <a:pt x="2171552" y="162652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185C6DC-68E5-43F5-B67B-A8CBDCEABEA0}"/>
                </a:ext>
              </a:extLst>
            </p:cNvPr>
            <p:cNvSpPr/>
            <p:nvPr/>
          </p:nvSpPr>
          <p:spPr>
            <a:xfrm rot="16200000">
              <a:off x="3511784" y="3380157"/>
              <a:ext cx="3102533" cy="2748974"/>
            </a:xfrm>
            <a:custGeom>
              <a:avLst/>
              <a:gdLst>
                <a:gd name="connsiteX0" fmla="*/ 2544724 w 2544724"/>
                <a:gd name="connsiteY0" fmla="*/ 1626526 h 2254732"/>
                <a:gd name="connsiteX1" fmla="*/ 1930030 w 2544724"/>
                <a:gd name="connsiteY1" fmla="*/ 2254732 h 2254732"/>
                <a:gd name="connsiteX2" fmla="*/ 1104649 w 2544724"/>
                <a:gd name="connsiteY2" fmla="*/ 1626526 h 2254732"/>
                <a:gd name="connsiteX3" fmla="*/ 1470384 w 2544724"/>
                <a:gd name="connsiteY3" fmla="*/ 1626526 h 2254732"/>
                <a:gd name="connsiteX4" fmla="*/ 98407 w 2544724"/>
                <a:gd name="connsiteY4" fmla="*/ 662262 h 2254732"/>
                <a:gd name="connsiteX5" fmla="*/ 0 w 2544724"/>
                <a:gd name="connsiteY5" fmla="*/ 660720 h 2254732"/>
                <a:gd name="connsiteX6" fmla="*/ 0 w 2544724"/>
                <a:gd name="connsiteY6" fmla="*/ 373 h 2254732"/>
                <a:gd name="connsiteX7" fmla="*/ 100322 w 2544724"/>
                <a:gd name="connsiteY7" fmla="*/ 0 h 2254732"/>
                <a:gd name="connsiteX8" fmla="*/ 2171552 w 2544724"/>
                <a:gd name="connsiteY8" fmla="*/ 1626527 h 225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4724" h="2254732">
                  <a:moveTo>
                    <a:pt x="2544724" y="1626526"/>
                  </a:moveTo>
                  <a:lnTo>
                    <a:pt x="1930030" y="2254732"/>
                  </a:lnTo>
                  <a:lnTo>
                    <a:pt x="1104649" y="1626526"/>
                  </a:lnTo>
                  <a:lnTo>
                    <a:pt x="1470384" y="1626526"/>
                  </a:lnTo>
                  <a:cubicBezTo>
                    <a:pt x="1228039" y="1060924"/>
                    <a:pt x="689692" y="697137"/>
                    <a:pt x="98407" y="662262"/>
                  </a:cubicBezTo>
                  <a:lnTo>
                    <a:pt x="0" y="660720"/>
                  </a:lnTo>
                  <a:lnTo>
                    <a:pt x="0" y="373"/>
                  </a:lnTo>
                  <a:lnTo>
                    <a:pt x="100322" y="0"/>
                  </a:lnTo>
                  <a:cubicBezTo>
                    <a:pt x="1052641" y="39963"/>
                    <a:pt x="1897829" y="682180"/>
                    <a:pt x="2171552" y="16265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9D32479-E1DF-4FC4-BAD1-81EBF5DD1672}"/>
              </a:ext>
            </a:extLst>
          </p:cNvPr>
          <p:cNvGrpSpPr/>
          <p:nvPr/>
        </p:nvGrpSpPr>
        <p:grpSpPr>
          <a:xfrm>
            <a:off x="7226300" y="3982438"/>
            <a:ext cx="1663870" cy="1683196"/>
            <a:chOff x="8921977" y="1312837"/>
            <a:chExt cx="2926080" cy="224426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6E74BE-44AE-4123-8B06-3294B951451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66A197-349B-4A58-88C2-1428ADE4865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E97E7BC-E267-4C1B-B35C-F991399D88E9}"/>
              </a:ext>
            </a:extLst>
          </p:cNvPr>
          <p:cNvGrpSpPr/>
          <p:nvPr/>
        </p:nvGrpSpPr>
        <p:grpSpPr>
          <a:xfrm>
            <a:off x="253830" y="3982438"/>
            <a:ext cx="1663870" cy="1683196"/>
            <a:chOff x="332936" y="2473878"/>
            <a:chExt cx="2926080" cy="224426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7448E92-BF67-4348-B2D9-B6A0964C4CCA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8FCFAFE-9C19-44C3-9F05-E2C9C7BBEA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819CAE-86FE-4556-9A15-D99443F65F4E}"/>
              </a:ext>
            </a:extLst>
          </p:cNvPr>
          <p:cNvGrpSpPr/>
          <p:nvPr/>
        </p:nvGrpSpPr>
        <p:grpSpPr>
          <a:xfrm>
            <a:off x="7226300" y="1673445"/>
            <a:ext cx="1663870" cy="1683196"/>
            <a:chOff x="8921977" y="1312837"/>
            <a:chExt cx="2926080" cy="224426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107CAA3-0A0B-4C44-9DFE-982EAF016B9F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C123A2D-7815-4EE0-9DA4-712B4E575C2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2FFE980-0A1D-487D-B9C8-DDC8174A9B77}"/>
              </a:ext>
            </a:extLst>
          </p:cNvPr>
          <p:cNvGrpSpPr/>
          <p:nvPr/>
        </p:nvGrpSpPr>
        <p:grpSpPr>
          <a:xfrm>
            <a:off x="253830" y="1673448"/>
            <a:ext cx="1663870" cy="1683196"/>
            <a:chOff x="332936" y="2473878"/>
            <a:chExt cx="2926080" cy="224426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AEB353F-726C-4D13-9ECD-D5D3AD67F45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3D7A107-3FCC-444C-8947-0865BC9EA50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51" descr="Lightbulb">
            <a:extLst>
              <a:ext uri="{FF2B5EF4-FFF2-40B4-BE49-F238E27FC236}">
                <a16:creationId xmlns:a16="http://schemas.microsoft.com/office/drawing/2014/main" id="{DBF0069F-1684-451C-9A5F-409DACC912D5}"/>
              </a:ext>
            </a:extLst>
          </p:cNvPr>
          <p:cNvGrpSpPr/>
          <p:nvPr/>
        </p:nvGrpSpPr>
        <p:grpSpPr>
          <a:xfrm>
            <a:off x="853268" y="1327871"/>
            <a:ext cx="464994" cy="464994"/>
            <a:chOff x="853268" y="1327871"/>
            <a:chExt cx="464994" cy="46499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E1DB7C4-3A15-4697-8D9D-DE436AD28F2E}"/>
                </a:ext>
              </a:extLst>
            </p:cNvPr>
            <p:cNvSpPr/>
            <p:nvPr/>
          </p:nvSpPr>
          <p:spPr>
            <a:xfrm>
              <a:off x="1022797" y="1637867"/>
              <a:ext cx="125935" cy="29062"/>
            </a:xfrm>
            <a:custGeom>
              <a:avLst/>
              <a:gdLst>
                <a:gd name="connsiteX0" fmla="*/ 14531 w 125935"/>
                <a:gd name="connsiteY0" fmla="*/ 0 h 29062"/>
                <a:gd name="connsiteX1" fmla="*/ 111405 w 125935"/>
                <a:gd name="connsiteY1" fmla="*/ 0 h 29062"/>
                <a:gd name="connsiteX2" fmla="*/ 125936 w 125935"/>
                <a:gd name="connsiteY2" fmla="*/ 14531 h 29062"/>
                <a:gd name="connsiteX3" fmla="*/ 111405 w 125935"/>
                <a:gd name="connsiteY3" fmla="*/ 29062 h 29062"/>
                <a:gd name="connsiteX4" fmla="*/ 14531 w 125935"/>
                <a:gd name="connsiteY4" fmla="*/ 29062 h 29062"/>
                <a:gd name="connsiteX5" fmla="*/ 0 w 125935"/>
                <a:gd name="connsiteY5" fmla="*/ 14531 h 29062"/>
                <a:gd name="connsiteX6" fmla="*/ 14531 w 125935"/>
                <a:gd name="connsiteY6" fmla="*/ 0 h 2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35" h="29062">
                  <a:moveTo>
                    <a:pt x="14531" y="0"/>
                  </a:moveTo>
                  <a:lnTo>
                    <a:pt x="111405" y="0"/>
                  </a:lnTo>
                  <a:cubicBezTo>
                    <a:pt x="119639" y="0"/>
                    <a:pt x="125936" y="6297"/>
                    <a:pt x="125936" y="14531"/>
                  </a:cubicBezTo>
                  <a:cubicBezTo>
                    <a:pt x="125936" y="22765"/>
                    <a:pt x="119639" y="29062"/>
                    <a:pt x="111405" y="29062"/>
                  </a:cubicBezTo>
                  <a:lnTo>
                    <a:pt x="14531" y="29062"/>
                  </a:lnTo>
                  <a:cubicBezTo>
                    <a:pt x="6297" y="29062"/>
                    <a:pt x="0" y="22765"/>
                    <a:pt x="0" y="14531"/>
                  </a:cubicBezTo>
                  <a:cubicBezTo>
                    <a:pt x="0" y="6297"/>
                    <a:pt x="6297" y="0"/>
                    <a:pt x="14531" y="0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2EC73A7-F7DD-4CB2-B4AE-083F9CF298E1}"/>
                </a:ext>
              </a:extLst>
            </p:cNvPr>
            <p:cNvSpPr/>
            <p:nvPr/>
          </p:nvSpPr>
          <p:spPr>
            <a:xfrm>
              <a:off x="1022797" y="1686303"/>
              <a:ext cx="125935" cy="29062"/>
            </a:xfrm>
            <a:custGeom>
              <a:avLst/>
              <a:gdLst>
                <a:gd name="connsiteX0" fmla="*/ 14531 w 125935"/>
                <a:gd name="connsiteY0" fmla="*/ 0 h 29062"/>
                <a:gd name="connsiteX1" fmla="*/ 111405 w 125935"/>
                <a:gd name="connsiteY1" fmla="*/ 0 h 29062"/>
                <a:gd name="connsiteX2" fmla="*/ 125936 w 125935"/>
                <a:gd name="connsiteY2" fmla="*/ 14531 h 29062"/>
                <a:gd name="connsiteX3" fmla="*/ 111405 w 125935"/>
                <a:gd name="connsiteY3" fmla="*/ 29062 h 29062"/>
                <a:gd name="connsiteX4" fmla="*/ 14531 w 125935"/>
                <a:gd name="connsiteY4" fmla="*/ 29062 h 29062"/>
                <a:gd name="connsiteX5" fmla="*/ 0 w 125935"/>
                <a:gd name="connsiteY5" fmla="*/ 14531 h 29062"/>
                <a:gd name="connsiteX6" fmla="*/ 14531 w 125935"/>
                <a:gd name="connsiteY6" fmla="*/ 0 h 2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35" h="29062">
                  <a:moveTo>
                    <a:pt x="14531" y="0"/>
                  </a:moveTo>
                  <a:lnTo>
                    <a:pt x="111405" y="0"/>
                  </a:lnTo>
                  <a:cubicBezTo>
                    <a:pt x="119639" y="0"/>
                    <a:pt x="125936" y="6297"/>
                    <a:pt x="125936" y="14531"/>
                  </a:cubicBezTo>
                  <a:cubicBezTo>
                    <a:pt x="125936" y="22765"/>
                    <a:pt x="119639" y="29062"/>
                    <a:pt x="111405" y="29062"/>
                  </a:cubicBezTo>
                  <a:lnTo>
                    <a:pt x="14531" y="29062"/>
                  </a:lnTo>
                  <a:cubicBezTo>
                    <a:pt x="6297" y="29062"/>
                    <a:pt x="0" y="22765"/>
                    <a:pt x="0" y="14531"/>
                  </a:cubicBezTo>
                  <a:cubicBezTo>
                    <a:pt x="0" y="6297"/>
                    <a:pt x="6297" y="0"/>
                    <a:pt x="14531" y="0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722C8EF-A7D0-464C-917D-E1BA5AADEF1F}"/>
                </a:ext>
              </a:extLst>
            </p:cNvPr>
            <p:cNvSpPr/>
            <p:nvPr/>
          </p:nvSpPr>
          <p:spPr>
            <a:xfrm>
              <a:off x="1054281" y="1734740"/>
              <a:ext cx="62967" cy="29062"/>
            </a:xfrm>
            <a:custGeom>
              <a:avLst/>
              <a:gdLst>
                <a:gd name="connsiteX0" fmla="*/ 0 w 62967"/>
                <a:gd name="connsiteY0" fmla="*/ 0 h 29062"/>
                <a:gd name="connsiteX1" fmla="*/ 31484 w 62967"/>
                <a:gd name="connsiteY1" fmla="*/ 29062 h 29062"/>
                <a:gd name="connsiteX2" fmla="*/ 62968 w 62967"/>
                <a:gd name="connsiteY2" fmla="*/ 0 h 29062"/>
                <a:gd name="connsiteX3" fmla="*/ 0 w 62967"/>
                <a:gd name="connsiteY3" fmla="*/ 0 h 2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967" h="29062">
                  <a:moveTo>
                    <a:pt x="0" y="0"/>
                  </a:moveTo>
                  <a:cubicBezTo>
                    <a:pt x="1453" y="16469"/>
                    <a:pt x="15015" y="29062"/>
                    <a:pt x="31484" y="29062"/>
                  </a:cubicBezTo>
                  <a:cubicBezTo>
                    <a:pt x="47953" y="29062"/>
                    <a:pt x="61515" y="16469"/>
                    <a:pt x="6296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D2E4B81-5B1F-4F51-B315-B80415216087}"/>
                </a:ext>
              </a:extLst>
            </p:cNvPr>
            <p:cNvSpPr/>
            <p:nvPr/>
          </p:nvSpPr>
          <p:spPr>
            <a:xfrm>
              <a:off x="959829" y="1356933"/>
              <a:ext cx="251871" cy="261559"/>
            </a:xfrm>
            <a:custGeom>
              <a:avLst/>
              <a:gdLst>
                <a:gd name="connsiteX0" fmla="*/ 125936 w 251871"/>
                <a:gd name="connsiteY0" fmla="*/ 0 h 261559"/>
                <a:gd name="connsiteX1" fmla="*/ 125936 w 251871"/>
                <a:gd name="connsiteY1" fmla="*/ 0 h 261559"/>
                <a:gd name="connsiteX2" fmla="*/ 125936 w 251871"/>
                <a:gd name="connsiteY2" fmla="*/ 0 h 261559"/>
                <a:gd name="connsiteX3" fmla="*/ 0 w 251871"/>
                <a:gd name="connsiteY3" fmla="*/ 124483 h 261559"/>
                <a:gd name="connsiteX4" fmla="*/ 0 w 251871"/>
                <a:gd name="connsiteY4" fmla="*/ 128842 h 261559"/>
                <a:gd name="connsiteX5" fmla="*/ 8719 w 251871"/>
                <a:gd name="connsiteY5" fmla="*/ 172435 h 261559"/>
                <a:gd name="connsiteX6" fmla="*/ 30515 w 251871"/>
                <a:gd name="connsiteY6" fmla="*/ 208279 h 261559"/>
                <a:gd name="connsiteX7" fmla="*/ 60062 w 251871"/>
                <a:gd name="connsiteY7" fmla="*/ 256231 h 261559"/>
                <a:gd name="connsiteX8" fmla="*/ 68780 w 251871"/>
                <a:gd name="connsiteY8" fmla="*/ 261559 h 261559"/>
                <a:gd name="connsiteX9" fmla="*/ 183091 w 251871"/>
                <a:gd name="connsiteY9" fmla="*/ 261559 h 261559"/>
                <a:gd name="connsiteX10" fmla="*/ 191810 w 251871"/>
                <a:gd name="connsiteY10" fmla="*/ 256231 h 261559"/>
                <a:gd name="connsiteX11" fmla="*/ 221357 w 251871"/>
                <a:gd name="connsiteY11" fmla="*/ 208279 h 261559"/>
                <a:gd name="connsiteX12" fmla="*/ 243153 w 251871"/>
                <a:gd name="connsiteY12" fmla="*/ 172435 h 261559"/>
                <a:gd name="connsiteX13" fmla="*/ 251872 w 251871"/>
                <a:gd name="connsiteY13" fmla="*/ 128842 h 261559"/>
                <a:gd name="connsiteX14" fmla="*/ 251872 w 251871"/>
                <a:gd name="connsiteY14" fmla="*/ 124483 h 261559"/>
                <a:gd name="connsiteX15" fmla="*/ 125936 w 251871"/>
                <a:gd name="connsiteY15" fmla="*/ 0 h 261559"/>
                <a:gd name="connsiteX16" fmla="*/ 222810 w 251871"/>
                <a:gd name="connsiteY16" fmla="*/ 128358 h 261559"/>
                <a:gd name="connsiteX17" fmla="*/ 216028 w 251871"/>
                <a:gd name="connsiteY17" fmla="*/ 162264 h 261559"/>
                <a:gd name="connsiteX18" fmla="*/ 199560 w 251871"/>
                <a:gd name="connsiteY18" fmla="*/ 188904 h 261559"/>
                <a:gd name="connsiteX19" fmla="*/ 171467 w 251871"/>
                <a:gd name="connsiteY19" fmla="*/ 232497 h 261559"/>
                <a:gd name="connsiteX20" fmla="*/ 125936 w 251871"/>
                <a:gd name="connsiteY20" fmla="*/ 232497 h 261559"/>
                <a:gd name="connsiteX21" fmla="*/ 80890 w 251871"/>
                <a:gd name="connsiteY21" fmla="*/ 232497 h 261559"/>
                <a:gd name="connsiteX22" fmla="*/ 52796 w 251871"/>
                <a:gd name="connsiteY22" fmla="*/ 188904 h 261559"/>
                <a:gd name="connsiteX23" fmla="*/ 36328 w 251871"/>
                <a:gd name="connsiteY23" fmla="*/ 162264 h 261559"/>
                <a:gd name="connsiteX24" fmla="*/ 29546 w 251871"/>
                <a:gd name="connsiteY24" fmla="*/ 128358 h 261559"/>
                <a:gd name="connsiteX25" fmla="*/ 29546 w 251871"/>
                <a:gd name="connsiteY25" fmla="*/ 124483 h 261559"/>
                <a:gd name="connsiteX26" fmla="*/ 126420 w 251871"/>
                <a:gd name="connsiteY26" fmla="*/ 28578 h 261559"/>
                <a:gd name="connsiteX27" fmla="*/ 126420 w 251871"/>
                <a:gd name="connsiteY27" fmla="*/ 28578 h 261559"/>
                <a:gd name="connsiteX28" fmla="*/ 126420 w 251871"/>
                <a:gd name="connsiteY28" fmla="*/ 28578 h 261559"/>
                <a:gd name="connsiteX29" fmla="*/ 126420 w 251871"/>
                <a:gd name="connsiteY29" fmla="*/ 28578 h 261559"/>
                <a:gd name="connsiteX30" fmla="*/ 126420 w 251871"/>
                <a:gd name="connsiteY30" fmla="*/ 28578 h 261559"/>
                <a:gd name="connsiteX31" fmla="*/ 126420 w 251871"/>
                <a:gd name="connsiteY31" fmla="*/ 28578 h 261559"/>
                <a:gd name="connsiteX32" fmla="*/ 126420 w 251871"/>
                <a:gd name="connsiteY32" fmla="*/ 28578 h 261559"/>
                <a:gd name="connsiteX33" fmla="*/ 223294 w 251871"/>
                <a:gd name="connsiteY33" fmla="*/ 124483 h 261559"/>
                <a:gd name="connsiteX34" fmla="*/ 223294 w 251871"/>
                <a:gd name="connsiteY34" fmla="*/ 128358 h 26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1871" h="261559">
                  <a:moveTo>
                    <a:pt x="125936" y="0"/>
                  </a:moveTo>
                  <a:cubicBezTo>
                    <a:pt x="125936" y="0"/>
                    <a:pt x="125936" y="0"/>
                    <a:pt x="125936" y="0"/>
                  </a:cubicBezTo>
                  <a:cubicBezTo>
                    <a:pt x="125936" y="0"/>
                    <a:pt x="125936" y="0"/>
                    <a:pt x="125936" y="0"/>
                  </a:cubicBezTo>
                  <a:cubicBezTo>
                    <a:pt x="57156" y="484"/>
                    <a:pt x="1453" y="55702"/>
                    <a:pt x="0" y="124483"/>
                  </a:cubicBezTo>
                  <a:lnTo>
                    <a:pt x="0" y="128842"/>
                  </a:lnTo>
                  <a:cubicBezTo>
                    <a:pt x="484" y="143858"/>
                    <a:pt x="3391" y="158389"/>
                    <a:pt x="8719" y="172435"/>
                  </a:cubicBezTo>
                  <a:cubicBezTo>
                    <a:pt x="14047" y="185513"/>
                    <a:pt x="21312" y="197622"/>
                    <a:pt x="30515" y="208279"/>
                  </a:cubicBezTo>
                  <a:cubicBezTo>
                    <a:pt x="42140" y="220872"/>
                    <a:pt x="54734" y="245575"/>
                    <a:pt x="60062" y="256231"/>
                  </a:cubicBezTo>
                  <a:cubicBezTo>
                    <a:pt x="61515" y="259622"/>
                    <a:pt x="64905" y="261559"/>
                    <a:pt x="68780" y="261559"/>
                  </a:cubicBezTo>
                  <a:lnTo>
                    <a:pt x="183091" y="261559"/>
                  </a:lnTo>
                  <a:cubicBezTo>
                    <a:pt x="186966" y="261559"/>
                    <a:pt x="190357" y="259622"/>
                    <a:pt x="191810" y="256231"/>
                  </a:cubicBezTo>
                  <a:cubicBezTo>
                    <a:pt x="197138" y="245575"/>
                    <a:pt x="209732" y="220872"/>
                    <a:pt x="221357" y="208279"/>
                  </a:cubicBezTo>
                  <a:cubicBezTo>
                    <a:pt x="230560" y="197622"/>
                    <a:pt x="238309" y="185513"/>
                    <a:pt x="243153" y="172435"/>
                  </a:cubicBezTo>
                  <a:cubicBezTo>
                    <a:pt x="248481" y="158389"/>
                    <a:pt x="251387" y="143858"/>
                    <a:pt x="251872" y="128842"/>
                  </a:cubicBezTo>
                  <a:lnTo>
                    <a:pt x="251872" y="124483"/>
                  </a:lnTo>
                  <a:cubicBezTo>
                    <a:pt x="250419" y="55702"/>
                    <a:pt x="194716" y="484"/>
                    <a:pt x="125936" y="0"/>
                  </a:cubicBezTo>
                  <a:close/>
                  <a:moveTo>
                    <a:pt x="222810" y="128358"/>
                  </a:moveTo>
                  <a:cubicBezTo>
                    <a:pt x="222325" y="139983"/>
                    <a:pt x="219903" y="151607"/>
                    <a:pt x="216028" y="162264"/>
                  </a:cubicBezTo>
                  <a:cubicBezTo>
                    <a:pt x="212154" y="171951"/>
                    <a:pt x="206825" y="181154"/>
                    <a:pt x="199560" y="188904"/>
                  </a:cubicBezTo>
                  <a:cubicBezTo>
                    <a:pt x="188419" y="202466"/>
                    <a:pt x="178732" y="216997"/>
                    <a:pt x="171467" y="232497"/>
                  </a:cubicBezTo>
                  <a:lnTo>
                    <a:pt x="125936" y="232497"/>
                  </a:lnTo>
                  <a:lnTo>
                    <a:pt x="80890" y="232497"/>
                  </a:lnTo>
                  <a:cubicBezTo>
                    <a:pt x="73140" y="216997"/>
                    <a:pt x="63452" y="202466"/>
                    <a:pt x="52796" y="188904"/>
                  </a:cubicBezTo>
                  <a:cubicBezTo>
                    <a:pt x="46015" y="181154"/>
                    <a:pt x="40203" y="171951"/>
                    <a:pt x="36328" y="162264"/>
                  </a:cubicBezTo>
                  <a:cubicBezTo>
                    <a:pt x="31968" y="151607"/>
                    <a:pt x="30031" y="139983"/>
                    <a:pt x="29546" y="128358"/>
                  </a:cubicBezTo>
                  <a:lnTo>
                    <a:pt x="29546" y="124483"/>
                  </a:lnTo>
                  <a:cubicBezTo>
                    <a:pt x="30515" y="71687"/>
                    <a:pt x="73624" y="29062"/>
                    <a:pt x="126420" y="28578"/>
                  </a:cubicBezTo>
                  <a:lnTo>
                    <a:pt x="126420" y="28578"/>
                  </a:lnTo>
                  <a:lnTo>
                    <a:pt x="126420" y="28578"/>
                  </a:lnTo>
                  <a:cubicBezTo>
                    <a:pt x="126420" y="28578"/>
                    <a:pt x="126420" y="28578"/>
                    <a:pt x="126420" y="28578"/>
                  </a:cubicBezTo>
                  <a:cubicBezTo>
                    <a:pt x="126420" y="28578"/>
                    <a:pt x="126420" y="28578"/>
                    <a:pt x="126420" y="28578"/>
                  </a:cubicBezTo>
                  <a:lnTo>
                    <a:pt x="126420" y="28578"/>
                  </a:lnTo>
                  <a:lnTo>
                    <a:pt x="126420" y="28578"/>
                  </a:lnTo>
                  <a:cubicBezTo>
                    <a:pt x="179216" y="29062"/>
                    <a:pt x="222325" y="71202"/>
                    <a:pt x="223294" y="124483"/>
                  </a:cubicBezTo>
                  <a:lnTo>
                    <a:pt x="223294" y="128358"/>
                  </a:ln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52" descr="Rocket">
            <a:extLst>
              <a:ext uri="{FF2B5EF4-FFF2-40B4-BE49-F238E27FC236}">
                <a16:creationId xmlns:a16="http://schemas.microsoft.com/office/drawing/2014/main" id="{A518A067-9913-4BCE-B5DB-E343FD0C8EA6}"/>
              </a:ext>
            </a:extLst>
          </p:cNvPr>
          <p:cNvGrpSpPr/>
          <p:nvPr/>
        </p:nvGrpSpPr>
        <p:grpSpPr>
          <a:xfrm>
            <a:off x="853268" y="3633699"/>
            <a:ext cx="464994" cy="464994"/>
            <a:chOff x="853268" y="3633699"/>
            <a:chExt cx="464994" cy="46499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D94038A-A8BA-43B6-A88C-CF73353BCA4C}"/>
                </a:ext>
              </a:extLst>
            </p:cNvPr>
            <p:cNvSpPr/>
            <p:nvPr/>
          </p:nvSpPr>
          <p:spPr>
            <a:xfrm>
              <a:off x="1191841" y="3671821"/>
              <a:ext cx="88863" cy="85391"/>
            </a:xfrm>
            <a:custGeom>
              <a:avLst/>
              <a:gdLst>
                <a:gd name="connsiteX0" fmla="*/ 86702 w 88863"/>
                <a:gd name="connsiteY0" fmla="*/ 2564 h 85391"/>
                <a:gd name="connsiteX1" fmla="*/ 0 w 88863"/>
                <a:gd name="connsiteY1" fmla="*/ 13220 h 85391"/>
                <a:gd name="connsiteX2" fmla="*/ 39718 w 88863"/>
                <a:gd name="connsiteY2" fmla="*/ 44704 h 85391"/>
                <a:gd name="connsiteX3" fmla="*/ 71687 w 88863"/>
                <a:gd name="connsiteY3" fmla="*/ 85391 h 85391"/>
                <a:gd name="connsiteX4" fmla="*/ 86702 w 88863"/>
                <a:gd name="connsiteY4" fmla="*/ 2564 h 8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63" h="85391">
                  <a:moveTo>
                    <a:pt x="86702" y="2564"/>
                  </a:moveTo>
                  <a:cubicBezTo>
                    <a:pt x="79921" y="-4217"/>
                    <a:pt x="36328" y="3533"/>
                    <a:pt x="0" y="13220"/>
                  </a:cubicBezTo>
                  <a:cubicBezTo>
                    <a:pt x="13078" y="20970"/>
                    <a:pt x="26640" y="31626"/>
                    <a:pt x="39718" y="44704"/>
                  </a:cubicBezTo>
                  <a:cubicBezTo>
                    <a:pt x="53281" y="58267"/>
                    <a:pt x="63937" y="71829"/>
                    <a:pt x="71687" y="85391"/>
                  </a:cubicBezTo>
                  <a:cubicBezTo>
                    <a:pt x="81374" y="48095"/>
                    <a:pt x="93968" y="9345"/>
                    <a:pt x="86702" y="256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56CE60-5ACE-4941-82F1-B7D539182524}"/>
                </a:ext>
              </a:extLst>
            </p:cNvPr>
            <p:cNvSpPr/>
            <p:nvPr/>
          </p:nvSpPr>
          <p:spPr>
            <a:xfrm>
              <a:off x="890597" y="3804983"/>
              <a:ext cx="118153" cy="113010"/>
            </a:xfrm>
            <a:custGeom>
              <a:avLst/>
              <a:gdLst>
                <a:gd name="connsiteX0" fmla="*/ 118153 w 118153"/>
                <a:gd name="connsiteY0" fmla="*/ 7447 h 113010"/>
                <a:gd name="connsiteX1" fmla="*/ 101685 w 118153"/>
                <a:gd name="connsiteY1" fmla="*/ 1150 h 113010"/>
                <a:gd name="connsiteX2" fmla="*/ 82310 w 118153"/>
                <a:gd name="connsiteY2" fmla="*/ 5025 h 113010"/>
                <a:gd name="connsiteX3" fmla="*/ 5295 w 118153"/>
                <a:gd name="connsiteY3" fmla="*/ 82040 h 113010"/>
                <a:gd name="connsiteX4" fmla="*/ 21764 w 118153"/>
                <a:gd name="connsiteY4" fmla="*/ 112555 h 113010"/>
                <a:gd name="connsiteX5" fmla="*/ 86185 w 118153"/>
                <a:gd name="connsiteY5" fmla="*/ 98024 h 113010"/>
                <a:gd name="connsiteX6" fmla="*/ 118153 w 118153"/>
                <a:gd name="connsiteY6" fmla="*/ 7447 h 11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153" h="113010">
                  <a:moveTo>
                    <a:pt x="118153" y="7447"/>
                  </a:moveTo>
                  <a:lnTo>
                    <a:pt x="101685" y="1150"/>
                  </a:lnTo>
                  <a:cubicBezTo>
                    <a:pt x="94904" y="-1271"/>
                    <a:pt x="87638" y="182"/>
                    <a:pt x="82310" y="5025"/>
                  </a:cubicBezTo>
                  <a:lnTo>
                    <a:pt x="5295" y="82040"/>
                  </a:lnTo>
                  <a:cubicBezTo>
                    <a:pt x="-7298" y="94634"/>
                    <a:pt x="4327" y="116430"/>
                    <a:pt x="21764" y="112555"/>
                  </a:cubicBezTo>
                  <a:lnTo>
                    <a:pt x="86185" y="98024"/>
                  </a:lnTo>
                  <a:cubicBezTo>
                    <a:pt x="91513" y="73806"/>
                    <a:pt x="100232" y="41353"/>
                    <a:pt x="118153" y="744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91F5D68-353F-4E13-ACEA-7F7427A081CC}"/>
                </a:ext>
              </a:extLst>
            </p:cNvPr>
            <p:cNvSpPr/>
            <p:nvPr/>
          </p:nvSpPr>
          <p:spPr>
            <a:xfrm>
              <a:off x="1032989" y="3938851"/>
              <a:ext cx="113233" cy="121756"/>
            </a:xfrm>
            <a:custGeom>
              <a:avLst/>
              <a:gdLst>
                <a:gd name="connsiteX0" fmla="*/ 104119 w 113233"/>
                <a:gd name="connsiteY0" fmla="*/ 0 h 121756"/>
                <a:gd name="connsiteX1" fmla="*/ 15479 w 113233"/>
                <a:gd name="connsiteY1" fmla="*/ 31000 h 121756"/>
                <a:gd name="connsiteX2" fmla="*/ 464 w 113233"/>
                <a:gd name="connsiteY2" fmla="*/ 99780 h 121756"/>
                <a:gd name="connsiteX3" fmla="*/ 30979 w 113233"/>
                <a:gd name="connsiteY3" fmla="*/ 116249 h 121756"/>
                <a:gd name="connsiteX4" fmla="*/ 107993 w 113233"/>
                <a:gd name="connsiteY4" fmla="*/ 39234 h 121756"/>
                <a:gd name="connsiteX5" fmla="*/ 111868 w 113233"/>
                <a:gd name="connsiteY5" fmla="*/ 19859 h 121756"/>
                <a:gd name="connsiteX6" fmla="*/ 104119 w 113233"/>
                <a:gd name="connsiteY6" fmla="*/ 0 h 12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233" h="121756">
                  <a:moveTo>
                    <a:pt x="104119" y="0"/>
                  </a:moveTo>
                  <a:cubicBezTo>
                    <a:pt x="71666" y="16953"/>
                    <a:pt x="40666" y="26156"/>
                    <a:pt x="15479" y="31000"/>
                  </a:cubicBezTo>
                  <a:lnTo>
                    <a:pt x="464" y="99780"/>
                  </a:lnTo>
                  <a:cubicBezTo>
                    <a:pt x="-3411" y="117217"/>
                    <a:pt x="17901" y="129326"/>
                    <a:pt x="30979" y="116249"/>
                  </a:cubicBezTo>
                  <a:lnTo>
                    <a:pt x="107993" y="39234"/>
                  </a:lnTo>
                  <a:cubicBezTo>
                    <a:pt x="112837" y="34390"/>
                    <a:pt x="114775" y="26640"/>
                    <a:pt x="111868" y="19859"/>
                  </a:cubicBezTo>
                  <a:lnTo>
                    <a:pt x="10411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5D1612A-3AE8-454C-96F0-FCA70BFAA309}"/>
                </a:ext>
              </a:extLst>
            </p:cNvPr>
            <p:cNvSpPr/>
            <p:nvPr/>
          </p:nvSpPr>
          <p:spPr>
            <a:xfrm>
              <a:off x="993734" y="3693760"/>
              <a:ext cx="260590" cy="260106"/>
            </a:xfrm>
            <a:custGeom>
              <a:avLst/>
              <a:gdLst>
                <a:gd name="connsiteX0" fmla="*/ 171951 w 260590"/>
                <a:gd name="connsiteY0" fmla="*/ 0 h 260106"/>
                <a:gd name="connsiteX1" fmla="*/ 79436 w 260590"/>
                <a:gd name="connsiteY1" fmla="*/ 62968 h 260106"/>
                <a:gd name="connsiteX2" fmla="*/ 0 w 260590"/>
                <a:gd name="connsiteY2" fmla="*/ 230075 h 260106"/>
                <a:gd name="connsiteX3" fmla="*/ 30031 w 260590"/>
                <a:gd name="connsiteY3" fmla="*/ 260106 h 260106"/>
                <a:gd name="connsiteX4" fmla="*/ 197622 w 260590"/>
                <a:gd name="connsiteY4" fmla="*/ 181154 h 260106"/>
                <a:gd name="connsiteX5" fmla="*/ 260590 w 260590"/>
                <a:gd name="connsiteY5" fmla="*/ 89124 h 260106"/>
                <a:gd name="connsiteX6" fmla="*/ 223778 w 260590"/>
                <a:gd name="connsiteY6" fmla="*/ 35843 h 260106"/>
                <a:gd name="connsiteX7" fmla="*/ 171951 w 260590"/>
                <a:gd name="connsiteY7" fmla="*/ 0 h 260106"/>
                <a:gd name="connsiteX8" fmla="*/ 196654 w 260590"/>
                <a:gd name="connsiteY8" fmla="*/ 104624 h 260106"/>
                <a:gd name="connsiteX9" fmla="*/ 155482 w 260590"/>
                <a:gd name="connsiteY9" fmla="*/ 104624 h 260106"/>
                <a:gd name="connsiteX10" fmla="*/ 155482 w 260590"/>
                <a:gd name="connsiteY10" fmla="*/ 63452 h 260106"/>
                <a:gd name="connsiteX11" fmla="*/ 196654 w 260590"/>
                <a:gd name="connsiteY11" fmla="*/ 63452 h 260106"/>
                <a:gd name="connsiteX12" fmla="*/ 196654 w 260590"/>
                <a:gd name="connsiteY12" fmla="*/ 104624 h 260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590" h="260106">
                  <a:moveTo>
                    <a:pt x="171951" y="0"/>
                  </a:moveTo>
                  <a:cubicBezTo>
                    <a:pt x="143373" y="11625"/>
                    <a:pt x="110920" y="31484"/>
                    <a:pt x="79436" y="62968"/>
                  </a:cubicBezTo>
                  <a:cubicBezTo>
                    <a:pt x="21797" y="120608"/>
                    <a:pt x="4844" y="190357"/>
                    <a:pt x="0" y="230075"/>
                  </a:cubicBezTo>
                  <a:lnTo>
                    <a:pt x="30031" y="260106"/>
                  </a:lnTo>
                  <a:cubicBezTo>
                    <a:pt x="69749" y="255262"/>
                    <a:pt x="139983" y="238794"/>
                    <a:pt x="197622" y="181154"/>
                  </a:cubicBezTo>
                  <a:cubicBezTo>
                    <a:pt x="229106" y="149670"/>
                    <a:pt x="248966" y="117702"/>
                    <a:pt x="260590" y="89124"/>
                  </a:cubicBezTo>
                  <a:cubicBezTo>
                    <a:pt x="254294" y="73140"/>
                    <a:pt x="241700" y="54249"/>
                    <a:pt x="223778" y="35843"/>
                  </a:cubicBezTo>
                  <a:cubicBezTo>
                    <a:pt x="206341" y="18890"/>
                    <a:pt x="187935" y="6297"/>
                    <a:pt x="171951" y="0"/>
                  </a:cubicBezTo>
                  <a:close/>
                  <a:moveTo>
                    <a:pt x="196654" y="104624"/>
                  </a:moveTo>
                  <a:cubicBezTo>
                    <a:pt x="185513" y="115764"/>
                    <a:pt x="167107" y="115764"/>
                    <a:pt x="155482" y="104624"/>
                  </a:cubicBezTo>
                  <a:cubicBezTo>
                    <a:pt x="144342" y="93483"/>
                    <a:pt x="144342" y="75077"/>
                    <a:pt x="155482" y="63452"/>
                  </a:cubicBezTo>
                  <a:cubicBezTo>
                    <a:pt x="166623" y="52312"/>
                    <a:pt x="185029" y="52312"/>
                    <a:pt x="196654" y="63452"/>
                  </a:cubicBezTo>
                  <a:cubicBezTo>
                    <a:pt x="207794" y="75077"/>
                    <a:pt x="207794" y="93483"/>
                    <a:pt x="196654" y="10462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551AB93-ED33-41A6-AE49-B931CC814E26}"/>
                </a:ext>
              </a:extLst>
            </p:cNvPr>
            <p:cNvSpPr/>
            <p:nvPr/>
          </p:nvSpPr>
          <p:spPr>
            <a:xfrm>
              <a:off x="936684" y="3941928"/>
              <a:ext cx="68987" cy="69130"/>
            </a:xfrm>
            <a:custGeom>
              <a:avLst/>
              <a:gdLst>
                <a:gd name="connsiteX0" fmla="*/ 56566 w 68987"/>
                <a:gd name="connsiteY0" fmla="*/ 12422 h 69130"/>
                <a:gd name="connsiteX1" fmla="*/ 33800 w 68987"/>
                <a:gd name="connsiteY1" fmla="*/ 7578 h 69130"/>
                <a:gd name="connsiteX2" fmla="*/ 1348 w 68987"/>
                <a:gd name="connsiteY2" fmla="*/ 67640 h 69130"/>
                <a:gd name="connsiteX3" fmla="*/ 61409 w 68987"/>
                <a:gd name="connsiteY3" fmla="*/ 35187 h 69130"/>
                <a:gd name="connsiteX4" fmla="*/ 56566 w 68987"/>
                <a:gd name="connsiteY4" fmla="*/ 12422 h 69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87" h="69130">
                  <a:moveTo>
                    <a:pt x="56566" y="12422"/>
                  </a:moveTo>
                  <a:cubicBezTo>
                    <a:pt x="48816" y="4672"/>
                    <a:pt x="49784" y="-8406"/>
                    <a:pt x="33800" y="7578"/>
                  </a:cubicBezTo>
                  <a:cubicBezTo>
                    <a:pt x="17816" y="23563"/>
                    <a:pt x="-5918" y="59890"/>
                    <a:pt x="1348" y="67640"/>
                  </a:cubicBezTo>
                  <a:cubicBezTo>
                    <a:pt x="9097" y="75390"/>
                    <a:pt x="45425" y="51172"/>
                    <a:pt x="61409" y="35187"/>
                  </a:cubicBezTo>
                  <a:cubicBezTo>
                    <a:pt x="77393" y="18719"/>
                    <a:pt x="64316" y="19688"/>
                    <a:pt x="56566" y="1242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9" descr="Users">
            <a:extLst>
              <a:ext uri="{FF2B5EF4-FFF2-40B4-BE49-F238E27FC236}">
                <a16:creationId xmlns:a16="http://schemas.microsoft.com/office/drawing/2014/main" id="{C7D5B508-F934-4B38-BA26-BE793D770614}"/>
              </a:ext>
            </a:extLst>
          </p:cNvPr>
          <p:cNvGrpSpPr/>
          <p:nvPr/>
        </p:nvGrpSpPr>
        <p:grpSpPr>
          <a:xfrm>
            <a:off x="7854800" y="1435508"/>
            <a:ext cx="406869" cy="253809"/>
            <a:chOff x="7854800" y="1435508"/>
            <a:chExt cx="406869" cy="253809"/>
          </a:xfrm>
          <a:solidFill>
            <a:srgbClr val="13A1D9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7E4B4AE-123A-4E68-A618-98A3661C4BC1}"/>
                </a:ext>
              </a:extLst>
            </p:cNvPr>
            <p:cNvSpPr/>
            <p:nvPr/>
          </p:nvSpPr>
          <p:spPr>
            <a:xfrm>
              <a:off x="7898393" y="1435508"/>
              <a:ext cx="87186" cy="87186"/>
            </a:xfrm>
            <a:custGeom>
              <a:avLst/>
              <a:gdLst>
                <a:gd name="connsiteX0" fmla="*/ 87186 w 87186"/>
                <a:gd name="connsiteY0" fmla="*/ 43593 h 87186"/>
                <a:gd name="connsiteX1" fmla="*/ 43593 w 87186"/>
                <a:gd name="connsiteY1" fmla="*/ 87186 h 87186"/>
                <a:gd name="connsiteX2" fmla="*/ 0 w 87186"/>
                <a:gd name="connsiteY2" fmla="*/ 43593 h 87186"/>
                <a:gd name="connsiteX3" fmla="*/ 43593 w 87186"/>
                <a:gd name="connsiteY3" fmla="*/ 0 h 87186"/>
                <a:gd name="connsiteX4" fmla="*/ 87186 w 87186"/>
                <a:gd name="connsiteY4" fmla="*/ 43593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186" h="87186">
                  <a:moveTo>
                    <a:pt x="87186" y="43593"/>
                  </a:moveTo>
                  <a:cubicBezTo>
                    <a:pt x="87186" y="67669"/>
                    <a:pt x="67669" y="87186"/>
                    <a:pt x="43593" y="87186"/>
                  </a:cubicBezTo>
                  <a:cubicBezTo>
                    <a:pt x="19517" y="87186"/>
                    <a:pt x="0" y="67669"/>
                    <a:pt x="0" y="43593"/>
                  </a:cubicBezTo>
                  <a:cubicBezTo>
                    <a:pt x="0" y="19517"/>
                    <a:pt x="19517" y="0"/>
                    <a:pt x="43593" y="0"/>
                  </a:cubicBezTo>
                  <a:cubicBezTo>
                    <a:pt x="67669" y="0"/>
                    <a:pt x="87186" y="19517"/>
                    <a:pt x="87186" y="4359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0569DA2-78CE-42D9-B18A-3D881B08013A}"/>
                </a:ext>
              </a:extLst>
            </p:cNvPr>
            <p:cNvSpPr/>
            <p:nvPr/>
          </p:nvSpPr>
          <p:spPr>
            <a:xfrm>
              <a:off x="8130890" y="1435508"/>
              <a:ext cx="87186" cy="87186"/>
            </a:xfrm>
            <a:custGeom>
              <a:avLst/>
              <a:gdLst>
                <a:gd name="connsiteX0" fmla="*/ 87186 w 87186"/>
                <a:gd name="connsiteY0" fmla="*/ 43593 h 87186"/>
                <a:gd name="connsiteX1" fmla="*/ 43593 w 87186"/>
                <a:gd name="connsiteY1" fmla="*/ 87186 h 87186"/>
                <a:gd name="connsiteX2" fmla="*/ 0 w 87186"/>
                <a:gd name="connsiteY2" fmla="*/ 43593 h 87186"/>
                <a:gd name="connsiteX3" fmla="*/ 43593 w 87186"/>
                <a:gd name="connsiteY3" fmla="*/ 0 h 87186"/>
                <a:gd name="connsiteX4" fmla="*/ 87186 w 87186"/>
                <a:gd name="connsiteY4" fmla="*/ 43593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186" h="87186">
                  <a:moveTo>
                    <a:pt x="87186" y="43593"/>
                  </a:moveTo>
                  <a:cubicBezTo>
                    <a:pt x="87186" y="67669"/>
                    <a:pt x="67669" y="87186"/>
                    <a:pt x="43593" y="87186"/>
                  </a:cubicBezTo>
                  <a:cubicBezTo>
                    <a:pt x="19517" y="87186"/>
                    <a:pt x="0" y="67669"/>
                    <a:pt x="0" y="43593"/>
                  </a:cubicBezTo>
                  <a:cubicBezTo>
                    <a:pt x="0" y="19517"/>
                    <a:pt x="19517" y="0"/>
                    <a:pt x="43593" y="0"/>
                  </a:cubicBezTo>
                  <a:cubicBezTo>
                    <a:pt x="67669" y="0"/>
                    <a:pt x="87186" y="19517"/>
                    <a:pt x="87186" y="4359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992B7D6-113A-481B-A03E-7E4837AFCB6C}"/>
                </a:ext>
              </a:extLst>
            </p:cNvPr>
            <p:cNvSpPr/>
            <p:nvPr/>
          </p:nvSpPr>
          <p:spPr>
            <a:xfrm>
              <a:off x="7971048" y="1602131"/>
              <a:ext cx="174372" cy="87186"/>
            </a:xfrm>
            <a:custGeom>
              <a:avLst/>
              <a:gdLst>
                <a:gd name="connsiteX0" fmla="*/ 174373 w 174372"/>
                <a:gd name="connsiteY0" fmla="*/ 87186 h 87186"/>
                <a:gd name="connsiteX1" fmla="*/ 174373 w 174372"/>
                <a:gd name="connsiteY1" fmla="*/ 43593 h 87186"/>
                <a:gd name="connsiteX2" fmla="*/ 165654 w 174372"/>
                <a:gd name="connsiteY2" fmla="*/ 26156 h 87186"/>
                <a:gd name="connsiteX3" fmla="*/ 123030 w 174372"/>
                <a:gd name="connsiteY3" fmla="*/ 5812 h 87186"/>
                <a:gd name="connsiteX4" fmla="*/ 87186 w 174372"/>
                <a:gd name="connsiteY4" fmla="*/ 0 h 87186"/>
                <a:gd name="connsiteX5" fmla="*/ 51343 w 174372"/>
                <a:gd name="connsiteY5" fmla="*/ 5812 h 87186"/>
                <a:gd name="connsiteX6" fmla="*/ 8719 w 174372"/>
                <a:gd name="connsiteY6" fmla="*/ 26156 h 87186"/>
                <a:gd name="connsiteX7" fmla="*/ 0 w 174372"/>
                <a:gd name="connsiteY7" fmla="*/ 43593 h 87186"/>
                <a:gd name="connsiteX8" fmla="*/ 0 w 174372"/>
                <a:gd name="connsiteY8" fmla="*/ 87186 h 87186"/>
                <a:gd name="connsiteX9" fmla="*/ 174373 w 174372"/>
                <a:gd name="connsiteY9" fmla="*/ 87186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372" h="87186">
                  <a:moveTo>
                    <a:pt x="174373" y="87186"/>
                  </a:moveTo>
                  <a:lnTo>
                    <a:pt x="174373" y="43593"/>
                  </a:lnTo>
                  <a:cubicBezTo>
                    <a:pt x="174373" y="36812"/>
                    <a:pt x="171467" y="30031"/>
                    <a:pt x="165654" y="26156"/>
                  </a:cubicBezTo>
                  <a:cubicBezTo>
                    <a:pt x="154029" y="16469"/>
                    <a:pt x="138529" y="9687"/>
                    <a:pt x="123030" y="5812"/>
                  </a:cubicBezTo>
                  <a:cubicBezTo>
                    <a:pt x="112374" y="2906"/>
                    <a:pt x="99780" y="0"/>
                    <a:pt x="87186" y="0"/>
                  </a:cubicBezTo>
                  <a:cubicBezTo>
                    <a:pt x="75562" y="0"/>
                    <a:pt x="62968" y="1937"/>
                    <a:pt x="51343" y="5812"/>
                  </a:cubicBezTo>
                  <a:cubicBezTo>
                    <a:pt x="35843" y="9687"/>
                    <a:pt x="21312" y="17437"/>
                    <a:pt x="8719" y="26156"/>
                  </a:cubicBezTo>
                  <a:cubicBezTo>
                    <a:pt x="2906" y="31000"/>
                    <a:pt x="0" y="36812"/>
                    <a:pt x="0" y="43593"/>
                  </a:cubicBezTo>
                  <a:lnTo>
                    <a:pt x="0" y="87186"/>
                  </a:lnTo>
                  <a:lnTo>
                    <a:pt x="174373" y="8718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7D6FBB3-9822-4123-9273-9DE1913B9159}"/>
                </a:ext>
              </a:extLst>
            </p:cNvPr>
            <p:cNvSpPr/>
            <p:nvPr/>
          </p:nvSpPr>
          <p:spPr>
            <a:xfrm>
              <a:off x="8014641" y="1503320"/>
              <a:ext cx="87186" cy="87186"/>
            </a:xfrm>
            <a:custGeom>
              <a:avLst/>
              <a:gdLst>
                <a:gd name="connsiteX0" fmla="*/ 87186 w 87186"/>
                <a:gd name="connsiteY0" fmla="*/ 43593 h 87186"/>
                <a:gd name="connsiteX1" fmla="*/ 43593 w 87186"/>
                <a:gd name="connsiteY1" fmla="*/ 87186 h 87186"/>
                <a:gd name="connsiteX2" fmla="*/ 0 w 87186"/>
                <a:gd name="connsiteY2" fmla="*/ 43593 h 87186"/>
                <a:gd name="connsiteX3" fmla="*/ 43593 w 87186"/>
                <a:gd name="connsiteY3" fmla="*/ 0 h 87186"/>
                <a:gd name="connsiteX4" fmla="*/ 87186 w 87186"/>
                <a:gd name="connsiteY4" fmla="*/ 43593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186" h="87186">
                  <a:moveTo>
                    <a:pt x="87186" y="43593"/>
                  </a:moveTo>
                  <a:cubicBezTo>
                    <a:pt x="87186" y="67669"/>
                    <a:pt x="67669" y="87186"/>
                    <a:pt x="43593" y="87186"/>
                  </a:cubicBezTo>
                  <a:cubicBezTo>
                    <a:pt x="19517" y="87186"/>
                    <a:pt x="0" y="67669"/>
                    <a:pt x="0" y="43593"/>
                  </a:cubicBezTo>
                  <a:cubicBezTo>
                    <a:pt x="0" y="19517"/>
                    <a:pt x="19517" y="0"/>
                    <a:pt x="43593" y="0"/>
                  </a:cubicBezTo>
                  <a:cubicBezTo>
                    <a:pt x="67669" y="0"/>
                    <a:pt x="87186" y="19517"/>
                    <a:pt x="87186" y="4359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43EB550-DCCE-43A1-AA29-7665DD75B9EE}"/>
                </a:ext>
              </a:extLst>
            </p:cNvPr>
            <p:cNvSpPr/>
            <p:nvPr/>
          </p:nvSpPr>
          <p:spPr>
            <a:xfrm>
              <a:off x="8103765" y="1534319"/>
              <a:ext cx="157904" cy="87186"/>
            </a:xfrm>
            <a:custGeom>
              <a:avLst/>
              <a:gdLst>
                <a:gd name="connsiteX0" fmla="*/ 149186 w 157904"/>
                <a:gd name="connsiteY0" fmla="*/ 26156 h 87186"/>
                <a:gd name="connsiteX1" fmla="*/ 106561 w 157904"/>
                <a:gd name="connsiteY1" fmla="*/ 5812 h 87186"/>
                <a:gd name="connsiteX2" fmla="*/ 70718 w 157904"/>
                <a:gd name="connsiteY2" fmla="*/ 0 h 87186"/>
                <a:gd name="connsiteX3" fmla="*/ 34875 w 157904"/>
                <a:gd name="connsiteY3" fmla="*/ 5812 h 87186"/>
                <a:gd name="connsiteX4" fmla="*/ 17437 w 157904"/>
                <a:gd name="connsiteY4" fmla="*/ 12594 h 87186"/>
                <a:gd name="connsiteX5" fmla="*/ 17437 w 157904"/>
                <a:gd name="connsiteY5" fmla="*/ 13562 h 87186"/>
                <a:gd name="connsiteX6" fmla="*/ 0 w 157904"/>
                <a:gd name="connsiteY6" fmla="*/ 56187 h 87186"/>
                <a:gd name="connsiteX7" fmla="*/ 44562 w 157904"/>
                <a:gd name="connsiteY7" fmla="*/ 78468 h 87186"/>
                <a:gd name="connsiteX8" fmla="*/ 52312 w 157904"/>
                <a:gd name="connsiteY8" fmla="*/ 87186 h 87186"/>
                <a:gd name="connsiteX9" fmla="*/ 157904 w 157904"/>
                <a:gd name="connsiteY9" fmla="*/ 87186 h 87186"/>
                <a:gd name="connsiteX10" fmla="*/ 157904 w 157904"/>
                <a:gd name="connsiteY10" fmla="*/ 43593 h 87186"/>
                <a:gd name="connsiteX11" fmla="*/ 149186 w 157904"/>
                <a:gd name="connsiteY11" fmla="*/ 26156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904" h="87186">
                  <a:moveTo>
                    <a:pt x="149186" y="26156"/>
                  </a:moveTo>
                  <a:cubicBezTo>
                    <a:pt x="137561" y="16469"/>
                    <a:pt x="122061" y="9687"/>
                    <a:pt x="106561" y="5812"/>
                  </a:cubicBezTo>
                  <a:cubicBezTo>
                    <a:pt x="95905" y="2906"/>
                    <a:pt x="83311" y="0"/>
                    <a:pt x="70718" y="0"/>
                  </a:cubicBezTo>
                  <a:cubicBezTo>
                    <a:pt x="59093" y="0"/>
                    <a:pt x="46499" y="1937"/>
                    <a:pt x="34875" y="5812"/>
                  </a:cubicBezTo>
                  <a:cubicBezTo>
                    <a:pt x="29062" y="7750"/>
                    <a:pt x="23250" y="9687"/>
                    <a:pt x="17437" y="12594"/>
                  </a:cubicBezTo>
                  <a:lnTo>
                    <a:pt x="17437" y="13562"/>
                  </a:lnTo>
                  <a:cubicBezTo>
                    <a:pt x="17437" y="30031"/>
                    <a:pt x="10656" y="45531"/>
                    <a:pt x="0" y="56187"/>
                  </a:cubicBezTo>
                  <a:cubicBezTo>
                    <a:pt x="18406" y="61999"/>
                    <a:pt x="32937" y="69749"/>
                    <a:pt x="44562" y="78468"/>
                  </a:cubicBezTo>
                  <a:cubicBezTo>
                    <a:pt x="47468" y="81374"/>
                    <a:pt x="50374" y="83311"/>
                    <a:pt x="52312" y="87186"/>
                  </a:cubicBezTo>
                  <a:lnTo>
                    <a:pt x="157904" y="87186"/>
                  </a:lnTo>
                  <a:lnTo>
                    <a:pt x="157904" y="43593"/>
                  </a:lnTo>
                  <a:cubicBezTo>
                    <a:pt x="157904" y="36812"/>
                    <a:pt x="154998" y="30031"/>
                    <a:pt x="149186" y="2615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9B11237-9CCB-4738-84D3-CA3EBC1EFDD6}"/>
                </a:ext>
              </a:extLst>
            </p:cNvPr>
            <p:cNvSpPr/>
            <p:nvPr/>
          </p:nvSpPr>
          <p:spPr>
            <a:xfrm>
              <a:off x="7854800" y="1534319"/>
              <a:ext cx="157904" cy="87186"/>
            </a:xfrm>
            <a:custGeom>
              <a:avLst/>
              <a:gdLst>
                <a:gd name="connsiteX0" fmla="*/ 113342 w 157904"/>
                <a:gd name="connsiteY0" fmla="*/ 78468 h 87186"/>
                <a:gd name="connsiteX1" fmla="*/ 113342 w 157904"/>
                <a:gd name="connsiteY1" fmla="*/ 78468 h 87186"/>
                <a:gd name="connsiteX2" fmla="*/ 157904 w 157904"/>
                <a:gd name="connsiteY2" fmla="*/ 56187 h 87186"/>
                <a:gd name="connsiteX3" fmla="*/ 140467 w 157904"/>
                <a:gd name="connsiteY3" fmla="*/ 13562 h 87186"/>
                <a:gd name="connsiteX4" fmla="*/ 140467 w 157904"/>
                <a:gd name="connsiteY4" fmla="*/ 11625 h 87186"/>
                <a:gd name="connsiteX5" fmla="*/ 123030 w 157904"/>
                <a:gd name="connsiteY5" fmla="*/ 5812 h 87186"/>
                <a:gd name="connsiteX6" fmla="*/ 87186 w 157904"/>
                <a:gd name="connsiteY6" fmla="*/ 0 h 87186"/>
                <a:gd name="connsiteX7" fmla="*/ 51343 w 157904"/>
                <a:gd name="connsiteY7" fmla="*/ 5812 h 87186"/>
                <a:gd name="connsiteX8" fmla="*/ 8719 w 157904"/>
                <a:gd name="connsiteY8" fmla="*/ 26156 h 87186"/>
                <a:gd name="connsiteX9" fmla="*/ 0 w 157904"/>
                <a:gd name="connsiteY9" fmla="*/ 43593 h 87186"/>
                <a:gd name="connsiteX10" fmla="*/ 0 w 157904"/>
                <a:gd name="connsiteY10" fmla="*/ 87186 h 87186"/>
                <a:gd name="connsiteX11" fmla="*/ 104624 w 157904"/>
                <a:gd name="connsiteY11" fmla="*/ 87186 h 87186"/>
                <a:gd name="connsiteX12" fmla="*/ 113342 w 157904"/>
                <a:gd name="connsiteY12" fmla="*/ 78468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904" h="87186">
                  <a:moveTo>
                    <a:pt x="113342" y="78468"/>
                  </a:moveTo>
                  <a:lnTo>
                    <a:pt x="113342" y="78468"/>
                  </a:lnTo>
                  <a:cubicBezTo>
                    <a:pt x="126905" y="68780"/>
                    <a:pt x="142404" y="61030"/>
                    <a:pt x="157904" y="56187"/>
                  </a:cubicBezTo>
                  <a:cubicBezTo>
                    <a:pt x="147248" y="44562"/>
                    <a:pt x="140467" y="30031"/>
                    <a:pt x="140467" y="13562"/>
                  </a:cubicBezTo>
                  <a:cubicBezTo>
                    <a:pt x="140467" y="12594"/>
                    <a:pt x="140467" y="12594"/>
                    <a:pt x="140467" y="11625"/>
                  </a:cubicBezTo>
                  <a:cubicBezTo>
                    <a:pt x="134655" y="9687"/>
                    <a:pt x="128842" y="6781"/>
                    <a:pt x="123030" y="5812"/>
                  </a:cubicBezTo>
                  <a:cubicBezTo>
                    <a:pt x="112374" y="2906"/>
                    <a:pt x="99780" y="0"/>
                    <a:pt x="87186" y="0"/>
                  </a:cubicBezTo>
                  <a:cubicBezTo>
                    <a:pt x="75562" y="0"/>
                    <a:pt x="62968" y="1937"/>
                    <a:pt x="51343" y="5812"/>
                  </a:cubicBezTo>
                  <a:cubicBezTo>
                    <a:pt x="35843" y="10656"/>
                    <a:pt x="21312" y="17437"/>
                    <a:pt x="8719" y="26156"/>
                  </a:cubicBezTo>
                  <a:cubicBezTo>
                    <a:pt x="2906" y="30031"/>
                    <a:pt x="0" y="36812"/>
                    <a:pt x="0" y="43593"/>
                  </a:cubicBezTo>
                  <a:lnTo>
                    <a:pt x="0" y="87186"/>
                  </a:lnTo>
                  <a:lnTo>
                    <a:pt x="104624" y="87186"/>
                  </a:lnTo>
                  <a:cubicBezTo>
                    <a:pt x="107530" y="83311"/>
                    <a:pt x="109467" y="81374"/>
                    <a:pt x="113342" y="7846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" name="Graphic 50" descr="Puzzle">
            <a:extLst>
              <a:ext uri="{FF2B5EF4-FFF2-40B4-BE49-F238E27FC236}">
                <a16:creationId xmlns:a16="http://schemas.microsoft.com/office/drawing/2014/main" id="{F6F02DCB-85EE-40E0-AA10-F99497ED7A8C}"/>
              </a:ext>
            </a:extLst>
          </p:cNvPr>
          <p:cNvSpPr/>
          <p:nvPr/>
        </p:nvSpPr>
        <p:spPr>
          <a:xfrm>
            <a:off x="7864487" y="3662761"/>
            <a:ext cx="387495" cy="387495"/>
          </a:xfrm>
          <a:custGeom>
            <a:avLst/>
            <a:gdLst>
              <a:gd name="connsiteX0" fmla="*/ 250419 w 387495"/>
              <a:gd name="connsiteY0" fmla="*/ 294012 h 387495"/>
              <a:gd name="connsiteX1" fmla="*/ 229591 w 387495"/>
              <a:gd name="connsiteY1" fmla="*/ 230075 h 387495"/>
              <a:gd name="connsiteX2" fmla="*/ 232981 w 387495"/>
              <a:gd name="connsiteY2" fmla="*/ 226685 h 387495"/>
              <a:gd name="connsiteX3" fmla="*/ 297887 w 387495"/>
              <a:gd name="connsiteY3" fmla="*/ 246544 h 387495"/>
              <a:gd name="connsiteX4" fmla="*/ 332277 w 387495"/>
              <a:gd name="connsiteY4" fmla="*/ 274153 h 387495"/>
              <a:gd name="connsiteX5" fmla="*/ 387495 w 387495"/>
              <a:gd name="connsiteY5" fmla="*/ 218935 h 387495"/>
              <a:gd name="connsiteX6" fmla="*/ 305152 w 387495"/>
              <a:gd name="connsiteY6" fmla="*/ 136592 h 387495"/>
              <a:gd name="connsiteX7" fmla="*/ 332761 w 387495"/>
              <a:gd name="connsiteY7" fmla="*/ 102202 h 387495"/>
              <a:gd name="connsiteX8" fmla="*/ 352620 w 387495"/>
              <a:gd name="connsiteY8" fmla="*/ 37296 h 387495"/>
              <a:gd name="connsiteX9" fmla="*/ 349230 w 387495"/>
              <a:gd name="connsiteY9" fmla="*/ 33906 h 387495"/>
              <a:gd name="connsiteX10" fmla="*/ 285293 w 387495"/>
              <a:gd name="connsiteY10" fmla="*/ 54734 h 387495"/>
              <a:gd name="connsiteX11" fmla="*/ 250903 w 387495"/>
              <a:gd name="connsiteY11" fmla="*/ 82343 h 387495"/>
              <a:gd name="connsiteX12" fmla="*/ 168560 w 387495"/>
              <a:gd name="connsiteY12" fmla="*/ 0 h 387495"/>
              <a:gd name="connsiteX13" fmla="*/ 112858 w 387495"/>
              <a:gd name="connsiteY13" fmla="*/ 55218 h 387495"/>
              <a:gd name="connsiteX14" fmla="*/ 140467 w 387495"/>
              <a:gd name="connsiteY14" fmla="*/ 89608 h 387495"/>
              <a:gd name="connsiteX15" fmla="*/ 161295 w 387495"/>
              <a:gd name="connsiteY15" fmla="*/ 153545 h 387495"/>
              <a:gd name="connsiteX16" fmla="*/ 157904 w 387495"/>
              <a:gd name="connsiteY16" fmla="*/ 156935 h 387495"/>
              <a:gd name="connsiteX17" fmla="*/ 92999 w 387495"/>
              <a:gd name="connsiteY17" fmla="*/ 137076 h 387495"/>
              <a:gd name="connsiteX18" fmla="*/ 58609 w 387495"/>
              <a:gd name="connsiteY18" fmla="*/ 109467 h 387495"/>
              <a:gd name="connsiteX19" fmla="*/ 0 w 387495"/>
              <a:gd name="connsiteY19" fmla="*/ 168560 h 387495"/>
              <a:gd name="connsiteX20" fmla="*/ 82343 w 387495"/>
              <a:gd name="connsiteY20" fmla="*/ 250903 h 387495"/>
              <a:gd name="connsiteX21" fmla="*/ 54734 w 387495"/>
              <a:gd name="connsiteY21" fmla="*/ 285293 h 387495"/>
              <a:gd name="connsiteX22" fmla="*/ 34875 w 387495"/>
              <a:gd name="connsiteY22" fmla="*/ 350199 h 387495"/>
              <a:gd name="connsiteX23" fmla="*/ 38265 w 387495"/>
              <a:gd name="connsiteY23" fmla="*/ 353589 h 387495"/>
              <a:gd name="connsiteX24" fmla="*/ 102202 w 387495"/>
              <a:gd name="connsiteY24" fmla="*/ 332761 h 387495"/>
              <a:gd name="connsiteX25" fmla="*/ 136592 w 387495"/>
              <a:gd name="connsiteY25" fmla="*/ 305152 h 387495"/>
              <a:gd name="connsiteX26" fmla="*/ 218935 w 387495"/>
              <a:gd name="connsiteY26" fmla="*/ 387495 h 387495"/>
              <a:gd name="connsiteX27" fmla="*/ 278028 w 387495"/>
              <a:gd name="connsiteY27" fmla="*/ 328402 h 387495"/>
              <a:gd name="connsiteX28" fmla="*/ 250419 w 387495"/>
              <a:gd name="connsiteY28" fmla="*/ 294012 h 38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87495" h="387495">
                <a:moveTo>
                  <a:pt x="250419" y="294012"/>
                </a:moveTo>
                <a:cubicBezTo>
                  <a:pt x="218450" y="294981"/>
                  <a:pt x="206825" y="253809"/>
                  <a:pt x="229591" y="230075"/>
                </a:cubicBezTo>
                <a:lnTo>
                  <a:pt x="232981" y="226685"/>
                </a:lnTo>
                <a:cubicBezTo>
                  <a:pt x="256715" y="203919"/>
                  <a:pt x="298856" y="214575"/>
                  <a:pt x="297887" y="246544"/>
                </a:cubicBezTo>
                <a:cubicBezTo>
                  <a:pt x="297402" y="264950"/>
                  <a:pt x="319199" y="287231"/>
                  <a:pt x="332277" y="274153"/>
                </a:cubicBezTo>
                <a:lnTo>
                  <a:pt x="387495" y="218935"/>
                </a:lnTo>
                <a:lnTo>
                  <a:pt x="305152" y="136592"/>
                </a:lnTo>
                <a:cubicBezTo>
                  <a:pt x="292074" y="123514"/>
                  <a:pt x="314355" y="101717"/>
                  <a:pt x="332761" y="102202"/>
                </a:cubicBezTo>
                <a:cubicBezTo>
                  <a:pt x="364730" y="103171"/>
                  <a:pt x="375386" y="61030"/>
                  <a:pt x="352620" y="37296"/>
                </a:cubicBezTo>
                <a:lnTo>
                  <a:pt x="349230" y="33906"/>
                </a:lnTo>
                <a:cubicBezTo>
                  <a:pt x="325496" y="11140"/>
                  <a:pt x="284324" y="22765"/>
                  <a:pt x="285293" y="54734"/>
                </a:cubicBezTo>
                <a:cubicBezTo>
                  <a:pt x="285778" y="73140"/>
                  <a:pt x="263981" y="95421"/>
                  <a:pt x="250903" y="82343"/>
                </a:cubicBezTo>
                <a:lnTo>
                  <a:pt x="168560" y="0"/>
                </a:lnTo>
                <a:lnTo>
                  <a:pt x="112858" y="55218"/>
                </a:lnTo>
                <a:cubicBezTo>
                  <a:pt x="99780" y="68296"/>
                  <a:pt x="122061" y="90093"/>
                  <a:pt x="140467" y="89608"/>
                </a:cubicBezTo>
                <a:cubicBezTo>
                  <a:pt x="172435" y="88639"/>
                  <a:pt x="184060" y="129811"/>
                  <a:pt x="161295" y="153545"/>
                </a:cubicBezTo>
                <a:lnTo>
                  <a:pt x="157904" y="156935"/>
                </a:lnTo>
                <a:cubicBezTo>
                  <a:pt x="134170" y="179701"/>
                  <a:pt x="92030" y="169045"/>
                  <a:pt x="92999" y="137076"/>
                </a:cubicBezTo>
                <a:cubicBezTo>
                  <a:pt x="93483" y="118670"/>
                  <a:pt x="71687" y="96389"/>
                  <a:pt x="58609" y="109467"/>
                </a:cubicBezTo>
                <a:lnTo>
                  <a:pt x="0" y="168560"/>
                </a:lnTo>
                <a:lnTo>
                  <a:pt x="82343" y="250903"/>
                </a:lnTo>
                <a:cubicBezTo>
                  <a:pt x="95421" y="263981"/>
                  <a:pt x="73140" y="285778"/>
                  <a:pt x="54734" y="285293"/>
                </a:cubicBezTo>
                <a:cubicBezTo>
                  <a:pt x="22765" y="284324"/>
                  <a:pt x="12109" y="326465"/>
                  <a:pt x="34875" y="350199"/>
                </a:cubicBezTo>
                <a:lnTo>
                  <a:pt x="38265" y="353589"/>
                </a:lnTo>
                <a:cubicBezTo>
                  <a:pt x="61999" y="376355"/>
                  <a:pt x="103171" y="364730"/>
                  <a:pt x="102202" y="332761"/>
                </a:cubicBezTo>
                <a:cubicBezTo>
                  <a:pt x="101717" y="314355"/>
                  <a:pt x="123514" y="292074"/>
                  <a:pt x="136592" y="305152"/>
                </a:cubicBezTo>
                <a:lnTo>
                  <a:pt x="218935" y="387495"/>
                </a:lnTo>
                <a:lnTo>
                  <a:pt x="278028" y="328402"/>
                </a:lnTo>
                <a:cubicBezTo>
                  <a:pt x="291106" y="315324"/>
                  <a:pt x="269309" y="293527"/>
                  <a:pt x="250419" y="294012"/>
                </a:cubicBez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4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Jet of Arrows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6E69F46-DB42-444C-BFEF-8DF814605BAB}"/>
              </a:ext>
            </a:extLst>
          </p:cNvPr>
          <p:cNvGrpSpPr/>
          <p:nvPr/>
        </p:nvGrpSpPr>
        <p:grpSpPr>
          <a:xfrm>
            <a:off x="2266896" y="1659877"/>
            <a:ext cx="4610209" cy="4646034"/>
            <a:chOff x="1326845" y="1155503"/>
            <a:chExt cx="5110694" cy="5150408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D9DDD6C-EF9C-413F-A4E1-FA4A6D047518}"/>
                </a:ext>
              </a:extLst>
            </p:cNvPr>
            <p:cNvSpPr/>
            <p:nvPr/>
          </p:nvSpPr>
          <p:spPr>
            <a:xfrm rot="16200000" flipV="1">
              <a:off x="127813" y="2354535"/>
              <a:ext cx="5150408" cy="2752344"/>
            </a:xfrm>
            <a:custGeom>
              <a:avLst/>
              <a:gdLst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2047875 w 5150408"/>
                <a:gd name="connsiteY5" fmla="*/ 805552 h 2748976"/>
                <a:gd name="connsiteX6" fmla="*/ 2047875 w 5150408"/>
                <a:gd name="connsiteY6" fmla="*/ 806662 h 2748976"/>
                <a:gd name="connsiteX7" fmla="*/ 0 w 5150408"/>
                <a:gd name="connsiteY7" fmla="*/ 805397 h 2748976"/>
                <a:gd name="connsiteX8" fmla="*/ 0 w 5150408"/>
                <a:gd name="connsiteY8" fmla="*/ 300 h 2748976"/>
                <a:gd name="connsiteX9" fmla="*/ 2047875 w 5150408"/>
                <a:gd name="connsiteY9" fmla="*/ 0 h 2748976"/>
                <a:gd name="connsiteX10" fmla="*/ 2047875 w 5150408"/>
                <a:gd name="connsiteY10" fmla="*/ 456 h 2748976"/>
                <a:gd name="connsiteX11" fmla="*/ 2170188 w 5150408"/>
                <a:gd name="connsiteY11" fmla="*/ 1 h 2748976"/>
                <a:gd name="connsiteX12" fmla="*/ 4695436 w 5150408"/>
                <a:gd name="connsiteY12" fmla="*/ 1983066 h 2748976"/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2047875 w 5150408"/>
                <a:gd name="connsiteY5" fmla="*/ 805552 h 2748976"/>
                <a:gd name="connsiteX6" fmla="*/ 0 w 5150408"/>
                <a:gd name="connsiteY6" fmla="*/ 805397 h 2748976"/>
                <a:gd name="connsiteX7" fmla="*/ 0 w 5150408"/>
                <a:gd name="connsiteY7" fmla="*/ 300 h 2748976"/>
                <a:gd name="connsiteX8" fmla="*/ 2047875 w 5150408"/>
                <a:gd name="connsiteY8" fmla="*/ 0 h 2748976"/>
                <a:gd name="connsiteX9" fmla="*/ 2047875 w 5150408"/>
                <a:gd name="connsiteY9" fmla="*/ 456 h 2748976"/>
                <a:gd name="connsiteX10" fmla="*/ 2170188 w 5150408"/>
                <a:gd name="connsiteY10" fmla="*/ 1 h 2748976"/>
                <a:gd name="connsiteX11" fmla="*/ 4695436 w 5150408"/>
                <a:gd name="connsiteY11" fmla="*/ 1983066 h 2748976"/>
                <a:gd name="connsiteX12" fmla="*/ 5150408 w 5150408"/>
                <a:gd name="connsiteY12" fmla="*/ 1983065 h 2748976"/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0 w 5150408"/>
                <a:gd name="connsiteY5" fmla="*/ 805397 h 2748976"/>
                <a:gd name="connsiteX6" fmla="*/ 0 w 5150408"/>
                <a:gd name="connsiteY6" fmla="*/ 300 h 2748976"/>
                <a:gd name="connsiteX7" fmla="*/ 2047875 w 5150408"/>
                <a:gd name="connsiteY7" fmla="*/ 0 h 2748976"/>
                <a:gd name="connsiteX8" fmla="*/ 2047875 w 5150408"/>
                <a:gd name="connsiteY8" fmla="*/ 456 h 2748976"/>
                <a:gd name="connsiteX9" fmla="*/ 2170188 w 5150408"/>
                <a:gd name="connsiteY9" fmla="*/ 1 h 2748976"/>
                <a:gd name="connsiteX10" fmla="*/ 4695436 w 5150408"/>
                <a:gd name="connsiteY10" fmla="*/ 1983066 h 2748976"/>
                <a:gd name="connsiteX11" fmla="*/ 5150408 w 5150408"/>
                <a:gd name="connsiteY11" fmla="*/ 1983065 h 274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50408" h="2748976">
                  <a:moveTo>
                    <a:pt x="5150408" y="1983065"/>
                  </a:moveTo>
                  <a:lnTo>
                    <a:pt x="4400972" y="2748976"/>
                  </a:lnTo>
                  <a:lnTo>
                    <a:pt x="3394665" y="1983065"/>
                  </a:lnTo>
                  <a:lnTo>
                    <a:pt x="3840570" y="1983065"/>
                  </a:lnTo>
                  <a:cubicBezTo>
                    <a:pt x="3545103" y="1293482"/>
                    <a:pt x="2888749" y="849952"/>
                    <a:pt x="2167853" y="807433"/>
                  </a:cubicBezTo>
                  <a:lnTo>
                    <a:pt x="0" y="805397"/>
                  </a:lnTo>
                  <a:lnTo>
                    <a:pt x="0" y="300"/>
                  </a:lnTo>
                  <a:lnTo>
                    <a:pt x="2047875" y="0"/>
                  </a:lnTo>
                  <a:lnTo>
                    <a:pt x="2047875" y="456"/>
                  </a:lnTo>
                  <a:lnTo>
                    <a:pt x="2170188" y="1"/>
                  </a:lnTo>
                  <a:cubicBezTo>
                    <a:pt x="3331257" y="48724"/>
                    <a:pt x="4361712" y="831717"/>
                    <a:pt x="4695436" y="1983066"/>
                  </a:cubicBezTo>
                  <a:lnTo>
                    <a:pt x="5150408" y="19830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09F242D-D8DD-4D93-BDF0-FA2CD9E6B42B}"/>
                </a:ext>
              </a:extLst>
            </p:cNvPr>
            <p:cNvSpPr/>
            <p:nvPr/>
          </p:nvSpPr>
          <p:spPr>
            <a:xfrm rot="16200000">
              <a:off x="2422242" y="4369563"/>
              <a:ext cx="2923271" cy="390625"/>
            </a:xfrm>
            <a:custGeom>
              <a:avLst/>
              <a:gdLst>
                <a:gd name="connsiteX0" fmla="*/ 2923271 w 2923271"/>
                <a:gd name="connsiteY0" fmla="*/ 140887 h 390625"/>
                <a:gd name="connsiteX1" fmla="*/ 2728254 w 2923271"/>
                <a:gd name="connsiteY1" fmla="*/ 221917 h 390625"/>
                <a:gd name="connsiteX2" fmla="*/ 1890788 w 2923271"/>
                <a:gd name="connsiteY2" fmla="*/ 390624 h 390625"/>
                <a:gd name="connsiteX3" fmla="*/ 1768475 w 2923271"/>
                <a:gd name="connsiteY3" fmla="*/ 390169 h 390625"/>
                <a:gd name="connsiteX4" fmla="*/ 1768475 w 2923271"/>
                <a:gd name="connsiteY4" fmla="*/ 390625 h 390625"/>
                <a:gd name="connsiteX5" fmla="*/ 0 w 2923271"/>
                <a:gd name="connsiteY5" fmla="*/ 390366 h 390625"/>
                <a:gd name="connsiteX6" fmla="*/ 0 w 2923271"/>
                <a:gd name="connsiteY6" fmla="*/ 300 h 390625"/>
                <a:gd name="connsiteX7" fmla="*/ 2047875 w 2923271"/>
                <a:gd name="connsiteY7" fmla="*/ 0 h 390625"/>
                <a:gd name="connsiteX8" fmla="*/ 2047875 w 2923271"/>
                <a:gd name="connsiteY8" fmla="*/ 456 h 390625"/>
                <a:gd name="connsiteX9" fmla="*/ 2170188 w 2923271"/>
                <a:gd name="connsiteY9" fmla="*/ 1 h 390625"/>
                <a:gd name="connsiteX10" fmla="*/ 2805782 w 2923271"/>
                <a:gd name="connsiteY10" fmla="*/ 102439 h 3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23271" h="390625">
                  <a:moveTo>
                    <a:pt x="2923271" y="140887"/>
                  </a:moveTo>
                  <a:lnTo>
                    <a:pt x="2728254" y="221917"/>
                  </a:lnTo>
                  <a:cubicBezTo>
                    <a:pt x="2463159" y="320285"/>
                    <a:pt x="2181055" y="378429"/>
                    <a:pt x="1890788" y="390624"/>
                  </a:cubicBezTo>
                  <a:lnTo>
                    <a:pt x="1768475" y="390169"/>
                  </a:lnTo>
                  <a:lnTo>
                    <a:pt x="1768475" y="390625"/>
                  </a:lnTo>
                  <a:lnTo>
                    <a:pt x="0" y="390366"/>
                  </a:lnTo>
                  <a:lnTo>
                    <a:pt x="0" y="300"/>
                  </a:lnTo>
                  <a:lnTo>
                    <a:pt x="2047875" y="0"/>
                  </a:lnTo>
                  <a:lnTo>
                    <a:pt x="2047875" y="456"/>
                  </a:lnTo>
                  <a:lnTo>
                    <a:pt x="2170188" y="1"/>
                  </a:lnTo>
                  <a:cubicBezTo>
                    <a:pt x="2387889" y="9137"/>
                    <a:pt x="2600997" y="44087"/>
                    <a:pt x="2805782" y="102439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5C931AD-5DA9-474F-B2D5-D16A06E4058E}"/>
                </a:ext>
              </a:extLst>
            </p:cNvPr>
            <p:cNvSpPr/>
            <p:nvPr/>
          </p:nvSpPr>
          <p:spPr>
            <a:xfrm rot="16200000">
              <a:off x="2487847" y="2356219"/>
              <a:ext cx="5150408" cy="2748976"/>
            </a:xfrm>
            <a:custGeom>
              <a:avLst/>
              <a:gdLst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2047875 w 5150408"/>
                <a:gd name="connsiteY5" fmla="*/ 805552 h 2748976"/>
                <a:gd name="connsiteX6" fmla="*/ 2047875 w 5150408"/>
                <a:gd name="connsiteY6" fmla="*/ 806662 h 2748976"/>
                <a:gd name="connsiteX7" fmla="*/ 0 w 5150408"/>
                <a:gd name="connsiteY7" fmla="*/ 805397 h 2748976"/>
                <a:gd name="connsiteX8" fmla="*/ 0 w 5150408"/>
                <a:gd name="connsiteY8" fmla="*/ 300 h 2748976"/>
                <a:gd name="connsiteX9" fmla="*/ 2047875 w 5150408"/>
                <a:gd name="connsiteY9" fmla="*/ 0 h 2748976"/>
                <a:gd name="connsiteX10" fmla="*/ 2047875 w 5150408"/>
                <a:gd name="connsiteY10" fmla="*/ 456 h 2748976"/>
                <a:gd name="connsiteX11" fmla="*/ 2170188 w 5150408"/>
                <a:gd name="connsiteY11" fmla="*/ 1 h 2748976"/>
                <a:gd name="connsiteX12" fmla="*/ 4695436 w 5150408"/>
                <a:gd name="connsiteY12" fmla="*/ 1983066 h 2748976"/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2047875 w 5150408"/>
                <a:gd name="connsiteY5" fmla="*/ 805552 h 2748976"/>
                <a:gd name="connsiteX6" fmla="*/ 0 w 5150408"/>
                <a:gd name="connsiteY6" fmla="*/ 805397 h 2748976"/>
                <a:gd name="connsiteX7" fmla="*/ 0 w 5150408"/>
                <a:gd name="connsiteY7" fmla="*/ 300 h 2748976"/>
                <a:gd name="connsiteX8" fmla="*/ 2047875 w 5150408"/>
                <a:gd name="connsiteY8" fmla="*/ 0 h 2748976"/>
                <a:gd name="connsiteX9" fmla="*/ 2047875 w 5150408"/>
                <a:gd name="connsiteY9" fmla="*/ 456 h 2748976"/>
                <a:gd name="connsiteX10" fmla="*/ 2170188 w 5150408"/>
                <a:gd name="connsiteY10" fmla="*/ 1 h 2748976"/>
                <a:gd name="connsiteX11" fmla="*/ 4695436 w 5150408"/>
                <a:gd name="connsiteY11" fmla="*/ 1983066 h 2748976"/>
                <a:gd name="connsiteX12" fmla="*/ 5150408 w 5150408"/>
                <a:gd name="connsiteY12" fmla="*/ 1983065 h 2748976"/>
                <a:gd name="connsiteX0" fmla="*/ 5150408 w 5150408"/>
                <a:gd name="connsiteY0" fmla="*/ 1983065 h 2748976"/>
                <a:gd name="connsiteX1" fmla="*/ 4400972 w 5150408"/>
                <a:gd name="connsiteY1" fmla="*/ 2748976 h 2748976"/>
                <a:gd name="connsiteX2" fmla="*/ 3394665 w 5150408"/>
                <a:gd name="connsiteY2" fmla="*/ 1983065 h 2748976"/>
                <a:gd name="connsiteX3" fmla="*/ 3840570 w 5150408"/>
                <a:gd name="connsiteY3" fmla="*/ 1983065 h 2748976"/>
                <a:gd name="connsiteX4" fmla="*/ 2167853 w 5150408"/>
                <a:gd name="connsiteY4" fmla="*/ 807433 h 2748976"/>
                <a:gd name="connsiteX5" fmla="*/ 0 w 5150408"/>
                <a:gd name="connsiteY5" fmla="*/ 805397 h 2748976"/>
                <a:gd name="connsiteX6" fmla="*/ 0 w 5150408"/>
                <a:gd name="connsiteY6" fmla="*/ 300 h 2748976"/>
                <a:gd name="connsiteX7" fmla="*/ 2047875 w 5150408"/>
                <a:gd name="connsiteY7" fmla="*/ 0 h 2748976"/>
                <a:gd name="connsiteX8" fmla="*/ 2047875 w 5150408"/>
                <a:gd name="connsiteY8" fmla="*/ 456 h 2748976"/>
                <a:gd name="connsiteX9" fmla="*/ 2170188 w 5150408"/>
                <a:gd name="connsiteY9" fmla="*/ 1 h 2748976"/>
                <a:gd name="connsiteX10" fmla="*/ 4695436 w 5150408"/>
                <a:gd name="connsiteY10" fmla="*/ 1983066 h 2748976"/>
                <a:gd name="connsiteX11" fmla="*/ 5150408 w 5150408"/>
                <a:gd name="connsiteY11" fmla="*/ 1983065 h 274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50408" h="2748976">
                  <a:moveTo>
                    <a:pt x="5150408" y="1983065"/>
                  </a:moveTo>
                  <a:lnTo>
                    <a:pt x="4400972" y="2748976"/>
                  </a:lnTo>
                  <a:lnTo>
                    <a:pt x="3394665" y="1983065"/>
                  </a:lnTo>
                  <a:lnTo>
                    <a:pt x="3840570" y="1983065"/>
                  </a:lnTo>
                  <a:cubicBezTo>
                    <a:pt x="3545103" y="1293482"/>
                    <a:pt x="2888749" y="849952"/>
                    <a:pt x="2167853" y="807433"/>
                  </a:cubicBezTo>
                  <a:lnTo>
                    <a:pt x="0" y="805397"/>
                  </a:lnTo>
                  <a:lnTo>
                    <a:pt x="0" y="300"/>
                  </a:lnTo>
                  <a:lnTo>
                    <a:pt x="2047875" y="0"/>
                  </a:lnTo>
                  <a:lnTo>
                    <a:pt x="2047875" y="456"/>
                  </a:lnTo>
                  <a:lnTo>
                    <a:pt x="2170188" y="1"/>
                  </a:lnTo>
                  <a:cubicBezTo>
                    <a:pt x="3331257" y="48724"/>
                    <a:pt x="4361712" y="831717"/>
                    <a:pt x="4695436" y="1983066"/>
                  </a:cubicBezTo>
                  <a:lnTo>
                    <a:pt x="5150408" y="19830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BC99DB9-5EBD-440E-AE68-C26B05A5C43B}"/>
                </a:ext>
              </a:extLst>
            </p:cNvPr>
            <p:cNvSpPr/>
            <p:nvPr/>
          </p:nvSpPr>
          <p:spPr>
            <a:xfrm rot="16200000">
              <a:off x="2904031" y="4427940"/>
              <a:ext cx="1958692" cy="1238450"/>
            </a:xfrm>
            <a:custGeom>
              <a:avLst/>
              <a:gdLst>
                <a:gd name="connsiteX0" fmla="*/ 1958692 w 1958692"/>
                <a:gd name="connsiteY0" fmla="*/ 0 h 1238450"/>
                <a:gd name="connsiteX1" fmla="*/ 1856880 w 1958692"/>
                <a:gd name="connsiteY1" fmla="*/ 100084 h 1238450"/>
                <a:gd name="connsiteX2" fmla="*/ 1523809 w 1958692"/>
                <a:gd name="connsiteY2" fmla="*/ 359541 h 1238450"/>
                <a:gd name="connsiteX3" fmla="*/ 1417220 w 1958692"/>
                <a:gd name="connsiteY3" fmla="*/ 424462 h 1238450"/>
                <a:gd name="connsiteX4" fmla="*/ 1417221 w 1958692"/>
                <a:gd name="connsiteY4" fmla="*/ 424462 h 1238450"/>
                <a:gd name="connsiteX5" fmla="*/ 1343560 w 1958692"/>
                <a:gd name="connsiteY5" fmla="*/ 469327 h 1238450"/>
                <a:gd name="connsiteX6" fmla="*/ 1343530 w 1958692"/>
                <a:gd name="connsiteY6" fmla="*/ 469342 h 1238450"/>
                <a:gd name="connsiteX7" fmla="*/ 1155274 w 1958692"/>
                <a:gd name="connsiteY7" fmla="*/ 565102 h 1238450"/>
                <a:gd name="connsiteX8" fmla="*/ 1127404 w 1958692"/>
                <a:gd name="connsiteY8" fmla="*/ 576682 h 1238450"/>
                <a:gd name="connsiteX9" fmla="*/ 1107044 w 1958692"/>
                <a:gd name="connsiteY9" fmla="*/ 586794 h 1238450"/>
                <a:gd name="connsiteX10" fmla="*/ 1057726 w 1958692"/>
                <a:gd name="connsiteY10" fmla="*/ 605634 h 1238450"/>
                <a:gd name="connsiteX11" fmla="*/ 1024100 w 1958692"/>
                <a:gd name="connsiteY11" fmla="*/ 619605 h 1238450"/>
                <a:gd name="connsiteX12" fmla="*/ 1155273 w 1958692"/>
                <a:gd name="connsiteY12" fmla="*/ 674042 h 1238450"/>
                <a:gd name="connsiteX13" fmla="*/ 1856879 w 1958692"/>
                <a:gd name="connsiteY13" fmla="*/ 1138490 h 1238450"/>
                <a:gd name="connsiteX14" fmla="*/ 1958689 w 1958692"/>
                <a:gd name="connsiteY14" fmla="*/ 1238450 h 1238450"/>
                <a:gd name="connsiteX15" fmla="*/ 1888452 w 1958692"/>
                <a:gd name="connsiteY15" fmla="*/ 1231845 h 1238450"/>
                <a:gd name="connsiteX16" fmla="*/ 7323 w 1958692"/>
                <a:gd name="connsiteY16" fmla="*/ 1230078 h 1238450"/>
                <a:gd name="connsiteX17" fmla="*/ 0 w 1958692"/>
                <a:gd name="connsiteY17" fmla="*/ 1229963 h 1238450"/>
                <a:gd name="connsiteX18" fmla="*/ 0 w 1958692"/>
                <a:gd name="connsiteY18" fmla="*/ 814582 h 1238450"/>
                <a:gd name="connsiteX19" fmla="*/ 0 w 1958692"/>
                <a:gd name="connsiteY19" fmla="*/ 424867 h 1238450"/>
                <a:gd name="connsiteX20" fmla="*/ 0 w 1958692"/>
                <a:gd name="connsiteY20" fmla="*/ 424669 h 1238450"/>
                <a:gd name="connsiteX21" fmla="*/ 1 w 1958692"/>
                <a:gd name="connsiteY21" fmla="*/ 424669 h 1238450"/>
                <a:gd name="connsiteX22" fmla="*/ 1 w 1958692"/>
                <a:gd name="connsiteY22" fmla="*/ 8498 h 1238450"/>
                <a:gd name="connsiteX23" fmla="*/ 7435 w 1958692"/>
                <a:gd name="connsiteY23" fmla="*/ 8382 h 1238450"/>
                <a:gd name="connsiteX24" fmla="*/ 1888454 w 1958692"/>
                <a:gd name="connsiteY24" fmla="*/ 6613 h 123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58692" h="1238450">
                  <a:moveTo>
                    <a:pt x="1958692" y="0"/>
                  </a:moveTo>
                  <a:lnTo>
                    <a:pt x="1856880" y="100084"/>
                  </a:lnTo>
                  <a:cubicBezTo>
                    <a:pt x="1752504" y="195075"/>
                    <a:pt x="1641112" y="281799"/>
                    <a:pt x="1523809" y="359541"/>
                  </a:cubicBezTo>
                  <a:lnTo>
                    <a:pt x="1417220" y="424462"/>
                  </a:lnTo>
                  <a:lnTo>
                    <a:pt x="1417221" y="424462"/>
                  </a:lnTo>
                  <a:lnTo>
                    <a:pt x="1343560" y="469327"/>
                  </a:lnTo>
                  <a:lnTo>
                    <a:pt x="1343530" y="469342"/>
                  </a:lnTo>
                  <a:lnTo>
                    <a:pt x="1155274" y="565102"/>
                  </a:lnTo>
                  <a:lnTo>
                    <a:pt x="1127404" y="576682"/>
                  </a:lnTo>
                  <a:lnTo>
                    <a:pt x="1107044" y="586794"/>
                  </a:lnTo>
                  <a:lnTo>
                    <a:pt x="1057726" y="605634"/>
                  </a:lnTo>
                  <a:lnTo>
                    <a:pt x="1024100" y="619605"/>
                  </a:lnTo>
                  <a:lnTo>
                    <a:pt x="1155273" y="674042"/>
                  </a:lnTo>
                  <a:cubicBezTo>
                    <a:pt x="1411311" y="792019"/>
                    <a:pt x="1648128" y="948741"/>
                    <a:pt x="1856879" y="1138490"/>
                  </a:cubicBezTo>
                  <a:lnTo>
                    <a:pt x="1958689" y="1238450"/>
                  </a:lnTo>
                  <a:lnTo>
                    <a:pt x="1888452" y="1231845"/>
                  </a:lnTo>
                  <a:lnTo>
                    <a:pt x="7323" y="1230078"/>
                  </a:lnTo>
                  <a:lnTo>
                    <a:pt x="0" y="1229963"/>
                  </a:lnTo>
                  <a:lnTo>
                    <a:pt x="0" y="814582"/>
                  </a:lnTo>
                  <a:lnTo>
                    <a:pt x="0" y="424867"/>
                  </a:lnTo>
                  <a:lnTo>
                    <a:pt x="0" y="424669"/>
                  </a:lnTo>
                  <a:lnTo>
                    <a:pt x="1" y="424669"/>
                  </a:lnTo>
                  <a:lnTo>
                    <a:pt x="1" y="8498"/>
                  </a:lnTo>
                  <a:lnTo>
                    <a:pt x="7435" y="8382"/>
                  </a:lnTo>
                  <a:lnTo>
                    <a:pt x="1888454" y="661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A855EF2-02C4-4092-8EFA-884D39ED0037}"/>
                </a:ext>
              </a:extLst>
            </p:cNvPr>
            <p:cNvSpPr/>
            <p:nvPr/>
          </p:nvSpPr>
          <p:spPr>
            <a:xfrm rot="16200000" flipV="1">
              <a:off x="1151752" y="3378472"/>
              <a:ext cx="3102533" cy="2752344"/>
            </a:xfrm>
            <a:custGeom>
              <a:avLst/>
              <a:gdLst>
                <a:gd name="connsiteX0" fmla="*/ 2544724 w 2544724"/>
                <a:gd name="connsiteY0" fmla="*/ 1626526 h 2254732"/>
                <a:gd name="connsiteX1" fmla="*/ 1930030 w 2544724"/>
                <a:gd name="connsiteY1" fmla="*/ 2254732 h 2254732"/>
                <a:gd name="connsiteX2" fmla="*/ 1104649 w 2544724"/>
                <a:gd name="connsiteY2" fmla="*/ 1626526 h 2254732"/>
                <a:gd name="connsiteX3" fmla="*/ 1470384 w 2544724"/>
                <a:gd name="connsiteY3" fmla="*/ 1626526 h 2254732"/>
                <a:gd name="connsiteX4" fmla="*/ 98407 w 2544724"/>
                <a:gd name="connsiteY4" fmla="*/ 662262 h 2254732"/>
                <a:gd name="connsiteX5" fmla="*/ 0 w 2544724"/>
                <a:gd name="connsiteY5" fmla="*/ 660720 h 2254732"/>
                <a:gd name="connsiteX6" fmla="*/ 0 w 2544724"/>
                <a:gd name="connsiteY6" fmla="*/ 373 h 2254732"/>
                <a:gd name="connsiteX7" fmla="*/ 100322 w 2544724"/>
                <a:gd name="connsiteY7" fmla="*/ 0 h 2254732"/>
                <a:gd name="connsiteX8" fmla="*/ 2171552 w 2544724"/>
                <a:gd name="connsiteY8" fmla="*/ 1626527 h 225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4724" h="2254732">
                  <a:moveTo>
                    <a:pt x="2544724" y="1626526"/>
                  </a:moveTo>
                  <a:lnTo>
                    <a:pt x="1930030" y="2254732"/>
                  </a:lnTo>
                  <a:lnTo>
                    <a:pt x="1104649" y="1626526"/>
                  </a:lnTo>
                  <a:lnTo>
                    <a:pt x="1470384" y="1626526"/>
                  </a:lnTo>
                  <a:cubicBezTo>
                    <a:pt x="1228039" y="1060924"/>
                    <a:pt x="689692" y="697137"/>
                    <a:pt x="98407" y="662262"/>
                  </a:cubicBezTo>
                  <a:lnTo>
                    <a:pt x="0" y="660720"/>
                  </a:lnTo>
                  <a:lnTo>
                    <a:pt x="0" y="373"/>
                  </a:lnTo>
                  <a:lnTo>
                    <a:pt x="100322" y="0"/>
                  </a:lnTo>
                  <a:cubicBezTo>
                    <a:pt x="1052641" y="39963"/>
                    <a:pt x="1897829" y="682180"/>
                    <a:pt x="2171552" y="162652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185C6DC-68E5-43F5-B67B-A8CBDCEABEA0}"/>
                </a:ext>
              </a:extLst>
            </p:cNvPr>
            <p:cNvSpPr/>
            <p:nvPr/>
          </p:nvSpPr>
          <p:spPr>
            <a:xfrm rot="16200000">
              <a:off x="3511784" y="3380157"/>
              <a:ext cx="3102533" cy="2748974"/>
            </a:xfrm>
            <a:custGeom>
              <a:avLst/>
              <a:gdLst>
                <a:gd name="connsiteX0" fmla="*/ 2544724 w 2544724"/>
                <a:gd name="connsiteY0" fmla="*/ 1626526 h 2254732"/>
                <a:gd name="connsiteX1" fmla="*/ 1930030 w 2544724"/>
                <a:gd name="connsiteY1" fmla="*/ 2254732 h 2254732"/>
                <a:gd name="connsiteX2" fmla="*/ 1104649 w 2544724"/>
                <a:gd name="connsiteY2" fmla="*/ 1626526 h 2254732"/>
                <a:gd name="connsiteX3" fmla="*/ 1470384 w 2544724"/>
                <a:gd name="connsiteY3" fmla="*/ 1626526 h 2254732"/>
                <a:gd name="connsiteX4" fmla="*/ 98407 w 2544724"/>
                <a:gd name="connsiteY4" fmla="*/ 662262 h 2254732"/>
                <a:gd name="connsiteX5" fmla="*/ 0 w 2544724"/>
                <a:gd name="connsiteY5" fmla="*/ 660720 h 2254732"/>
                <a:gd name="connsiteX6" fmla="*/ 0 w 2544724"/>
                <a:gd name="connsiteY6" fmla="*/ 373 h 2254732"/>
                <a:gd name="connsiteX7" fmla="*/ 100322 w 2544724"/>
                <a:gd name="connsiteY7" fmla="*/ 0 h 2254732"/>
                <a:gd name="connsiteX8" fmla="*/ 2171552 w 2544724"/>
                <a:gd name="connsiteY8" fmla="*/ 1626527 h 225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4724" h="2254732">
                  <a:moveTo>
                    <a:pt x="2544724" y="1626526"/>
                  </a:moveTo>
                  <a:lnTo>
                    <a:pt x="1930030" y="2254732"/>
                  </a:lnTo>
                  <a:lnTo>
                    <a:pt x="1104649" y="1626526"/>
                  </a:lnTo>
                  <a:lnTo>
                    <a:pt x="1470384" y="1626526"/>
                  </a:lnTo>
                  <a:cubicBezTo>
                    <a:pt x="1228039" y="1060924"/>
                    <a:pt x="689692" y="697137"/>
                    <a:pt x="98407" y="662262"/>
                  </a:cubicBezTo>
                  <a:lnTo>
                    <a:pt x="0" y="660720"/>
                  </a:lnTo>
                  <a:lnTo>
                    <a:pt x="0" y="373"/>
                  </a:lnTo>
                  <a:lnTo>
                    <a:pt x="100322" y="0"/>
                  </a:lnTo>
                  <a:cubicBezTo>
                    <a:pt x="1052641" y="39963"/>
                    <a:pt x="1897829" y="682180"/>
                    <a:pt x="2171552" y="16265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9D32479-E1DF-4FC4-BAD1-81EBF5DD1672}"/>
              </a:ext>
            </a:extLst>
          </p:cNvPr>
          <p:cNvGrpSpPr/>
          <p:nvPr/>
        </p:nvGrpSpPr>
        <p:grpSpPr>
          <a:xfrm>
            <a:off x="7226300" y="3982438"/>
            <a:ext cx="1663870" cy="1683196"/>
            <a:chOff x="8921977" y="1312837"/>
            <a:chExt cx="2926080" cy="224426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6E74BE-44AE-4123-8B06-3294B951451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66A197-349B-4A58-88C2-1428ADE4865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E97E7BC-E267-4C1B-B35C-F991399D88E9}"/>
              </a:ext>
            </a:extLst>
          </p:cNvPr>
          <p:cNvGrpSpPr/>
          <p:nvPr/>
        </p:nvGrpSpPr>
        <p:grpSpPr>
          <a:xfrm>
            <a:off x="253830" y="3982438"/>
            <a:ext cx="1663870" cy="1683196"/>
            <a:chOff x="332936" y="2473878"/>
            <a:chExt cx="2926080" cy="224426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7448E92-BF67-4348-B2D9-B6A0964C4CCA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8FCFAFE-9C19-44C3-9F05-E2C9C7BBEA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819CAE-86FE-4556-9A15-D99443F65F4E}"/>
              </a:ext>
            </a:extLst>
          </p:cNvPr>
          <p:cNvGrpSpPr/>
          <p:nvPr/>
        </p:nvGrpSpPr>
        <p:grpSpPr>
          <a:xfrm>
            <a:off x="7226300" y="1673445"/>
            <a:ext cx="1663870" cy="1683196"/>
            <a:chOff x="8921977" y="1312837"/>
            <a:chExt cx="2926080" cy="224426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107CAA3-0A0B-4C44-9DFE-982EAF016B9F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C123A2D-7815-4EE0-9DA4-712B4E575C2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2FFE980-0A1D-487D-B9C8-DDC8174A9B77}"/>
              </a:ext>
            </a:extLst>
          </p:cNvPr>
          <p:cNvGrpSpPr/>
          <p:nvPr/>
        </p:nvGrpSpPr>
        <p:grpSpPr>
          <a:xfrm>
            <a:off x="253830" y="1673448"/>
            <a:ext cx="1663870" cy="1683196"/>
            <a:chOff x="332936" y="2473878"/>
            <a:chExt cx="2926080" cy="224426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AEB353F-726C-4D13-9ECD-D5D3AD67F45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3D7A107-3FCC-444C-8947-0865BC9EA50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51" descr="Lightbulb">
            <a:extLst>
              <a:ext uri="{FF2B5EF4-FFF2-40B4-BE49-F238E27FC236}">
                <a16:creationId xmlns:a16="http://schemas.microsoft.com/office/drawing/2014/main" id="{DBF0069F-1684-451C-9A5F-409DACC912D5}"/>
              </a:ext>
            </a:extLst>
          </p:cNvPr>
          <p:cNvGrpSpPr/>
          <p:nvPr/>
        </p:nvGrpSpPr>
        <p:grpSpPr>
          <a:xfrm>
            <a:off x="853268" y="1327871"/>
            <a:ext cx="464994" cy="464994"/>
            <a:chOff x="853268" y="1327871"/>
            <a:chExt cx="464994" cy="46499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0077AAA-C544-4206-806A-39250801F669}"/>
                </a:ext>
              </a:extLst>
            </p:cNvPr>
            <p:cNvSpPr/>
            <p:nvPr/>
          </p:nvSpPr>
          <p:spPr>
            <a:xfrm>
              <a:off x="1022797" y="1637867"/>
              <a:ext cx="125935" cy="29062"/>
            </a:xfrm>
            <a:custGeom>
              <a:avLst/>
              <a:gdLst>
                <a:gd name="connsiteX0" fmla="*/ 14531 w 125935"/>
                <a:gd name="connsiteY0" fmla="*/ 0 h 29062"/>
                <a:gd name="connsiteX1" fmla="*/ 111405 w 125935"/>
                <a:gd name="connsiteY1" fmla="*/ 0 h 29062"/>
                <a:gd name="connsiteX2" fmla="*/ 125936 w 125935"/>
                <a:gd name="connsiteY2" fmla="*/ 14531 h 29062"/>
                <a:gd name="connsiteX3" fmla="*/ 111405 w 125935"/>
                <a:gd name="connsiteY3" fmla="*/ 29062 h 29062"/>
                <a:gd name="connsiteX4" fmla="*/ 14531 w 125935"/>
                <a:gd name="connsiteY4" fmla="*/ 29062 h 29062"/>
                <a:gd name="connsiteX5" fmla="*/ 0 w 125935"/>
                <a:gd name="connsiteY5" fmla="*/ 14531 h 29062"/>
                <a:gd name="connsiteX6" fmla="*/ 14531 w 125935"/>
                <a:gd name="connsiteY6" fmla="*/ 0 h 2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35" h="29062">
                  <a:moveTo>
                    <a:pt x="14531" y="0"/>
                  </a:moveTo>
                  <a:lnTo>
                    <a:pt x="111405" y="0"/>
                  </a:lnTo>
                  <a:cubicBezTo>
                    <a:pt x="119639" y="0"/>
                    <a:pt x="125936" y="6297"/>
                    <a:pt x="125936" y="14531"/>
                  </a:cubicBezTo>
                  <a:cubicBezTo>
                    <a:pt x="125936" y="22765"/>
                    <a:pt x="119639" y="29062"/>
                    <a:pt x="111405" y="29062"/>
                  </a:cubicBezTo>
                  <a:lnTo>
                    <a:pt x="14531" y="29062"/>
                  </a:lnTo>
                  <a:cubicBezTo>
                    <a:pt x="6297" y="29062"/>
                    <a:pt x="0" y="22765"/>
                    <a:pt x="0" y="14531"/>
                  </a:cubicBezTo>
                  <a:cubicBezTo>
                    <a:pt x="0" y="6297"/>
                    <a:pt x="6297" y="0"/>
                    <a:pt x="14531" y="0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3C1AB22-7126-4533-A96C-65C506BBA561}"/>
                </a:ext>
              </a:extLst>
            </p:cNvPr>
            <p:cNvSpPr/>
            <p:nvPr/>
          </p:nvSpPr>
          <p:spPr>
            <a:xfrm>
              <a:off x="1022797" y="1686303"/>
              <a:ext cx="125935" cy="29062"/>
            </a:xfrm>
            <a:custGeom>
              <a:avLst/>
              <a:gdLst>
                <a:gd name="connsiteX0" fmla="*/ 14531 w 125935"/>
                <a:gd name="connsiteY0" fmla="*/ 0 h 29062"/>
                <a:gd name="connsiteX1" fmla="*/ 111405 w 125935"/>
                <a:gd name="connsiteY1" fmla="*/ 0 h 29062"/>
                <a:gd name="connsiteX2" fmla="*/ 125936 w 125935"/>
                <a:gd name="connsiteY2" fmla="*/ 14531 h 29062"/>
                <a:gd name="connsiteX3" fmla="*/ 111405 w 125935"/>
                <a:gd name="connsiteY3" fmla="*/ 29062 h 29062"/>
                <a:gd name="connsiteX4" fmla="*/ 14531 w 125935"/>
                <a:gd name="connsiteY4" fmla="*/ 29062 h 29062"/>
                <a:gd name="connsiteX5" fmla="*/ 0 w 125935"/>
                <a:gd name="connsiteY5" fmla="*/ 14531 h 29062"/>
                <a:gd name="connsiteX6" fmla="*/ 14531 w 125935"/>
                <a:gd name="connsiteY6" fmla="*/ 0 h 2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35" h="29062">
                  <a:moveTo>
                    <a:pt x="14531" y="0"/>
                  </a:moveTo>
                  <a:lnTo>
                    <a:pt x="111405" y="0"/>
                  </a:lnTo>
                  <a:cubicBezTo>
                    <a:pt x="119639" y="0"/>
                    <a:pt x="125936" y="6297"/>
                    <a:pt x="125936" y="14531"/>
                  </a:cubicBezTo>
                  <a:cubicBezTo>
                    <a:pt x="125936" y="22765"/>
                    <a:pt x="119639" y="29062"/>
                    <a:pt x="111405" y="29062"/>
                  </a:cubicBezTo>
                  <a:lnTo>
                    <a:pt x="14531" y="29062"/>
                  </a:lnTo>
                  <a:cubicBezTo>
                    <a:pt x="6297" y="29062"/>
                    <a:pt x="0" y="22765"/>
                    <a:pt x="0" y="14531"/>
                  </a:cubicBezTo>
                  <a:cubicBezTo>
                    <a:pt x="0" y="6297"/>
                    <a:pt x="6297" y="0"/>
                    <a:pt x="14531" y="0"/>
                  </a:cubicBez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4F8B815-4BD5-45A0-8757-A1F84575E9F7}"/>
                </a:ext>
              </a:extLst>
            </p:cNvPr>
            <p:cNvSpPr/>
            <p:nvPr/>
          </p:nvSpPr>
          <p:spPr>
            <a:xfrm>
              <a:off x="1054281" y="1734740"/>
              <a:ext cx="62967" cy="29062"/>
            </a:xfrm>
            <a:custGeom>
              <a:avLst/>
              <a:gdLst>
                <a:gd name="connsiteX0" fmla="*/ 0 w 62967"/>
                <a:gd name="connsiteY0" fmla="*/ 0 h 29062"/>
                <a:gd name="connsiteX1" fmla="*/ 31484 w 62967"/>
                <a:gd name="connsiteY1" fmla="*/ 29062 h 29062"/>
                <a:gd name="connsiteX2" fmla="*/ 62968 w 62967"/>
                <a:gd name="connsiteY2" fmla="*/ 0 h 29062"/>
                <a:gd name="connsiteX3" fmla="*/ 0 w 62967"/>
                <a:gd name="connsiteY3" fmla="*/ 0 h 2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967" h="29062">
                  <a:moveTo>
                    <a:pt x="0" y="0"/>
                  </a:moveTo>
                  <a:cubicBezTo>
                    <a:pt x="1453" y="16469"/>
                    <a:pt x="15015" y="29062"/>
                    <a:pt x="31484" y="29062"/>
                  </a:cubicBezTo>
                  <a:cubicBezTo>
                    <a:pt x="47953" y="29062"/>
                    <a:pt x="61515" y="16469"/>
                    <a:pt x="6296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364381-DD76-42CA-B01F-D05C35ECB557}"/>
                </a:ext>
              </a:extLst>
            </p:cNvPr>
            <p:cNvSpPr/>
            <p:nvPr/>
          </p:nvSpPr>
          <p:spPr>
            <a:xfrm>
              <a:off x="959829" y="1356933"/>
              <a:ext cx="251871" cy="261559"/>
            </a:xfrm>
            <a:custGeom>
              <a:avLst/>
              <a:gdLst>
                <a:gd name="connsiteX0" fmla="*/ 125936 w 251871"/>
                <a:gd name="connsiteY0" fmla="*/ 0 h 261559"/>
                <a:gd name="connsiteX1" fmla="*/ 125936 w 251871"/>
                <a:gd name="connsiteY1" fmla="*/ 0 h 261559"/>
                <a:gd name="connsiteX2" fmla="*/ 125936 w 251871"/>
                <a:gd name="connsiteY2" fmla="*/ 0 h 261559"/>
                <a:gd name="connsiteX3" fmla="*/ 0 w 251871"/>
                <a:gd name="connsiteY3" fmla="*/ 124483 h 261559"/>
                <a:gd name="connsiteX4" fmla="*/ 0 w 251871"/>
                <a:gd name="connsiteY4" fmla="*/ 128842 h 261559"/>
                <a:gd name="connsiteX5" fmla="*/ 8719 w 251871"/>
                <a:gd name="connsiteY5" fmla="*/ 172435 h 261559"/>
                <a:gd name="connsiteX6" fmla="*/ 30515 w 251871"/>
                <a:gd name="connsiteY6" fmla="*/ 208279 h 261559"/>
                <a:gd name="connsiteX7" fmla="*/ 60062 w 251871"/>
                <a:gd name="connsiteY7" fmla="*/ 256231 h 261559"/>
                <a:gd name="connsiteX8" fmla="*/ 68780 w 251871"/>
                <a:gd name="connsiteY8" fmla="*/ 261559 h 261559"/>
                <a:gd name="connsiteX9" fmla="*/ 183091 w 251871"/>
                <a:gd name="connsiteY9" fmla="*/ 261559 h 261559"/>
                <a:gd name="connsiteX10" fmla="*/ 191810 w 251871"/>
                <a:gd name="connsiteY10" fmla="*/ 256231 h 261559"/>
                <a:gd name="connsiteX11" fmla="*/ 221357 w 251871"/>
                <a:gd name="connsiteY11" fmla="*/ 208279 h 261559"/>
                <a:gd name="connsiteX12" fmla="*/ 243153 w 251871"/>
                <a:gd name="connsiteY12" fmla="*/ 172435 h 261559"/>
                <a:gd name="connsiteX13" fmla="*/ 251872 w 251871"/>
                <a:gd name="connsiteY13" fmla="*/ 128842 h 261559"/>
                <a:gd name="connsiteX14" fmla="*/ 251872 w 251871"/>
                <a:gd name="connsiteY14" fmla="*/ 124483 h 261559"/>
                <a:gd name="connsiteX15" fmla="*/ 125936 w 251871"/>
                <a:gd name="connsiteY15" fmla="*/ 0 h 261559"/>
                <a:gd name="connsiteX16" fmla="*/ 222810 w 251871"/>
                <a:gd name="connsiteY16" fmla="*/ 128358 h 261559"/>
                <a:gd name="connsiteX17" fmla="*/ 216028 w 251871"/>
                <a:gd name="connsiteY17" fmla="*/ 162264 h 261559"/>
                <a:gd name="connsiteX18" fmla="*/ 199560 w 251871"/>
                <a:gd name="connsiteY18" fmla="*/ 188904 h 261559"/>
                <a:gd name="connsiteX19" fmla="*/ 171467 w 251871"/>
                <a:gd name="connsiteY19" fmla="*/ 232497 h 261559"/>
                <a:gd name="connsiteX20" fmla="*/ 125936 w 251871"/>
                <a:gd name="connsiteY20" fmla="*/ 232497 h 261559"/>
                <a:gd name="connsiteX21" fmla="*/ 80890 w 251871"/>
                <a:gd name="connsiteY21" fmla="*/ 232497 h 261559"/>
                <a:gd name="connsiteX22" fmla="*/ 52796 w 251871"/>
                <a:gd name="connsiteY22" fmla="*/ 188904 h 261559"/>
                <a:gd name="connsiteX23" fmla="*/ 36328 w 251871"/>
                <a:gd name="connsiteY23" fmla="*/ 162264 h 261559"/>
                <a:gd name="connsiteX24" fmla="*/ 29546 w 251871"/>
                <a:gd name="connsiteY24" fmla="*/ 128358 h 261559"/>
                <a:gd name="connsiteX25" fmla="*/ 29546 w 251871"/>
                <a:gd name="connsiteY25" fmla="*/ 124483 h 261559"/>
                <a:gd name="connsiteX26" fmla="*/ 126420 w 251871"/>
                <a:gd name="connsiteY26" fmla="*/ 28578 h 261559"/>
                <a:gd name="connsiteX27" fmla="*/ 126420 w 251871"/>
                <a:gd name="connsiteY27" fmla="*/ 28578 h 261559"/>
                <a:gd name="connsiteX28" fmla="*/ 126420 w 251871"/>
                <a:gd name="connsiteY28" fmla="*/ 28578 h 261559"/>
                <a:gd name="connsiteX29" fmla="*/ 126420 w 251871"/>
                <a:gd name="connsiteY29" fmla="*/ 28578 h 261559"/>
                <a:gd name="connsiteX30" fmla="*/ 126420 w 251871"/>
                <a:gd name="connsiteY30" fmla="*/ 28578 h 261559"/>
                <a:gd name="connsiteX31" fmla="*/ 126420 w 251871"/>
                <a:gd name="connsiteY31" fmla="*/ 28578 h 261559"/>
                <a:gd name="connsiteX32" fmla="*/ 126420 w 251871"/>
                <a:gd name="connsiteY32" fmla="*/ 28578 h 261559"/>
                <a:gd name="connsiteX33" fmla="*/ 223294 w 251871"/>
                <a:gd name="connsiteY33" fmla="*/ 124483 h 261559"/>
                <a:gd name="connsiteX34" fmla="*/ 223294 w 251871"/>
                <a:gd name="connsiteY34" fmla="*/ 128358 h 26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1871" h="261559">
                  <a:moveTo>
                    <a:pt x="125936" y="0"/>
                  </a:moveTo>
                  <a:cubicBezTo>
                    <a:pt x="125936" y="0"/>
                    <a:pt x="125936" y="0"/>
                    <a:pt x="125936" y="0"/>
                  </a:cubicBezTo>
                  <a:cubicBezTo>
                    <a:pt x="125936" y="0"/>
                    <a:pt x="125936" y="0"/>
                    <a:pt x="125936" y="0"/>
                  </a:cubicBezTo>
                  <a:cubicBezTo>
                    <a:pt x="57156" y="484"/>
                    <a:pt x="1453" y="55702"/>
                    <a:pt x="0" y="124483"/>
                  </a:cubicBezTo>
                  <a:lnTo>
                    <a:pt x="0" y="128842"/>
                  </a:lnTo>
                  <a:cubicBezTo>
                    <a:pt x="484" y="143858"/>
                    <a:pt x="3391" y="158389"/>
                    <a:pt x="8719" y="172435"/>
                  </a:cubicBezTo>
                  <a:cubicBezTo>
                    <a:pt x="14047" y="185513"/>
                    <a:pt x="21312" y="197622"/>
                    <a:pt x="30515" y="208279"/>
                  </a:cubicBezTo>
                  <a:cubicBezTo>
                    <a:pt x="42140" y="220872"/>
                    <a:pt x="54734" y="245575"/>
                    <a:pt x="60062" y="256231"/>
                  </a:cubicBezTo>
                  <a:cubicBezTo>
                    <a:pt x="61515" y="259622"/>
                    <a:pt x="64905" y="261559"/>
                    <a:pt x="68780" y="261559"/>
                  </a:cubicBezTo>
                  <a:lnTo>
                    <a:pt x="183091" y="261559"/>
                  </a:lnTo>
                  <a:cubicBezTo>
                    <a:pt x="186966" y="261559"/>
                    <a:pt x="190357" y="259622"/>
                    <a:pt x="191810" y="256231"/>
                  </a:cubicBezTo>
                  <a:cubicBezTo>
                    <a:pt x="197138" y="245575"/>
                    <a:pt x="209732" y="220872"/>
                    <a:pt x="221357" y="208279"/>
                  </a:cubicBezTo>
                  <a:cubicBezTo>
                    <a:pt x="230560" y="197622"/>
                    <a:pt x="238309" y="185513"/>
                    <a:pt x="243153" y="172435"/>
                  </a:cubicBezTo>
                  <a:cubicBezTo>
                    <a:pt x="248481" y="158389"/>
                    <a:pt x="251387" y="143858"/>
                    <a:pt x="251872" y="128842"/>
                  </a:cubicBezTo>
                  <a:lnTo>
                    <a:pt x="251872" y="124483"/>
                  </a:lnTo>
                  <a:cubicBezTo>
                    <a:pt x="250419" y="55702"/>
                    <a:pt x="194716" y="484"/>
                    <a:pt x="125936" y="0"/>
                  </a:cubicBezTo>
                  <a:close/>
                  <a:moveTo>
                    <a:pt x="222810" y="128358"/>
                  </a:moveTo>
                  <a:cubicBezTo>
                    <a:pt x="222325" y="139983"/>
                    <a:pt x="219903" y="151607"/>
                    <a:pt x="216028" y="162264"/>
                  </a:cubicBezTo>
                  <a:cubicBezTo>
                    <a:pt x="212154" y="171951"/>
                    <a:pt x="206825" y="181154"/>
                    <a:pt x="199560" y="188904"/>
                  </a:cubicBezTo>
                  <a:cubicBezTo>
                    <a:pt x="188419" y="202466"/>
                    <a:pt x="178732" y="216997"/>
                    <a:pt x="171467" y="232497"/>
                  </a:cubicBezTo>
                  <a:lnTo>
                    <a:pt x="125936" y="232497"/>
                  </a:lnTo>
                  <a:lnTo>
                    <a:pt x="80890" y="232497"/>
                  </a:lnTo>
                  <a:cubicBezTo>
                    <a:pt x="73140" y="216997"/>
                    <a:pt x="63452" y="202466"/>
                    <a:pt x="52796" y="188904"/>
                  </a:cubicBezTo>
                  <a:cubicBezTo>
                    <a:pt x="46015" y="181154"/>
                    <a:pt x="40203" y="171951"/>
                    <a:pt x="36328" y="162264"/>
                  </a:cubicBezTo>
                  <a:cubicBezTo>
                    <a:pt x="31968" y="151607"/>
                    <a:pt x="30031" y="139983"/>
                    <a:pt x="29546" y="128358"/>
                  </a:cubicBezTo>
                  <a:lnTo>
                    <a:pt x="29546" y="124483"/>
                  </a:lnTo>
                  <a:cubicBezTo>
                    <a:pt x="30515" y="71687"/>
                    <a:pt x="73624" y="29062"/>
                    <a:pt x="126420" y="28578"/>
                  </a:cubicBezTo>
                  <a:lnTo>
                    <a:pt x="126420" y="28578"/>
                  </a:lnTo>
                  <a:lnTo>
                    <a:pt x="126420" y="28578"/>
                  </a:lnTo>
                  <a:cubicBezTo>
                    <a:pt x="126420" y="28578"/>
                    <a:pt x="126420" y="28578"/>
                    <a:pt x="126420" y="28578"/>
                  </a:cubicBezTo>
                  <a:cubicBezTo>
                    <a:pt x="126420" y="28578"/>
                    <a:pt x="126420" y="28578"/>
                    <a:pt x="126420" y="28578"/>
                  </a:cubicBezTo>
                  <a:lnTo>
                    <a:pt x="126420" y="28578"/>
                  </a:lnTo>
                  <a:lnTo>
                    <a:pt x="126420" y="28578"/>
                  </a:lnTo>
                  <a:cubicBezTo>
                    <a:pt x="179216" y="29062"/>
                    <a:pt x="222325" y="71202"/>
                    <a:pt x="223294" y="124483"/>
                  </a:cubicBezTo>
                  <a:lnTo>
                    <a:pt x="223294" y="128358"/>
                  </a:lnTo>
                  <a:close/>
                </a:path>
              </a:pathLst>
            </a:custGeom>
            <a:solidFill>
              <a:schemeClr val="accent2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52" descr="Rocket">
            <a:extLst>
              <a:ext uri="{FF2B5EF4-FFF2-40B4-BE49-F238E27FC236}">
                <a16:creationId xmlns:a16="http://schemas.microsoft.com/office/drawing/2014/main" id="{A518A067-9913-4BCE-B5DB-E343FD0C8EA6}"/>
              </a:ext>
            </a:extLst>
          </p:cNvPr>
          <p:cNvGrpSpPr/>
          <p:nvPr/>
        </p:nvGrpSpPr>
        <p:grpSpPr>
          <a:xfrm>
            <a:off x="853268" y="3633699"/>
            <a:ext cx="464994" cy="464994"/>
            <a:chOff x="853268" y="3633699"/>
            <a:chExt cx="464994" cy="46499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6EAD2F8-3681-4805-A684-0EE71888D53A}"/>
                </a:ext>
              </a:extLst>
            </p:cNvPr>
            <p:cNvSpPr/>
            <p:nvPr/>
          </p:nvSpPr>
          <p:spPr>
            <a:xfrm>
              <a:off x="1191841" y="3671821"/>
              <a:ext cx="88863" cy="85391"/>
            </a:xfrm>
            <a:custGeom>
              <a:avLst/>
              <a:gdLst>
                <a:gd name="connsiteX0" fmla="*/ 86702 w 88863"/>
                <a:gd name="connsiteY0" fmla="*/ 2564 h 85391"/>
                <a:gd name="connsiteX1" fmla="*/ 0 w 88863"/>
                <a:gd name="connsiteY1" fmla="*/ 13220 h 85391"/>
                <a:gd name="connsiteX2" fmla="*/ 39718 w 88863"/>
                <a:gd name="connsiteY2" fmla="*/ 44704 h 85391"/>
                <a:gd name="connsiteX3" fmla="*/ 71687 w 88863"/>
                <a:gd name="connsiteY3" fmla="*/ 85391 h 85391"/>
                <a:gd name="connsiteX4" fmla="*/ 86702 w 88863"/>
                <a:gd name="connsiteY4" fmla="*/ 2564 h 8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63" h="85391">
                  <a:moveTo>
                    <a:pt x="86702" y="2564"/>
                  </a:moveTo>
                  <a:cubicBezTo>
                    <a:pt x="79921" y="-4217"/>
                    <a:pt x="36328" y="3533"/>
                    <a:pt x="0" y="13220"/>
                  </a:cubicBezTo>
                  <a:cubicBezTo>
                    <a:pt x="13078" y="20970"/>
                    <a:pt x="26640" y="31626"/>
                    <a:pt x="39718" y="44704"/>
                  </a:cubicBezTo>
                  <a:cubicBezTo>
                    <a:pt x="53281" y="58267"/>
                    <a:pt x="63937" y="71829"/>
                    <a:pt x="71687" y="85391"/>
                  </a:cubicBezTo>
                  <a:cubicBezTo>
                    <a:pt x="81374" y="48095"/>
                    <a:pt x="93968" y="9345"/>
                    <a:pt x="86702" y="2564"/>
                  </a:cubicBezTo>
                  <a:close/>
                </a:path>
              </a:pathLst>
            </a:custGeom>
            <a:solidFill>
              <a:schemeClr val="accent6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325885C-08CB-4A20-8211-CBACEA964D37}"/>
                </a:ext>
              </a:extLst>
            </p:cNvPr>
            <p:cNvSpPr/>
            <p:nvPr/>
          </p:nvSpPr>
          <p:spPr>
            <a:xfrm>
              <a:off x="890597" y="3804983"/>
              <a:ext cx="118153" cy="113010"/>
            </a:xfrm>
            <a:custGeom>
              <a:avLst/>
              <a:gdLst>
                <a:gd name="connsiteX0" fmla="*/ 118153 w 118153"/>
                <a:gd name="connsiteY0" fmla="*/ 7447 h 113010"/>
                <a:gd name="connsiteX1" fmla="*/ 101685 w 118153"/>
                <a:gd name="connsiteY1" fmla="*/ 1150 h 113010"/>
                <a:gd name="connsiteX2" fmla="*/ 82310 w 118153"/>
                <a:gd name="connsiteY2" fmla="*/ 5025 h 113010"/>
                <a:gd name="connsiteX3" fmla="*/ 5295 w 118153"/>
                <a:gd name="connsiteY3" fmla="*/ 82040 h 113010"/>
                <a:gd name="connsiteX4" fmla="*/ 21764 w 118153"/>
                <a:gd name="connsiteY4" fmla="*/ 112555 h 113010"/>
                <a:gd name="connsiteX5" fmla="*/ 86185 w 118153"/>
                <a:gd name="connsiteY5" fmla="*/ 98024 h 113010"/>
                <a:gd name="connsiteX6" fmla="*/ 118153 w 118153"/>
                <a:gd name="connsiteY6" fmla="*/ 7447 h 11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153" h="113010">
                  <a:moveTo>
                    <a:pt x="118153" y="7447"/>
                  </a:moveTo>
                  <a:lnTo>
                    <a:pt x="101685" y="1150"/>
                  </a:lnTo>
                  <a:cubicBezTo>
                    <a:pt x="94904" y="-1271"/>
                    <a:pt x="87638" y="182"/>
                    <a:pt x="82310" y="5025"/>
                  </a:cubicBezTo>
                  <a:lnTo>
                    <a:pt x="5295" y="82040"/>
                  </a:lnTo>
                  <a:cubicBezTo>
                    <a:pt x="-7298" y="94634"/>
                    <a:pt x="4327" y="116430"/>
                    <a:pt x="21764" y="112555"/>
                  </a:cubicBezTo>
                  <a:lnTo>
                    <a:pt x="86185" y="98024"/>
                  </a:lnTo>
                  <a:cubicBezTo>
                    <a:pt x="91513" y="73806"/>
                    <a:pt x="100232" y="41353"/>
                    <a:pt x="118153" y="7447"/>
                  </a:cubicBezTo>
                  <a:close/>
                </a:path>
              </a:pathLst>
            </a:custGeom>
            <a:solidFill>
              <a:schemeClr val="accent6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9CA859B-D7F6-4D07-A394-478AEB43564D}"/>
                </a:ext>
              </a:extLst>
            </p:cNvPr>
            <p:cNvSpPr/>
            <p:nvPr/>
          </p:nvSpPr>
          <p:spPr>
            <a:xfrm>
              <a:off x="1032989" y="3938851"/>
              <a:ext cx="113233" cy="121756"/>
            </a:xfrm>
            <a:custGeom>
              <a:avLst/>
              <a:gdLst>
                <a:gd name="connsiteX0" fmla="*/ 104119 w 113233"/>
                <a:gd name="connsiteY0" fmla="*/ 0 h 121756"/>
                <a:gd name="connsiteX1" fmla="*/ 15479 w 113233"/>
                <a:gd name="connsiteY1" fmla="*/ 31000 h 121756"/>
                <a:gd name="connsiteX2" fmla="*/ 464 w 113233"/>
                <a:gd name="connsiteY2" fmla="*/ 99780 h 121756"/>
                <a:gd name="connsiteX3" fmla="*/ 30979 w 113233"/>
                <a:gd name="connsiteY3" fmla="*/ 116249 h 121756"/>
                <a:gd name="connsiteX4" fmla="*/ 107993 w 113233"/>
                <a:gd name="connsiteY4" fmla="*/ 39234 h 121756"/>
                <a:gd name="connsiteX5" fmla="*/ 111868 w 113233"/>
                <a:gd name="connsiteY5" fmla="*/ 19859 h 121756"/>
                <a:gd name="connsiteX6" fmla="*/ 104119 w 113233"/>
                <a:gd name="connsiteY6" fmla="*/ 0 h 12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233" h="121756">
                  <a:moveTo>
                    <a:pt x="104119" y="0"/>
                  </a:moveTo>
                  <a:cubicBezTo>
                    <a:pt x="71666" y="16953"/>
                    <a:pt x="40666" y="26156"/>
                    <a:pt x="15479" y="31000"/>
                  </a:cubicBezTo>
                  <a:lnTo>
                    <a:pt x="464" y="99780"/>
                  </a:lnTo>
                  <a:cubicBezTo>
                    <a:pt x="-3411" y="117217"/>
                    <a:pt x="17901" y="129326"/>
                    <a:pt x="30979" y="116249"/>
                  </a:cubicBezTo>
                  <a:lnTo>
                    <a:pt x="107993" y="39234"/>
                  </a:lnTo>
                  <a:cubicBezTo>
                    <a:pt x="112837" y="34390"/>
                    <a:pt x="114775" y="26640"/>
                    <a:pt x="111868" y="19859"/>
                  </a:cubicBezTo>
                  <a:lnTo>
                    <a:pt x="104119" y="0"/>
                  </a:lnTo>
                  <a:close/>
                </a:path>
              </a:pathLst>
            </a:custGeom>
            <a:solidFill>
              <a:schemeClr val="accent6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3AB21F-D4A4-4B7D-B2DC-46D5E5F8A1A7}"/>
                </a:ext>
              </a:extLst>
            </p:cNvPr>
            <p:cNvSpPr/>
            <p:nvPr/>
          </p:nvSpPr>
          <p:spPr>
            <a:xfrm>
              <a:off x="993734" y="3693760"/>
              <a:ext cx="260590" cy="260106"/>
            </a:xfrm>
            <a:custGeom>
              <a:avLst/>
              <a:gdLst>
                <a:gd name="connsiteX0" fmla="*/ 171951 w 260590"/>
                <a:gd name="connsiteY0" fmla="*/ 0 h 260106"/>
                <a:gd name="connsiteX1" fmla="*/ 79436 w 260590"/>
                <a:gd name="connsiteY1" fmla="*/ 62968 h 260106"/>
                <a:gd name="connsiteX2" fmla="*/ 0 w 260590"/>
                <a:gd name="connsiteY2" fmla="*/ 230075 h 260106"/>
                <a:gd name="connsiteX3" fmla="*/ 30031 w 260590"/>
                <a:gd name="connsiteY3" fmla="*/ 260106 h 260106"/>
                <a:gd name="connsiteX4" fmla="*/ 197622 w 260590"/>
                <a:gd name="connsiteY4" fmla="*/ 181154 h 260106"/>
                <a:gd name="connsiteX5" fmla="*/ 260590 w 260590"/>
                <a:gd name="connsiteY5" fmla="*/ 89124 h 260106"/>
                <a:gd name="connsiteX6" fmla="*/ 223778 w 260590"/>
                <a:gd name="connsiteY6" fmla="*/ 35843 h 260106"/>
                <a:gd name="connsiteX7" fmla="*/ 171951 w 260590"/>
                <a:gd name="connsiteY7" fmla="*/ 0 h 260106"/>
                <a:gd name="connsiteX8" fmla="*/ 196654 w 260590"/>
                <a:gd name="connsiteY8" fmla="*/ 104624 h 260106"/>
                <a:gd name="connsiteX9" fmla="*/ 155482 w 260590"/>
                <a:gd name="connsiteY9" fmla="*/ 104624 h 260106"/>
                <a:gd name="connsiteX10" fmla="*/ 155482 w 260590"/>
                <a:gd name="connsiteY10" fmla="*/ 63452 h 260106"/>
                <a:gd name="connsiteX11" fmla="*/ 196654 w 260590"/>
                <a:gd name="connsiteY11" fmla="*/ 63452 h 260106"/>
                <a:gd name="connsiteX12" fmla="*/ 196654 w 260590"/>
                <a:gd name="connsiteY12" fmla="*/ 104624 h 260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590" h="260106">
                  <a:moveTo>
                    <a:pt x="171951" y="0"/>
                  </a:moveTo>
                  <a:cubicBezTo>
                    <a:pt x="143373" y="11625"/>
                    <a:pt x="110920" y="31484"/>
                    <a:pt x="79436" y="62968"/>
                  </a:cubicBezTo>
                  <a:cubicBezTo>
                    <a:pt x="21797" y="120608"/>
                    <a:pt x="4844" y="190357"/>
                    <a:pt x="0" y="230075"/>
                  </a:cubicBezTo>
                  <a:lnTo>
                    <a:pt x="30031" y="260106"/>
                  </a:lnTo>
                  <a:cubicBezTo>
                    <a:pt x="69749" y="255262"/>
                    <a:pt x="139983" y="238794"/>
                    <a:pt x="197622" y="181154"/>
                  </a:cubicBezTo>
                  <a:cubicBezTo>
                    <a:pt x="229106" y="149670"/>
                    <a:pt x="248966" y="117702"/>
                    <a:pt x="260590" y="89124"/>
                  </a:cubicBezTo>
                  <a:cubicBezTo>
                    <a:pt x="254294" y="73140"/>
                    <a:pt x="241700" y="54249"/>
                    <a:pt x="223778" y="35843"/>
                  </a:cubicBezTo>
                  <a:cubicBezTo>
                    <a:pt x="206341" y="18890"/>
                    <a:pt x="187935" y="6297"/>
                    <a:pt x="171951" y="0"/>
                  </a:cubicBezTo>
                  <a:close/>
                  <a:moveTo>
                    <a:pt x="196654" y="104624"/>
                  </a:moveTo>
                  <a:cubicBezTo>
                    <a:pt x="185513" y="115764"/>
                    <a:pt x="167107" y="115764"/>
                    <a:pt x="155482" y="104624"/>
                  </a:cubicBezTo>
                  <a:cubicBezTo>
                    <a:pt x="144342" y="93483"/>
                    <a:pt x="144342" y="75077"/>
                    <a:pt x="155482" y="63452"/>
                  </a:cubicBezTo>
                  <a:cubicBezTo>
                    <a:pt x="166623" y="52312"/>
                    <a:pt x="185029" y="52312"/>
                    <a:pt x="196654" y="63452"/>
                  </a:cubicBezTo>
                  <a:cubicBezTo>
                    <a:pt x="207794" y="75077"/>
                    <a:pt x="207794" y="93483"/>
                    <a:pt x="196654" y="104624"/>
                  </a:cubicBezTo>
                  <a:close/>
                </a:path>
              </a:pathLst>
            </a:custGeom>
            <a:solidFill>
              <a:schemeClr val="accent6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B9375E-9286-4E1D-ADEB-54D4BE859D76}"/>
                </a:ext>
              </a:extLst>
            </p:cNvPr>
            <p:cNvSpPr/>
            <p:nvPr/>
          </p:nvSpPr>
          <p:spPr>
            <a:xfrm>
              <a:off x="936684" y="3941928"/>
              <a:ext cx="68987" cy="69130"/>
            </a:xfrm>
            <a:custGeom>
              <a:avLst/>
              <a:gdLst>
                <a:gd name="connsiteX0" fmla="*/ 56566 w 68987"/>
                <a:gd name="connsiteY0" fmla="*/ 12422 h 69130"/>
                <a:gd name="connsiteX1" fmla="*/ 33800 w 68987"/>
                <a:gd name="connsiteY1" fmla="*/ 7578 h 69130"/>
                <a:gd name="connsiteX2" fmla="*/ 1348 w 68987"/>
                <a:gd name="connsiteY2" fmla="*/ 67640 h 69130"/>
                <a:gd name="connsiteX3" fmla="*/ 61409 w 68987"/>
                <a:gd name="connsiteY3" fmla="*/ 35187 h 69130"/>
                <a:gd name="connsiteX4" fmla="*/ 56566 w 68987"/>
                <a:gd name="connsiteY4" fmla="*/ 12422 h 69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87" h="69130">
                  <a:moveTo>
                    <a:pt x="56566" y="12422"/>
                  </a:moveTo>
                  <a:cubicBezTo>
                    <a:pt x="48816" y="4672"/>
                    <a:pt x="49784" y="-8406"/>
                    <a:pt x="33800" y="7578"/>
                  </a:cubicBezTo>
                  <a:cubicBezTo>
                    <a:pt x="17816" y="23563"/>
                    <a:pt x="-5918" y="59890"/>
                    <a:pt x="1348" y="67640"/>
                  </a:cubicBezTo>
                  <a:cubicBezTo>
                    <a:pt x="9097" y="75390"/>
                    <a:pt x="45425" y="51172"/>
                    <a:pt x="61409" y="35187"/>
                  </a:cubicBezTo>
                  <a:cubicBezTo>
                    <a:pt x="77393" y="18719"/>
                    <a:pt x="64316" y="19688"/>
                    <a:pt x="56566" y="12422"/>
                  </a:cubicBezTo>
                  <a:close/>
                </a:path>
              </a:pathLst>
            </a:custGeom>
            <a:solidFill>
              <a:schemeClr val="accent6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9" descr="Users">
            <a:extLst>
              <a:ext uri="{FF2B5EF4-FFF2-40B4-BE49-F238E27FC236}">
                <a16:creationId xmlns:a16="http://schemas.microsoft.com/office/drawing/2014/main" id="{C7D5B508-F934-4B38-BA26-BE793D770614}"/>
              </a:ext>
            </a:extLst>
          </p:cNvPr>
          <p:cNvGrpSpPr/>
          <p:nvPr/>
        </p:nvGrpSpPr>
        <p:grpSpPr>
          <a:xfrm>
            <a:off x="7854800" y="1435508"/>
            <a:ext cx="406869" cy="253809"/>
            <a:chOff x="7854800" y="1435508"/>
            <a:chExt cx="406869" cy="253809"/>
          </a:xfrm>
          <a:solidFill>
            <a:srgbClr val="4CC1EF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8B16ABC-3106-4F2F-BEEA-47F5609F78C9}"/>
                </a:ext>
              </a:extLst>
            </p:cNvPr>
            <p:cNvSpPr/>
            <p:nvPr/>
          </p:nvSpPr>
          <p:spPr>
            <a:xfrm>
              <a:off x="7898393" y="1435508"/>
              <a:ext cx="87186" cy="87186"/>
            </a:xfrm>
            <a:custGeom>
              <a:avLst/>
              <a:gdLst>
                <a:gd name="connsiteX0" fmla="*/ 87186 w 87186"/>
                <a:gd name="connsiteY0" fmla="*/ 43593 h 87186"/>
                <a:gd name="connsiteX1" fmla="*/ 43593 w 87186"/>
                <a:gd name="connsiteY1" fmla="*/ 87186 h 87186"/>
                <a:gd name="connsiteX2" fmla="*/ 0 w 87186"/>
                <a:gd name="connsiteY2" fmla="*/ 43593 h 87186"/>
                <a:gd name="connsiteX3" fmla="*/ 43593 w 87186"/>
                <a:gd name="connsiteY3" fmla="*/ 0 h 87186"/>
                <a:gd name="connsiteX4" fmla="*/ 87186 w 87186"/>
                <a:gd name="connsiteY4" fmla="*/ 43593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186" h="87186">
                  <a:moveTo>
                    <a:pt x="87186" y="43593"/>
                  </a:moveTo>
                  <a:cubicBezTo>
                    <a:pt x="87186" y="67669"/>
                    <a:pt x="67669" y="87186"/>
                    <a:pt x="43593" y="87186"/>
                  </a:cubicBezTo>
                  <a:cubicBezTo>
                    <a:pt x="19517" y="87186"/>
                    <a:pt x="0" y="67669"/>
                    <a:pt x="0" y="43593"/>
                  </a:cubicBezTo>
                  <a:cubicBezTo>
                    <a:pt x="0" y="19517"/>
                    <a:pt x="19517" y="0"/>
                    <a:pt x="43593" y="0"/>
                  </a:cubicBezTo>
                  <a:cubicBezTo>
                    <a:pt x="67669" y="0"/>
                    <a:pt x="87186" y="19517"/>
                    <a:pt x="87186" y="43593"/>
                  </a:cubicBezTo>
                  <a:close/>
                </a:path>
              </a:pathLst>
            </a:custGeom>
            <a:solidFill>
              <a:schemeClr val="accent3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2C7AD6B-7F9E-47DF-9C50-876290B4E79C}"/>
                </a:ext>
              </a:extLst>
            </p:cNvPr>
            <p:cNvSpPr/>
            <p:nvPr/>
          </p:nvSpPr>
          <p:spPr>
            <a:xfrm>
              <a:off x="8130890" y="1435508"/>
              <a:ext cx="87186" cy="87186"/>
            </a:xfrm>
            <a:custGeom>
              <a:avLst/>
              <a:gdLst>
                <a:gd name="connsiteX0" fmla="*/ 87186 w 87186"/>
                <a:gd name="connsiteY0" fmla="*/ 43593 h 87186"/>
                <a:gd name="connsiteX1" fmla="*/ 43593 w 87186"/>
                <a:gd name="connsiteY1" fmla="*/ 87186 h 87186"/>
                <a:gd name="connsiteX2" fmla="*/ 0 w 87186"/>
                <a:gd name="connsiteY2" fmla="*/ 43593 h 87186"/>
                <a:gd name="connsiteX3" fmla="*/ 43593 w 87186"/>
                <a:gd name="connsiteY3" fmla="*/ 0 h 87186"/>
                <a:gd name="connsiteX4" fmla="*/ 87186 w 87186"/>
                <a:gd name="connsiteY4" fmla="*/ 43593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186" h="87186">
                  <a:moveTo>
                    <a:pt x="87186" y="43593"/>
                  </a:moveTo>
                  <a:cubicBezTo>
                    <a:pt x="87186" y="67669"/>
                    <a:pt x="67669" y="87186"/>
                    <a:pt x="43593" y="87186"/>
                  </a:cubicBezTo>
                  <a:cubicBezTo>
                    <a:pt x="19517" y="87186"/>
                    <a:pt x="0" y="67669"/>
                    <a:pt x="0" y="43593"/>
                  </a:cubicBezTo>
                  <a:cubicBezTo>
                    <a:pt x="0" y="19517"/>
                    <a:pt x="19517" y="0"/>
                    <a:pt x="43593" y="0"/>
                  </a:cubicBezTo>
                  <a:cubicBezTo>
                    <a:pt x="67669" y="0"/>
                    <a:pt x="87186" y="19517"/>
                    <a:pt x="87186" y="43593"/>
                  </a:cubicBezTo>
                  <a:close/>
                </a:path>
              </a:pathLst>
            </a:custGeom>
            <a:solidFill>
              <a:schemeClr val="accent3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03E116E-EADB-40D5-B63B-F67826B636ED}"/>
                </a:ext>
              </a:extLst>
            </p:cNvPr>
            <p:cNvSpPr/>
            <p:nvPr/>
          </p:nvSpPr>
          <p:spPr>
            <a:xfrm>
              <a:off x="7971048" y="1602131"/>
              <a:ext cx="174372" cy="87186"/>
            </a:xfrm>
            <a:custGeom>
              <a:avLst/>
              <a:gdLst>
                <a:gd name="connsiteX0" fmla="*/ 174373 w 174372"/>
                <a:gd name="connsiteY0" fmla="*/ 87186 h 87186"/>
                <a:gd name="connsiteX1" fmla="*/ 174373 w 174372"/>
                <a:gd name="connsiteY1" fmla="*/ 43593 h 87186"/>
                <a:gd name="connsiteX2" fmla="*/ 165654 w 174372"/>
                <a:gd name="connsiteY2" fmla="*/ 26156 h 87186"/>
                <a:gd name="connsiteX3" fmla="*/ 123030 w 174372"/>
                <a:gd name="connsiteY3" fmla="*/ 5812 h 87186"/>
                <a:gd name="connsiteX4" fmla="*/ 87186 w 174372"/>
                <a:gd name="connsiteY4" fmla="*/ 0 h 87186"/>
                <a:gd name="connsiteX5" fmla="*/ 51343 w 174372"/>
                <a:gd name="connsiteY5" fmla="*/ 5812 h 87186"/>
                <a:gd name="connsiteX6" fmla="*/ 8719 w 174372"/>
                <a:gd name="connsiteY6" fmla="*/ 26156 h 87186"/>
                <a:gd name="connsiteX7" fmla="*/ 0 w 174372"/>
                <a:gd name="connsiteY7" fmla="*/ 43593 h 87186"/>
                <a:gd name="connsiteX8" fmla="*/ 0 w 174372"/>
                <a:gd name="connsiteY8" fmla="*/ 87186 h 87186"/>
                <a:gd name="connsiteX9" fmla="*/ 174373 w 174372"/>
                <a:gd name="connsiteY9" fmla="*/ 87186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372" h="87186">
                  <a:moveTo>
                    <a:pt x="174373" y="87186"/>
                  </a:moveTo>
                  <a:lnTo>
                    <a:pt x="174373" y="43593"/>
                  </a:lnTo>
                  <a:cubicBezTo>
                    <a:pt x="174373" y="36812"/>
                    <a:pt x="171467" y="30031"/>
                    <a:pt x="165654" y="26156"/>
                  </a:cubicBezTo>
                  <a:cubicBezTo>
                    <a:pt x="154029" y="16469"/>
                    <a:pt x="138529" y="9687"/>
                    <a:pt x="123030" y="5812"/>
                  </a:cubicBezTo>
                  <a:cubicBezTo>
                    <a:pt x="112374" y="2906"/>
                    <a:pt x="99780" y="0"/>
                    <a:pt x="87186" y="0"/>
                  </a:cubicBezTo>
                  <a:cubicBezTo>
                    <a:pt x="75562" y="0"/>
                    <a:pt x="62968" y="1937"/>
                    <a:pt x="51343" y="5812"/>
                  </a:cubicBezTo>
                  <a:cubicBezTo>
                    <a:pt x="35843" y="9687"/>
                    <a:pt x="21312" y="17437"/>
                    <a:pt x="8719" y="26156"/>
                  </a:cubicBezTo>
                  <a:cubicBezTo>
                    <a:pt x="2906" y="31000"/>
                    <a:pt x="0" y="36812"/>
                    <a:pt x="0" y="43593"/>
                  </a:cubicBezTo>
                  <a:lnTo>
                    <a:pt x="0" y="87186"/>
                  </a:lnTo>
                  <a:lnTo>
                    <a:pt x="174373" y="87186"/>
                  </a:lnTo>
                  <a:close/>
                </a:path>
              </a:pathLst>
            </a:custGeom>
            <a:solidFill>
              <a:schemeClr val="accent3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8C8B41D-2F89-4E4F-92DF-4DF0D1A1C5A0}"/>
                </a:ext>
              </a:extLst>
            </p:cNvPr>
            <p:cNvSpPr/>
            <p:nvPr/>
          </p:nvSpPr>
          <p:spPr>
            <a:xfrm>
              <a:off x="8014641" y="1503320"/>
              <a:ext cx="87186" cy="87186"/>
            </a:xfrm>
            <a:custGeom>
              <a:avLst/>
              <a:gdLst>
                <a:gd name="connsiteX0" fmla="*/ 87186 w 87186"/>
                <a:gd name="connsiteY0" fmla="*/ 43593 h 87186"/>
                <a:gd name="connsiteX1" fmla="*/ 43593 w 87186"/>
                <a:gd name="connsiteY1" fmla="*/ 87186 h 87186"/>
                <a:gd name="connsiteX2" fmla="*/ 0 w 87186"/>
                <a:gd name="connsiteY2" fmla="*/ 43593 h 87186"/>
                <a:gd name="connsiteX3" fmla="*/ 43593 w 87186"/>
                <a:gd name="connsiteY3" fmla="*/ 0 h 87186"/>
                <a:gd name="connsiteX4" fmla="*/ 87186 w 87186"/>
                <a:gd name="connsiteY4" fmla="*/ 43593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186" h="87186">
                  <a:moveTo>
                    <a:pt x="87186" y="43593"/>
                  </a:moveTo>
                  <a:cubicBezTo>
                    <a:pt x="87186" y="67669"/>
                    <a:pt x="67669" y="87186"/>
                    <a:pt x="43593" y="87186"/>
                  </a:cubicBezTo>
                  <a:cubicBezTo>
                    <a:pt x="19517" y="87186"/>
                    <a:pt x="0" y="67669"/>
                    <a:pt x="0" y="43593"/>
                  </a:cubicBezTo>
                  <a:cubicBezTo>
                    <a:pt x="0" y="19517"/>
                    <a:pt x="19517" y="0"/>
                    <a:pt x="43593" y="0"/>
                  </a:cubicBezTo>
                  <a:cubicBezTo>
                    <a:pt x="67669" y="0"/>
                    <a:pt x="87186" y="19517"/>
                    <a:pt x="87186" y="43593"/>
                  </a:cubicBezTo>
                  <a:close/>
                </a:path>
              </a:pathLst>
            </a:custGeom>
            <a:solidFill>
              <a:schemeClr val="accent3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31BB2CB-1E88-4D44-8151-8411AD916D44}"/>
                </a:ext>
              </a:extLst>
            </p:cNvPr>
            <p:cNvSpPr/>
            <p:nvPr/>
          </p:nvSpPr>
          <p:spPr>
            <a:xfrm>
              <a:off x="8103765" y="1534319"/>
              <a:ext cx="157904" cy="87186"/>
            </a:xfrm>
            <a:custGeom>
              <a:avLst/>
              <a:gdLst>
                <a:gd name="connsiteX0" fmla="*/ 149186 w 157904"/>
                <a:gd name="connsiteY0" fmla="*/ 26156 h 87186"/>
                <a:gd name="connsiteX1" fmla="*/ 106561 w 157904"/>
                <a:gd name="connsiteY1" fmla="*/ 5812 h 87186"/>
                <a:gd name="connsiteX2" fmla="*/ 70718 w 157904"/>
                <a:gd name="connsiteY2" fmla="*/ 0 h 87186"/>
                <a:gd name="connsiteX3" fmla="*/ 34875 w 157904"/>
                <a:gd name="connsiteY3" fmla="*/ 5812 h 87186"/>
                <a:gd name="connsiteX4" fmla="*/ 17437 w 157904"/>
                <a:gd name="connsiteY4" fmla="*/ 12594 h 87186"/>
                <a:gd name="connsiteX5" fmla="*/ 17437 w 157904"/>
                <a:gd name="connsiteY5" fmla="*/ 13562 h 87186"/>
                <a:gd name="connsiteX6" fmla="*/ 0 w 157904"/>
                <a:gd name="connsiteY6" fmla="*/ 56187 h 87186"/>
                <a:gd name="connsiteX7" fmla="*/ 44562 w 157904"/>
                <a:gd name="connsiteY7" fmla="*/ 78468 h 87186"/>
                <a:gd name="connsiteX8" fmla="*/ 52312 w 157904"/>
                <a:gd name="connsiteY8" fmla="*/ 87186 h 87186"/>
                <a:gd name="connsiteX9" fmla="*/ 157904 w 157904"/>
                <a:gd name="connsiteY9" fmla="*/ 87186 h 87186"/>
                <a:gd name="connsiteX10" fmla="*/ 157904 w 157904"/>
                <a:gd name="connsiteY10" fmla="*/ 43593 h 87186"/>
                <a:gd name="connsiteX11" fmla="*/ 149186 w 157904"/>
                <a:gd name="connsiteY11" fmla="*/ 26156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904" h="87186">
                  <a:moveTo>
                    <a:pt x="149186" y="26156"/>
                  </a:moveTo>
                  <a:cubicBezTo>
                    <a:pt x="137561" y="16469"/>
                    <a:pt x="122061" y="9687"/>
                    <a:pt x="106561" y="5812"/>
                  </a:cubicBezTo>
                  <a:cubicBezTo>
                    <a:pt x="95905" y="2906"/>
                    <a:pt x="83311" y="0"/>
                    <a:pt x="70718" y="0"/>
                  </a:cubicBezTo>
                  <a:cubicBezTo>
                    <a:pt x="59093" y="0"/>
                    <a:pt x="46499" y="1937"/>
                    <a:pt x="34875" y="5812"/>
                  </a:cubicBezTo>
                  <a:cubicBezTo>
                    <a:pt x="29062" y="7750"/>
                    <a:pt x="23250" y="9687"/>
                    <a:pt x="17437" y="12594"/>
                  </a:cubicBezTo>
                  <a:lnTo>
                    <a:pt x="17437" y="13562"/>
                  </a:lnTo>
                  <a:cubicBezTo>
                    <a:pt x="17437" y="30031"/>
                    <a:pt x="10656" y="45531"/>
                    <a:pt x="0" y="56187"/>
                  </a:cubicBezTo>
                  <a:cubicBezTo>
                    <a:pt x="18406" y="61999"/>
                    <a:pt x="32937" y="69749"/>
                    <a:pt x="44562" y="78468"/>
                  </a:cubicBezTo>
                  <a:cubicBezTo>
                    <a:pt x="47468" y="81374"/>
                    <a:pt x="50374" y="83311"/>
                    <a:pt x="52312" y="87186"/>
                  </a:cubicBezTo>
                  <a:lnTo>
                    <a:pt x="157904" y="87186"/>
                  </a:lnTo>
                  <a:lnTo>
                    <a:pt x="157904" y="43593"/>
                  </a:lnTo>
                  <a:cubicBezTo>
                    <a:pt x="157904" y="36812"/>
                    <a:pt x="154998" y="30031"/>
                    <a:pt x="149186" y="26156"/>
                  </a:cubicBezTo>
                  <a:close/>
                </a:path>
              </a:pathLst>
            </a:custGeom>
            <a:solidFill>
              <a:schemeClr val="accent3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60D8097-1634-4C91-8FD1-D89455272FA0}"/>
                </a:ext>
              </a:extLst>
            </p:cNvPr>
            <p:cNvSpPr/>
            <p:nvPr/>
          </p:nvSpPr>
          <p:spPr>
            <a:xfrm>
              <a:off x="7854800" y="1534319"/>
              <a:ext cx="157904" cy="87186"/>
            </a:xfrm>
            <a:custGeom>
              <a:avLst/>
              <a:gdLst>
                <a:gd name="connsiteX0" fmla="*/ 113342 w 157904"/>
                <a:gd name="connsiteY0" fmla="*/ 78468 h 87186"/>
                <a:gd name="connsiteX1" fmla="*/ 113342 w 157904"/>
                <a:gd name="connsiteY1" fmla="*/ 78468 h 87186"/>
                <a:gd name="connsiteX2" fmla="*/ 157904 w 157904"/>
                <a:gd name="connsiteY2" fmla="*/ 56187 h 87186"/>
                <a:gd name="connsiteX3" fmla="*/ 140467 w 157904"/>
                <a:gd name="connsiteY3" fmla="*/ 13562 h 87186"/>
                <a:gd name="connsiteX4" fmla="*/ 140467 w 157904"/>
                <a:gd name="connsiteY4" fmla="*/ 11625 h 87186"/>
                <a:gd name="connsiteX5" fmla="*/ 123030 w 157904"/>
                <a:gd name="connsiteY5" fmla="*/ 5812 h 87186"/>
                <a:gd name="connsiteX6" fmla="*/ 87186 w 157904"/>
                <a:gd name="connsiteY6" fmla="*/ 0 h 87186"/>
                <a:gd name="connsiteX7" fmla="*/ 51343 w 157904"/>
                <a:gd name="connsiteY7" fmla="*/ 5812 h 87186"/>
                <a:gd name="connsiteX8" fmla="*/ 8719 w 157904"/>
                <a:gd name="connsiteY8" fmla="*/ 26156 h 87186"/>
                <a:gd name="connsiteX9" fmla="*/ 0 w 157904"/>
                <a:gd name="connsiteY9" fmla="*/ 43593 h 87186"/>
                <a:gd name="connsiteX10" fmla="*/ 0 w 157904"/>
                <a:gd name="connsiteY10" fmla="*/ 87186 h 87186"/>
                <a:gd name="connsiteX11" fmla="*/ 104624 w 157904"/>
                <a:gd name="connsiteY11" fmla="*/ 87186 h 87186"/>
                <a:gd name="connsiteX12" fmla="*/ 113342 w 157904"/>
                <a:gd name="connsiteY12" fmla="*/ 78468 h 8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904" h="87186">
                  <a:moveTo>
                    <a:pt x="113342" y="78468"/>
                  </a:moveTo>
                  <a:lnTo>
                    <a:pt x="113342" y="78468"/>
                  </a:lnTo>
                  <a:cubicBezTo>
                    <a:pt x="126905" y="68780"/>
                    <a:pt x="142404" y="61030"/>
                    <a:pt x="157904" y="56187"/>
                  </a:cubicBezTo>
                  <a:cubicBezTo>
                    <a:pt x="147248" y="44562"/>
                    <a:pt x="140467" y="30031"/>
                    <a:pt x="140467" y="13562"/>
                  </a:cubicBezTo>
                  <a:cubicBezTo>
                    <a:pt x="140467" y="12594"/>
                    <a:pt x="140467" y="12594"/>
                    <a:pt x="140467" y="11625"/>
                  </a:cubicBezTo>
                  <a:cubicBezTo>
                    <a:pt x="134655" y="9687"/>
                    <a:pt x="128842" y="6781"/>
                    <a:pt x="123030" y="5812"/>
                  </a:cubicBezTo>
                  <a:cubicBezTo>
                    <a:pt x="112374" y="2906"/>
                    <a:pt x="99780" y="0"/>
                    <a:pt x="87186" y="0"/>
                  </a:cubicBezTo>
                  <a:cubicBezTo>
                    <a:pt x="75562" y="0"/>
                    <a:pt x="62968" y="1937"/>
                    <a:pt x="51343" y="5812"/>
                  </a:cubicBezTo>
                  <a:cubicBezTo>
                    <a:pt x="35843" y="10656"/>
                    <a:pt x="21312" y="17437"/>
                    <a:pt x="8719" y="26156"/>
                  </a:cubicBezTo>
                  <a:cubicBezTo>
                    <a:pt x="2906" y="30031"/>
                    <a:pt x="0" y="36812"/>
                    <a:pt x="0" y="43593"/>
                  </a:cubicBezTo>
                  <a:lnTo>
                    <a:pt x="0" y="87186"/>
                  </a:lnTo>
                  <a:lnTo>
                    <a:pt x="104624" y="87186"/>
                  </a:lnTo>
                  <a:cubicBezTo>
                    <a:pt x="107530" y="83311"/>
                    <a:pt x="109467" y="81374"/>
                    <a:pt x="113342" y="78468"/>
                  </a:cubicBezTo>
                  <a:close/>
                </a:path>
              </a:pathLst>
            </a:custGeom>
            <a:solidFill>
              <a:schemeClr val="accent3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" name="Graphic 50" descr="Puzzle">
            <a:extLst>
              <a:ext uri="{FF2B5EF4-FFF2-40B4-BE49-F238E27FC236}">
                <a16:creationId xmlns:a16="http://schemas.microsoft.com/office/drawing/2014/main" id="{F6F02DCB-85EE-40E0-AA10-F99497ED7A8C}"/>
              </a:ext>
            </a:extLst>
          </p:cNvPr>
          <p:cNvSpPr/>
          <p:nvPr/>
        </p:nvSpPr>
        <p:spPr>
          <a:xfrm>
            <a:off x="7864487" y="3662761"/>
            <a:ext cx="387495" cy="387495"/>
          </a:xfrm>
          <a:custGeom>
            <a:avLst/>
            <a:gdLst>
              <a:gd name="connsiteX0" fmla="*/ 250419 w 387495"/>
              <a:gd name="connsiteY0" fmla="*/ 294012 h 387495"/>
              <a:gd name="connsiteX1" fmla="*/ 229591 w 387495"/>
              <a:gd name="connsiteY1" fmla="*/ 230075 h 387495"/>
              <a:gd name="connsiteX2" fmla="*/ 232981 w 387495"/>
              <a:gd name="connsiteY2" fmla="*/ 226685 h 387495"/>
              <a:gd name="connsiteX3" fmla="*/ 297887 w 387495"/>
              <a:gd name="connsiteY3" fmla="*/ 246544 h 387495"/>
              <a:gd name="connsiteX4" fmla="*/ 332277 w 387495"/>
              <a:gd name="connsiteY4" fmla="*/ 274153 h 387495"/>
              <a:gd name="connsiteX5" fmla="*/ 387495 w 387495"/>
              <a:gd name="connsiteY5" fmla="*/ 218935 h 387495"/>
              <a:gd name="connsiteX6" fmla="*/ 305152 w 387495"/>
              <a:gd name="connsiteY6" fmla="*/ 136592 h 387495"/>
              <a:gd name="connsiteX7" fmla="*/ 332761 w 387495"/>
              <a:gd name="connsiteY7" fmla="*/ 102202 h 387495"/>
              <a:gd name="connsiteX8" fmla="*/ 352620 w 387495"/>
              <a:gd name="connsiteY8" fmla="*/ 37296 h 387495"/>
              <a:gd name="connsiteX9" fmla="*/ 349230 w 387495"/>
              <a:gd name="connsiteY9" fmla="*/ 33906 h 387495"/>
              <a:gd name="connsiteX10" fmla="*/ 285293 w 387495"/>
              <a:gd name="connsiteY10" fmla="*/ 54734 h 387495"/>
              <a:gd name="connsiteX11" fmla="*/ 250903 w 387495"/>
              <a:gd name="connsiteY11" fmla="*/ 82343 h 387495"/>
              <a:gd name="connsiteX12" fmla="*/ 168560 w 387495"/>
              <a:gd name="connsiteY12" fmla="*/ 0 h 387495"/>
              <a:gd name="connsiteX13" fmla="*/ 112858 w 387495"/>
              <a:gd name="connsiteY13" fmla="*/ 55218 h 387495"/>
              <a:gd name="connsiteX14" fmla="*/ 140467 w 387495"/>
              <a:gd name="connsiteY14" fmla="*/ 89608 h 387495"/>
              <a:gd name="connsiteX15" fmla="*/ 161295 w 387495"/>
              <a:gd name="connsiteY15" fmla="*/ 153545 h 387495"/>
              <a:gd name="connsiteX16" fmla="*/ 157904 w 387495"/>
              <a:gd name="connsiteY16" fmla="*/ 156935 h 387495"/>
              <a:gd name="connsiteX17" fmla="*/ 92999 w 387495"/>
              <a:gd name="connsiteY17" fmla="*/ 137076 h 387495"/>
              <a:gd name="connsiteX18" fmla="*/ 58609 w 387495"/>
              <a:gd name="connsiteY18" fmla="*/ 109467 h 387495"/>
              <a:gd name="connsiteX19" fmla="*/ 0 w 387495"/>
              <a:gd name="connsiteY19" fmla="*/ 168560 h 387495"/>
              <a:gd name="connsiteX20" fmla="*/ 82343 w 387495"/>
              <a:gd name="connsiteY20" fmla="*/ 250903 h 387495"/>
              <a:gd name="connsiteX21" fmla="*/ 54734 w 387495"/>
              <a:gd name="connsiteY21" fmla="*/ 285293 h 387495"/>
              <a:gd name="connsiteX22" fmla="*/ 34875 w 387495"/>
              <a:gd name="connsiteY22" fmla="*/ 350199 h 387495"/>
              <a:gd name="connsiteX23" fmla="*/ 38265 w 387495"/>
              <a:gd name="connsiteY23" fmla="*/ 353589 h 387495"/>
              <a:gd name="connsiteX24" fmla="*/ 102202 w 387495"/>
              <a:gd name="connsiteY24" fmla="*/ 332761 h 387495"/>
              <a:gd name="connsiteX25" fmla="*/ 136592 w 387495"/>
              <a:gd name="connsiteY25" fmla="*/ 305152 h 387495"/>
              <a:gd name="connsiteX26" fmla="*/ 218935 w 387495"/>
              <a:gd name="connsiteY26" fmla="*/ 387495 h 387495"/>
              <a:gd name="connsiteX27" fmla="*/ 278028 w 387495"/>
              <a:gd name="connsiteY27" fmla="*/ 328402 h 387495"/>
              <a:gd name="connsiteX28" fmla="*/ 250419 w 387495"/>
              <a:gd name="connsiteY28" fmla="*/ 294012 h 38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87495" h="387495">
                <a:moveTo>
                  <a:pt x="250419" y="294012"/>
                </a:moveTo>
                <a:cubicBezTo>
                  <a:pt x="218450" y="294981"/>
                  <a:pt x="206825" y="253809"/>
                  <a:pt x="229591" y="230075"/>
                </a:cubicBezTo>
                <a:lnTo>
                  <a:pt x="232981" y="226685"/>
                </a:lnTo>
                <a:cubicBezTo>
                  <a:pt x="256715" y="203919"/>
                  <a:pt x="298856" y="214575"/>
                  <a:pt x="297887" y="246544"/>
                </a:cubicBezTo>
                <a:cubicBezTo>
                  <a:pt x="297402" y="264950"/>
                  <a:pt x="319199" y="287231"/>
                  <a:pt x="332277" y="274153"/>
                </a:cubicBezTo>
                <a:lnTo>
                  <a:pt x="387495" y="218935"/>
                </a:lnTo>
                <a:lnTo>
                  <a:pt x="305152" y="136592"/>
                </a:lnTo>
                <a:cubicBezTo>
                  <a:pt x="292074" y="123514"/>
                  <a:pt x="314355" y="101717"/>
                  <a:pt x="332761" y="102202"/>
                </a:cubicBezTo>
                <a:cubicBezTo>
                  <a:pt x="364730" y="103171"/>
                  <a:pt x="375386" y="61030"/>
                  <a:pt x="352620" y="37296"/>
                </a:cubicBezTo>
                <a:lnTo>
                  <a:pt x="349230" y="33906"/>
                </a:lnTo>
                <a:cubicBezTo>
                  <a:pt x="325496" y="11140"/>
                  <a:pt x="284324" y="22765"/>
                  <a:pt x="285293" y="54734"/>
                </a:cubicBezTo>
                <a:cubicBezTo>
                  <a:pt x="285778" y="73140"/>
                  <a:pt x="263981" y="95421"/>
                  <a:pt x="250903" y="82343"/>
                </a:cubicBezTo>
                <a:lnTo>
                  <a:pt x="168560" y="0"/>
                </a:lnTo>
                <a:lnTo>
                  <a:pt x="112858" y="55218"/>
                </a:lnTo>
                <a:cubicBezTo>
                  <a:pt x="99780" y="68296"/>
                  <a:pt x="122061" y="90093"/>
                  <a:pt x="140467" y="89608"/>
                </a:cubicBezTo>
                <a:cubicBezTo>
                  <a:pt x="172435" y="88639"/>
                  <a:pt x="184060" y="129811"/>
                  <a:pt x="161295" y="153545"/>
                </a:cubicBezTo>
                <a:lnTo>
                  <a:pt x="157904" y="156935"/>
                </a:lnTo>
                <a:cubicBezTo>
                  <a:pt x="134170" y="179701"/>
                  <a:pt x="92030" y="169045"/>
                  <a:pt x="92999" y="137076"/>
                </a:cubicBezTo>
                <a:cubicBezTo>
                  <a:pt x="93483" y="118670"/>
                  <a:pt x="71687" y="96389"/>
                  <a:pt x="58609" y="109467"/>
                </a:cubicBezTo>
                <a:lnTo>
                  <a:pt x="0" y="168560"/>
                </a:lnTo>
                <a:lnTo>
                  <a:pt x="82343" y="250903"/>
                </a:lnTo>
                <a:cubicBezTo>
                  <a:pt x="95421" y="263981"/>
                  <a:pt x="73140" y="285778"/>
                  <a:pt x="54734" y="285293"/>
                </a:cubicBezTo>
                <a:cubicBezTo>
                  <a:pt x="22765" y="284324"/>
                  <a:pt x="12109" y="326465"/>
                  <a:pt x="34875" y="350199"/>
                </a:cubicBezTo>
                <a:lnTo>
                  <a:pt x="38265" y="353589"/>
                </a:lnTo>
                <a:cubicBezTo>
                  <a:pt x="61999" y="376355"/>
                  <a:pt x="103171" y="364730"/>
                  <a:pt x="102202" y="332761"/>
                </a:cubicBezTo>
                <a:cubicBezTo>
                  <a:pt x="101717" y="314355"/>
                  <a:pt x="123514" y="292074"/>
                  <a:pt x="136592" y="305152"/>
                </a:cubicBezTo>
                <a:lnTo>
                  <a:pt x="218935" y="387495"/>
                </a:lnTo>
                <a:lnTo>
                  <a:pt x="278028" y="328402"/>
                </a:lnTo>
                <a:cubicBezTo>
                  <a:pt x="291106" y="315324"/>
                  <a:pt x="269309" y="293527"/>
                  <a:pt x="250419" y="294012"/>
                </a:cubicBez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2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Jet of Arrows – Slide Template</vt:lpstr>
      <vt:lpstr>Jet of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of Arrows</dc:title>
  <dc:creator>PresentationGO.com</dc:creator>
  <dc:description>© Copyright PresentationGO.com</dc:description>
  <dcterms:created xsi:type="dcterms:W3CDTF">2014-11-26T05:14:11Z</dcterms:created>
  <dcterms:modified xsi:type="dcterms:W3CDTF">2020-07-02T04:28:23Z</dcterms:modified>
  <cp:category>Graphics &amp; Metaphors</cp:category>
</cp:coreProperties>
</file>